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8.jpeg" ContentType="image/jpeg"/>
  <Override PartName="/ppt/media/image10.jpeg" ContentType="image/jpeg"/>
  <Override PartName="/ppt/media/image9.gif" ContentType="image/gif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2166DE-6663-4B72-8610-5EB37E7AD9F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52D6588-B5E1-41F8-BA37-B98B710EA2C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80AD1C8-9E8B-4348-8F5F-41FC7771511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B356D8F-5EAE-4773-BC2E-996A9B35385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10E24DE-D0F4-4C53-B25B-848E7E1BF38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C11EBDB-C566-45E4-8059-5613D170015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0112143-DCFF-4251-A3B6-228E6515C2F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0C50B86-A78E-454E-BD9C-E2E2710C60E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4D75DD8-5C76-4A76-9C8F-F68458CE7B3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5BA057A-C5BF-44BC-A6FC-C13D61C586D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85DE5B0-CFAD-495F-8518-5D44FF89084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88AC1CD-F8D9-45F6-9260-D66848D5648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080" cy="45997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024440" y="9725040"/>
            <a:ext cx="3071160" cy="5058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BC74042-687A-4A0D-956B-09F43D1A7F7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9320" cy="11052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9720" cy="90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8680" cy="138276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906" b="45099"/>
          <a:stretch>
            <a:fillRect/>
          </a:stretch>
        </p:blipFill>
        <p:spPr>
          <a:xfrm>
            <a:off x="6619320" y="1393560"/>
            <a:ext cx="2517840" cy="95544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243" b="13384"/>
          <a:stretch>
            <a:fillRect/>
          </a:stretch>
        </p:blipFill>
        <p:spPr>
          <a:xfrm>
            <a:off x="0" y="1393560"/>
            <a:ext cx="3395880" cy="878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40040" cy="11124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10440" cy="91044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77440"/>
            <a:ext cx="9139320" cy="173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480560"/>
            <a:ext cx="6761880" cy="5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8000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6120" cy="44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9720" cy="90972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6120" cy="44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2120" cy="100188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908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2120" cy="109332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6360" cy="91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creation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411840" y="1636560"/>
            <a:ext cx="8319240" cy="164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Exploiting the internal structure brings a 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boost, since the matrix is not created cell by cell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411840" y="4450320"/>
            <a:ext cx="8319240" cy="130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can be handled and thus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of the results increases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5"/>
          <p:cNvSpPr/>
          <p:nvPr/>
        </p:nvSpPr>
        <p:spPr>
          <a:xfrm>
            <a:off x="4389120" y="3468960"/>
            <a:ext cx="363960" cy="7297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21400" cy="559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75160" y="3151800"/>
            <a:ext cx="739080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3122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We decided to use C++11 for two main reasons: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It offers a good tradeoff between performance and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Eigen, that is a versatile, reliable and fast library for linear algebra. It is only available for this language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90640" cy="33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744200"/>
            <a:ext cx="8225640" cy="452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338560"/>
            <a:ext cx="1861200" cy="255672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640080" y="5455440"/>
            <a:ext cx="3654000" cy="44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3120"/>
            <a:ext cx="3780000" cy="12765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599280"/>
            <a:ext cx="1788120" cy="1733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056560" y="5444280"/>
            <a:ext cx="3862080" cy="44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1264680" y="1338480"/>
            <a:ext cx="6612120" cy="62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2712240"/>
            <a:ext cx="2190960" cy="17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5001120" cy="1644120"/>
          </a:xfrm>
          <a:prstGeom prst="rect">
            <a:avLst/>
          </a:prstGeom>
          <a:ln>
            <a:noFill/>
          </a:ln>
        </p:spPr>
      </p:pic>
      <p:sp>
        <p:nvSpPr>
          <p:cNvPr id="109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 cap="rnd">
            <a:solidFill>
              <a:srgbClr val="000000"/>
            </a:solidFill>
            <a:custDash>
              <a:ds d="35000" sp="35000"/>
            </a:custDash>
            <a:tailEnd len="med" type="triangle" w="med"/>
          </a:ln>
        </p:spPr>
      </p:sp>
      <p:sp>
        <p:nvSpPr>
          <p:cNvPr id="110" name="CustomShape 4"/>
          <p:cNvSpPr/>
          <p:nvPr/>
        </p:nvSpPr>
        <p:spPr>
          <a:xfrm>
            <a:off x="1047600" y="3163320"/>
            <a:ext cx="963720" cy="67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1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 cap="rnd">
            <a:solidFill>
              <a:srgbClr val="000000"/>
            </a:solidFill>
            <a:custDash>
              <a:ds d="35000" sp="35000"/>
            </a:custDash>
            <a:tailEnd len="med" type="triangle" w="med"/>
          </a:ln>
        </p:spPr>
      </p:sp>
      <p:sp>
        <p:nvSpPr>
          <p:cNvPr id="112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 cap="rnd">
            <a:solidFill>
              <a:srgbClr val="000000"/>
            </a:solidFill>
            <a:custDash>
              <a:ds d="35000" sp="35000"/>
            </a:custDash>
            <a:tailEnd len="med" type="triangle" w="med"/>
          </a:ln>
        </p:spPr>
      </p:sp>
      <p:sp>
        <p:nvSpPr>
          <p:cNvPr id="113" name="Line 7"/>
          <p:cNvSpPr/>
          <p:nvPr/>
        </p:nvSpPr>
        <p:spPr>
          <a:xfrm flipV="1">
            <a:off x="4297680" y="2518560"/>
            <a:ext cx="0" cy="707760"/>
          </a:xfrm>
          <a:prstGeom prst="line">
            <a:avLst/>
          </a:prstGeom>
          <a:ln cap="rnd">
            <a:solidFill>
              <a:srgbClr val="000000"/>
            </a:solidFill>
            <a:custDash>
              <a:ds d="2072810688000" sp="1225000000"/>
              <a:ds d="2072810688000" sp="1225000000"/>
            </a:custDash>
            <a:tailEnd len="med" type="triangle" w="med"/>
          </a:ln>
        </p:spPr>
      </p:sp>
      <p:sp>
        <p:nvSpPr>
          <p:cNvPr id="114" name="CustomShape 8"/>
          <p:cNvSpPr/>
          <p:nvPr/>
        </p:nvSpPr>
        <p:spPr>
          <a:xfrm>
            <a:off x="3567600" y="3235680"/>
            <a:ext cx="1461240" cy="6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5" name="CustomShape 9"/>
          <p:cNvSpPr/>
          <p:nvPr/>
        </p:nvSpPr>
        <p:spPr>
          <a:xfrm>
            <a:off x="4899600" y="3775680"/>
            <a:ext cx="1043640" cy="61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6" name="CustomShape 10"/>
          <p:cNvSpPr/>
          <p:nvPr/>
        </p:nvSpPr>
        <p:spPr>
          <a:xfrm>
            <a:off x="1047600" y="3163680"/>
            <a:ext cx="963720" cy="67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7" name="CustomShape 11"/>
          <p:cNvSpPr/>
          <p:nvPr/>
        </p:nvSpPr>
        <p:spPr>
          <a:xfrm>
            <a:off x="6985440" y="3108960"/>
            <a:ext cx="1152360" cy="63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8" name="CustomShape 12"/>
          <p:cNvSpPr/>
          <p:nvPr/>
        </p:nvSpPr>
        <p:spPr>
          <a:xfrm>
            <a:off x="777240" y="5180760"/>
            <a:ext cx="7589160" cy="62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3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320760" y="1616400"/>
            <a:ext cx="8500680" cy="210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This protocol assigns to each task a reservation (Q, T), 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316080" y="4439880"/>
            <a:ext cx="8500680" cy="158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A task can execute for Q time in every interval of length T (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temporal isolation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4389120" y="3765600"/>
            <a:ext cx="365040" cy="63936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320400" y="1384560"/>
            <a:ext cx="8503200" cy="117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transition matrix P for a resource reservation task is structured as follows: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2621880"/>
            <a:ext cx="4029480" cy="23932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3255840" y="2712960"/>
            <a:ext cx="1002600" cy="74772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</p:sp>
      <p:sp>
        <p:nvSpPr>
          <p:cNvPr id="129" name="CustomShape 5"/>
          <p:cNvSpPr/>
          <p:nvPr/>
        </p:nvSpPr>
        <p:spPr>
          <a:xfrm>
            <a:off x="690120" y="5195880"/>
            <a:ext cx="337968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4812840" y="5195160"/>
            <a:ext cx="396396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31" name="Line 7"/>
          <p:cNvSpPr/>
          <p:nvPr/>
        </p:nvSpPr>
        <p:spPr>
          <a:xfrm>
            <a:off x="4261320" y="3463560"/>
            <a:ext cx="310680" cy="266040"/>
          </a:xfrm>
          <a:prstGeom prst="line">
            <a:avLst/>
          </a:prstGeom>
          <a:ln w="1908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2" name="CustomShape 8"/>
          <p:cNvSpPr/>
          <p:nvPr/>
        </p:nvSpPr>
        <p:spPr>
          <a:xfrm>
            <a:off x="3945600" y="5580720"/>
            <a:ext cx="638280" cy="3639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457560" y="1737360"/>
            <a:ext cx="8228880" cy="456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 is written in order to provide a modular structure: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Distributions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457560" y="1420560"/>
            <a:ext cx="8225640" cy="245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It aims to solve two problems: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the best scheduling parameters given a QoS value as input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QoS value given the scheduling parameters as input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0" y="4144320"/>
            <a:ext cx="4993200" cy="184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64520"/>
            <a:ext cx="822564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21560" y="1384560"/>
            <a:ext cx="8264520" cy="492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steps to obtain the probability value associated with the deadline are: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pre_process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creates the transition matrix for the QBDP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compute_pi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computes probability from the transition matrix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post_process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checks whether the algorithm's output is reasonable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fill_in_probability_map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stores the results in a map, using the deadline as key value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