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EA63B1-97E2-4FF5-8948-8E4EAC82014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120" cy="45957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024440" y="9725040"/>
            <a:ext cx="3067200" cy="5018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EF88294-947B-442E-9CDB-8CACB98712D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FFFF021-B55C-4429-9847-1D93AD6EAA6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1766C95-46D4-46B8-9CB0-49DA51DE4D0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06A60E5-A469-4972-B79F-04D379C0811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E122DE3-2AEC-4E47-BF13-75073EBB59D8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167681C-3DFA-4A86-8052-797866CE895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5CD32BF-F726-44A6-9785-83C76EE6A23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CF26AFD-99F5-46AD-A852-CB1A742F25D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931B341-4BF1-4F70-9BB4-50FC3E007F6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1067713-BB42-41E9-9606-7445A39719E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91400BA-AF96-4C32-BF09-E0BFEFF4B9C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70218AE-CD59-4C49-88F1-817B6E5AE86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840" cy="459648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024440" y="9725040"/>
            <a:ext cx="3067920" cy="50256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06189EC-33ED-4C48-B08D-114B8BDBAFA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6080" cy="10728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6480" cy="906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440" cy="137952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70" b="44996"/>
          <a:stretch>
            <a:fillRect/>
          </a:stretch>
        </p:blipFill>
        <p:spPr>
          <a:xfrm>
            <a:off x="6619320" y="1393560"/>
            <a:ext cx="2514600" cy="952200"/>
          </a:xfrm>
          <a:prstGeom prst="rect">
            <a:avLst/>
          </a:prstGeom>
          <a:ln>
            <a:noFill/>
          </a:ln>
        </p:spPr>
      </p:pic>
      <p:pic>
        <p:nvPicPr>
          <p:cNvPr id="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4640" y="1391760"/>
            <a:ext cx="4069800" cy="1076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6800" cy="10800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7200" cy="9072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6080" cy="17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58640" cy="54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6760" cy="4536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1028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6480" cy="90648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1028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18880" cy="99864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5840" cy="35856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18880" cy="109008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3120" cy="9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2028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13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188720" y="1418040"/>
            <a:ext cx="6764760" cy="45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8160" cy="55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75160" y="3151800"/>
            <a:ext cx="7387560" cy="7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7400" cy="33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594360" y="1873440"/>
            <a:ext cx="795276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Example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040" y="1132200"/>
            <a:ext cx="4413240" cy="3677400"/>
          </a:xfrm>
          <a:prstGeom prst="rect">
            <a:avLst/>
          </a:prstGeom>
          <a:ln>
            <a:noFill/>
          </a:ln>
        </p:spPr>
      </p:pic>
      <p:sp>
        <p:nvSpPr>
          <p:cNvPr id="185" name="Line 2"/>
          <p:cNvSpPr/>
          <p:nvPr/>
        </p:nvSpPr>
        <p:spPr>
          <a:xfrm>
            <a:off x="2934720" y="3057120"/>
            <a:ext cx="1158480" cy="9885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186" name="CustomShape 3"/>
          <p:cNvSpPr/>
          <p:nvPr/>
        </p:nvSpPr>
        <p:spPr>
          <a:xfrm>
            <a:off x="3420000" y="3108960"/>
            <a:ext cx="228528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4261680"/>
            <a:ext cx="6346080" cy="23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7960" cy="255348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640080" y="5815440"/>
            <a:ext cx="365076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6760" cy="12733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4880" cy="173052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5056560" y="5804280"/>
            <a:ext cx="385884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74320" y="1230480"/>
            <a:ext cx="8684280" cy="103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7720" cy="17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839600" y="3775320"/>
            <a:ext cx="96048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7" name="Line 4"/>
          <p:cNvSpPr/>
          <p:nvPr/>
        </p:nvSpPr>
        <p:spPr>
          <a:xfrm flipV="1">
            <a:off x="2651760" y="4024800"/>
            <a:ext cx="512640" cy="1260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08" name="CustomShape 5"/>
          <p:cNvSpPr/>
          <p:nvPr/>
        </p:nvSpPr>
        <p:spPr>
          <a:xfrm>
            <a:off x="3243600" y="4351680"/>
            <a:ext cx="14580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4719600" y="2371680"/>
            <a:ext cx="1040400" cy="60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1839600" y="3775680"/>
            <a:ext cx="96048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5077440" y="3684960"/>
            <a:ext cx="1149120" cy="63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777240" y="5252760"/>
            <a:ext cx="75859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320" y="1321920"/>
            <a:ext cx="8342640" cy="2925360"/>
          </a:xfrm>
          <a:prstGeom prst="rect">
            <a:avLst/>
          </a:prstGeom>
          <a:ln>
            <a:noFill/>
          </a:ln>
        </p:spPr>
      </p:pic>
      <p:sp>
        <p:nvSpPr>
          <p:cNvPr id="114" name="Line 10"/>
          <p:cNvSpPr/>
          <p:nvPr/>
        </p:nvSpPr>
        <p:spPr>
          <a:xfrm flipV="1">
            <a:off x="3922200" y="3474720"/>
            <a:ext cx="0" cy="9504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5" name="Line 11"/>
          <p:cNvSpPr/>
          <p:nvPr/>
        </p:nvSpPr>
        <p:spPr>
          <a:xfrm flipH="1">
            <a:off x="4480560" y="2687760"/>
            <a:ext cx="274320" cy="27432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6" name="Line 12"/>
          <p:cNvSpPr/>
          <p:nvPr/>
        </p:nvSpPr>
        <p:spPr>
          <a:xfrm flipH="1">
            <a:off x="4663440" y="3967920"/>
            <a:ext cx="45720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349280" y="1832400"/>
            <a:ext cx="6443280" cy="350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6080" y="4439880"/>
            <a:ext cx="8497440" cy="1584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6800" cy="8287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5920" cy="4899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6480" cy="5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349280" y="1184400"/>
            <a:ext cx="644328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16080" y="4439880"/>
            <a:ext cx="8497440" cy="158436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5"/>
          <p:cNvSpPr/>
          <p:nvPr/>
        </p:nvSpPr>
        <p:spPr>
          <a:xfrm>
            <a:off x="2607120" y="2572560"/>
            <a:ext cx="3929400" cy="5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3120480"/>
            <a:ext cx="5111280" cy="11959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0200" y="1684800"/>
            <a:ext cx="1803240" cy="97056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352160" y="4406760"/>
            <a:ext cx="644328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Line 7"/>
          <p:cNvSpPr/>
          <p:nvPr/>
        </p:nvSpPr>
        <p:spPr>
          <a:xfrm>
            <a:off x="4590720" y="4223520"/>
            <a:ext cx="0" cy="73152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133" name="CustomShape 8"/>
          <p:cNvSpPr/>
          <p:nvPr/>
        </p:nvSpPr>
        <p:spPr>
          <a:xfrm>
            <a:off x="1352160" y="4982760"/>
            <a:ext cx="6443280" cy="63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5456520"/>
            <a:ext cx="5943600" cy="8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20400" y="1384560"/>
            <a:ext cx="8499960" cy="11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690120" y="5123880"/>
            <a:ext cx="3376440" cy="6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4812840" y="5123160"/>
            <a:ext cx="3960720" cy="6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39120"/>
            <a:ext cx="4572720" cy="2849040"/>
          </a:xfrm>
          <a:prstGeom prst="rect">
            <a:avLst/>
          </a:prstGeom>
          <a:ln>
            <a:noFill/>
          </a:ln>
        </p:spPr>
      </p:pic>
      <p:sp>
        <p:nvSpPr>
          <p:cNvPr id="141" name="Line 6"/>
          <p:cNvSpPr/>
          <p:nvPr/>
        </p:nvSpPr>
        <p:spPr>
          <a:xfrm>
            <a:off x="4206240" y="2227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7"/>
          <p:cNvSpPr/>
          <p:nvPr/>
        </p:nvSpPr>
        <p:spPr>
          <a:xfrm flipV="1">
            <a:off x="3095280" y="3233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8"/>
          <p:cNvSpPr/>
          <p:nvPr/>
        </p:nvSpPr>
        <p:spPr>
          <a:xfrm>
            <a:off x="3092400" y="2776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9"/>
          <p:cNvSpPr/>
          <p:nvPr/>
        </p:nvSpPr>
        <p:spPr>
          <a:xfrm>
            <a:off x="3092400" y="2776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0"/>
          <p:cNvSpPr/>
          <p:nvPr/>
        </p:nvSpPr>
        <p:spPr>
          <a:xfrm>
            <a:off x="3732480" y="2227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1"/>
          <p:cNvSpPr/>
          <p:nvPr/>
        </p:nvSpPr>
        <p:spPr>
          <a:xfrm>
            <a:off x="3732480" y="2241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2"/>
          <p:cNvSpPr/>
          <p:nvPr/>
        </p:nvSpPr>
        <p:spPr>
          <a:xfrm>
            <a:off x="5486400" y="3327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3"/>
          <p:cNvSpPr/>
          <p:nvPr/>
        </p:nvSpPr>
        <p:spPr>
          <a:xfrm flipV="1">
            <a:off x="4375440" y="4333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4"/>
          <p:cNvSpPr/>
          <p:nvPr/>
        </p:nvSpPr>
        <p:spPr>
          <a:xfrm>
            <a:off x="4372560" y="3876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5"/>
          <p:cNvSpPr/>
          <p:nvPr/>
        </p:nvSpPr>
        <p:spPr>
          <a:xfrm>
            <a:off x="4372560" y="3876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6"/>
          <p:cNvSpPr/>
          <p:nvPr/>
        </p:nvSpPr>
        <p:spPr>
          <a:xfrm>
            <a:off x="5012640" y="3327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7"/>
          <p:cNvSpPr/>
          <p:nvPr/>
        </p:nvSpPr>
        <p:spPr>
          <a:xfrm>
            <a:off x="5012640" y="3341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3" name="Line 18"/>
          <p:cNvSpPr/>
          <p:nvPr/>
        </p:nvSpPr>
        <p:spPr>
          <a:xfrm>
            <a:off x="3953160" y="3237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4" name="Line 19"/>
          <p:cNvSpPr/>
          <p:nvPr/>
        </p:nvSpPr>
        <p:spPr>
          <a:xfrm>
            <a:off x="4206240" y="2942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5" name="Line 20"/>
          <p:cNvSpPr/>
          <p:nvPr/>
        </p:nvSpPr>
        <p:spPr>
          <a:xfrm>
            <a:off x="3915360" y="5741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40080" y="1420560"/>
            <a:ext cx="7861320" cy="245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39080" cy="21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189080" y="1449360"/>
            <a:ext cx="6763680" cy="45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4520"/>
            <a:ext cx="8222400" cy="63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553080" y="6356520"/>
            <a:ext cx="212652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41000" y="1384560"/>
            <a:ext cx="8261280" cy="6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144880"/>
            <a:ext cx="4702680" cy="389088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936720" y="3826800"/>
            <a:ext cx="154080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Matrix creation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02320" y="4993200"/>
            <a:ext cx="2376720" cy="120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Solution algorithms: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Cyclic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Logarithmic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Companion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Analytical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7354080" y="3804480"/>
            <a:ext cx="14342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Check results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7370640" y="5400720"/>
            <a:ext cx="134892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Store results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