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8.jpeg" ContentType="image/jpeg"/>
  <Override PartName="/ppt/media/image5.png" ContentType="image/png"/>
  <Override PartName="/ppt/media/image10.gif" ContentType="image/gif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FEC75C1-D241-451C-B417-C827B78EAF7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880" cy="46015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024440" y="9725040"/>
            <a:ext cx="3072960" cy="5076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C6F0923-43C3-4CD3-B67D-220A46F829E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5600" cy="46022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024440" y="9725040"/>
            <a:ext cx="3073680" cy="5083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A32F149-F61E-40CF-BEB0-4C0B0467E9A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5600" cy="46022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024440" y="9725040"/>
            <a:ext cx="3073680" cy="5083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5C66480-5B42-4CCE-9531-E9378E7430EB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5600" cy="46022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024440" y="9725040"/>
            <a:ext cx="3073680" cy="5083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075B3FA-898D-4B62-B84D-28A2A9AB444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5600" cy="46022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024440" y="9725040"/>
            <a:ext cx="3073680" cy="5083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E1F5C92-2E78-483E-8167-BEFD3B72939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5600" cy="46022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024440" y="9725040"/>
            <a:ext cx="3073680" cy="5083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E9884C4-5FA2-4B9D-A2A6-BCEB7B999E3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5600" cy="46022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024440" y="9725040"/>
            <a:ext cx="3073680" cy="5083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B86F8AC-736C-425C-866F-F9041624792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5600" cy="46022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024440" y="9725040"/>
            <a:ext cx="3073680" cy="5083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7E79624A-5F0D-4AFB-9864-F163B88D962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5600" cy="46022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024440" y="9725040"/>
            <a:ext cx="3073680" cy="5083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10335B4-A8E8-4EDA-8A15-906AD75A4353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41840" cy="11304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12240" cy="91224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1200" cy="138528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934" b="45180"/>
          <a:stretch>
            <a:fillRect/>
          </a:stretch>
        </p:blipFill>
        <p:spPr>
          <a:xfrm>
            <a:off x="6619320" y="1393560"/>
            <a:ext cx="2520360" cy="95796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328" b="13697"/>
          <a:stretch>
            <a:fillRect/>
          </a:stretch>
        </p:blipFill>
        <p:spPr>
          <a:xfrm>
            <a:off x="0" y="1393560"/>
            <a:ext cx="3398400" cy="88128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42560" cy="11376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12960" cy="91296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gif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77440"/>
            <a:ext cx="9141840" cy="173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480560"/>
            <a:ext cx="6764400" cy="54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82520" cy="45936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8640" cy="44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12240" cy="91224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8640" cy="44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4640" cy="1004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61600" cy="36432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4640" cy="109584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8880" cy="91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75160" y="2755800"/>
            <a:ext cx="7393320" cy="71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64520"/>
            <a:ext cx="822816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Generic transition matrix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600" y="1958040"/>
            <a:ext cx="8993160" cy="337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4520"/>
            <a:ext cx="822816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744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RR as Markov chain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4520"/>
            <a:ext cx="822816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568240"/>
            <a:ext cx="2193480" cy="17362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15760" y="2194560"/>
            <a:ext cx="1863720" cy="255924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640080" y="5311440"/>
            <a:ext cx="365652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20640" y="2139120"/>
            <a:ext cx="3782520" cy="12790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126480" y="3455280"/>
            <a:ext cx="1790640" cy="173628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5056560" y="5300280"/>
            <a:ext cx="3864600" cy="44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1264680" y="1230480"/>
            <a:ext cx="6614640" cy="6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4520"/>
            <a:ext cx="822816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457560" y="1384560"/>
            <a:ext cx="8503200" cy="49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Modular structure: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Distributions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 (Eigen)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64520"/>
            <a:ext cx="822816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457560" y="1384560"/>
            <a:ext cx="8228160" cy="246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 solves two problems: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the best parameters given a QoS value as input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QoS value from the scheduling parameters given as input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0" y="4216320"/>
            <a:ext cx="4995720" cy="185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64520"/>
            <a:ext cx="822816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57560" y="1384560"/>
            <a:ext cx="8503200" cy="49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Steps to obtain probability value: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pre_process()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creates the transition matrix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compute_pi()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compute probability from the transition matrix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post_process()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checks the algorithm's output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fill_in_probability_map()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stores results in a map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64520"/>
            <a:ext cx="822816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366120" y="1384560"/>
            <a:ext cx="8411400" cy="117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transition matrix P for a resource reservation task: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2549880"/>
            <a:ext cx="4032000" cy="239580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3255840" y="2640960"/>
            <a:ext cx="1005120" cy="75024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</p:sp>
      <p:sp>
        <p:nvSpPr>
          <p:cNvPr id="121" name="CustomShape 5"/>
          <p:cNvSpPr/>
          <p:nvPr/>
        </p:nvSpPr>
        <p:spPr>
          <a:xfrm>
            <a:off x="690120" y="5195880"/>
            <a:ext cx="3382200" cy="65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812840" y="5195160"/>
            <a:ext cx="3812040" cy="65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23" name="Line 7"/>
          <p:cNvSpPr/>
          <p:nvPr/>
        </p:nvSpPr>
        <p:spPr>
          <a:xfrm>
            <a:off x="4261320" y="3391560"/>
            <a:ext cx="310680" cy="266040"/>
          </a:xfrm>
          <a:prstGeom prst="line">
            <a:avLst/>
          </a:prstGeom>
          <a:ln w="1908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24" name="CustomShape 8"/>
          <p:cNvSpPr/>
          <p:nvPr/>
        </p:nvSpPr>
        <p:spPr>
          <a:xfrm>
            <a:off x="3931920" y="5577840"/>
            <a:ext cx="731520" cy="3657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64520"/>
            <a:ext cx="822816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creation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1623240" y="1060560"/>
            <a:ext cx="5897160" cy="6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Exploiting internal structure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1218960" y="2130480"/>
            <a:ext cx="6706080" cy="6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Do not create matrix cell by cell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1218960" y="3308400"/>
            <a:ext cx="6706080" cy="6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4434840" y="1635120"/>
            <a:ext cx="274320" cy="54864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1" name="CustomShape 7"/>
          <p:cNvSpPr/>
          <p:nvPr/>
        </p:nvSpPr>
        <p:spPr>
          <a:xfrm>
            <a:off x="4435200" y="2787480"/>
            <a:ext cx="274320" cy="54864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2" name="CustomShape 8"/>
          <p:cNvSpPr/>
          <p:nvPr/>
        </p:nvSpPr>
        <p:spPr>
          <a:xfrm>
            <a:off x="4435560" y="3939840"/>
            <a:ext cx="274320" cy="54864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3" name="CustomShape 9"/>
          <p:cNvSpPr/>
          <p:nvPr/>
        </p:nvSpPr>
        <p:spPr>
          <a:xfrm>
            <a:off x="1233720" y="4450320"/>
            <a:ext cx="6706080" cy="6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can be handled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10"/>
          <p:cNvSpPr/>
          <p:nvPr/>
        </p:nvSpPr>
        <p:spPr>
          <a:xfrm>
            <a:off x="1234440" y="5592240"/>
            <a:ext cx="6706080" cy="62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More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for the results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11"/>
          <p:cNvSpPr/>
          <p:nvPr/>
        </p:nvSpPr>
        <p:spPr>
          <a:xfrm>
            <a:off x="4435920" y="5056200"/>
            <a:ext cx="274320" cy="54864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64520"/>
            <a:ext cx="822816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83960"/>
            <a:ext cx="7423920" cy="55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