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E4FFBE-8256-4514-9E2E-4A41CDE6787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C625F3D-9172-453A-BC6C-B6AF3ACABB8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4EBBECC-7A82-4060-B557-506902DF294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3D21D86-ECAB-4DAF-97AA-8051D949F35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9FC5045-70B0-4785-ADC5-BC4E6D632CF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10AF03A-3B1D-4661-954E-A381EDB703C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8E35A82-6EB2-432E-8A87-E67F5E3628A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6107861-C655-4E4B-A307-7C01E822276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AF0F1B7-E57C-4424-8890-79D3FBA2215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1667151-ACF6-414F-98B6-00FAC604A2D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0FF4224-1380-49AD-BD12-DE51313439A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6323A71-6709-449C-AF23-69186DABC37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A2F1FCC-DB43-4E03-906D-5737E4C8A9B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8960" cy="11016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9360" cy="90936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320" cy="138240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02" b="45088"/>
          <a:stretch>
            <a:fillRect/>
          </a:stretch>
        </p:blipFill>
        <p:spPr>
          <a:xfrm>
            <a:off x="6619320" y="1393560"/>
            <a:ext cx="2517480" cy="95508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31" b="13339"/>
          <a:stretch>
            <a:fillRect/>
          </a:stretch>
        </p:blipFill>
        <p:spPr>
          <a:xfrm>
            <a:off x="0" y="1393560"/>
            <a:ext cx="3395520" cy="878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9680" cy="11088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0080" cy="91008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8960" cy="17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61520" cy="54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964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5760" cy="44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9360" cy="90936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5760" cy="44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1760" cy="10015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8720" cy="3614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1760" cy="109296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6000" cy="91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TextShape 11"/>
          <p:cNvSpPr txBox="1"/>
          <p:nvPr/>
        </p:nvSpPr>
        <p:spPr>
          <a:xfrm>
            <a:off x="3360600" y="4705200"/>
            <a:ext cx="2423160" cy="433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300">
                <a:latin typeface="Calibri"/>
              </a:rPr>
              <a:t>A.Y. 2014/2015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411840" y="1636560"/>
            <a:ext cx="8318880" cy="16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the internal structure brings a 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boost, since the matrix is not created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411840" y="4450320"/>
            <a:ext cx="8318880" cy="130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 and thus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of the results increases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CustomShape 5"/>
          <p:cNvSpPr/>
          <p:nvPr/>
        </p:nvSpPr>
        <p:spPr>
          <a:xfrm>
            <a:off x="4389120" y="3468960"/>
            <a:ext cx="363600" cy="72936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1040" cy="559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75160" y="3151800"/>
            <a:ext cx="7390440" cy="7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312200"/>
            <a:ext cx="8225280" cy="452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We decided to use C++11 for two main reasons: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offers a good tradeoff between performance and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Eigen, that is a versatile, reliable and fast library for linear algebra. It is only available for this language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90280" cy="33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744200"/>
            <a:ext cx="8225280" cy="452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338560"/>
            <a:ext cx="1860840" cy="25563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080" y="5455440"/>
            <a:ext cx="3653640" cy="4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3120"/>
            <a:ext cx="3779640" cy="12762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599280"/>
            <a:ext cx="1787760" cy="173340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056560" y="5444280"/>
            <a:ext cx="3861720" cy="4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1264680" y="1338480"/>
            <a:ext cx="6611760" cy="6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2712240"/>
            <a:ext cx="2190600" cy="17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0760" cy="1643760"/>
          </a:xfrm>
          <a:prstGeom prst="rect">
            <a:avLst/>
          </a:prstGeom>
          <a:ln>
            <a:noFill/>
          </a:ln>
        </p:spPr>
      </p:pic>
      <p:sp>
        <p:nvSpPr>
          <p:cNvPr id="110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  <a:tailEnd len="med" type="triangle" w="med"/>
          </a:ln>
        </p:spPr>
      </p:sp>
      <p:sp>
        <p:nvSpPr>
          <p:cNvPr id="111" name="CustomShape 4"/>
          <p:cNvSpPr/>
          <p:nvPr/>
        </p:nvSpPr>
        <p:spPr>
          <a:xfrm>
            <a:off x="1047600" y="3163320"/>
            <a:ext cx="9633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2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  <a:tailEnd len="med" type="triangle" w="med"/>
          </a:ln>
        </p:spPr>
      </p:sp>
      <p:sp>
        <p:nvSpPr>
          <p:cNvPr id="113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  <a:tailEnd len="med" type="triangle" w="med"/>
          </a:ln>
        </p:spPr>
      </p:sp>
      <p:sp>
        <p:nvSpPr>
          <p:cNvPr id="114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35000"/>
              <a:ds d="35000" sp="35000"/>
            </a:custDash>
            <a:tailEnd len="med" type="triangle" w="med"/>
          </a:ln>
        </p:spPr>
      </p:sp>
      <p:sp>
        <p:nvSpPr>
          <p:cNvPr id="115" name="CustomShape 8"/>
          <p:cNvSpPr/>
          <p:nvPr/>
        </p:nvSpPr>
        <p:spPr>
          <a:xfrm>
            <a:off x="3567600" y="3235680"/>
            <a:ext cx="1460880" cy="60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4899600" y="3775680"/>
            <a:ext cx="1043280" cy="61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1047600" y="3163680"/>
            <a:ext cx="9633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6985440" y="3108960"/>
            <a:ext cx="1152000" cy="6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9" name="CustomShape 12"/>
          <p:cNvSpPr/>
          <p:nvPr/>
        </p:nvSpPr>
        <p:spPr>
          <a:xfrm>
            <a:off x="777240" y="5180760"/>
            <a:ext cx="7588800" cy="6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320760" y="1616400"/>
            <a:ext cx="8500320" cy="210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This model assigns to each task a reservation (Q, T), 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316080" y="4439880"/>
            <a:ext cx="8500320" cy="158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A task can execute for Q time units in every interval of length T (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4389120" y="3765600"/>
            <a:ext cx="364680" cy="639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320400" y="1384560"/>
            <a:ext cx="8502840" cy="11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 is structured as follows: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621880"/>
            <a:ext cx="4029120" cy="239292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3255840" y="2712960"/>
            <a:ext cx="1002240" cy="74736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30" name="CustomShape 5"/>
          <p:cNvSpPr/>
          <p:nvPr/>
        </p:nvSpPr>
        <p:spPr>
          <a:xfrm>
            <a:off x="690120" y="5195880"/>
            <a:ext cx="3379320" cy="6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4812840" y="5195160"/>
            <a:ext cx="3963600" cy="6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32" name="Line 7"/>
          <p:cNvSpPr/>
          <p:nvPr/>
        </p:nvSpPr>
        <p:spPr>
          <a:xfrm>
            <a:off x="4261320" y="3463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3" name="CustomShape 8"/>
          <p:cNvSpPr/>
          <p:nvPr/>
        </p:nvSpPr>
        <p:spPr>
          <a:xfrm>
            <a:off x="3945600" y="5580720"/>
            <a:ext cx="637920" cy="3636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457560" y="1737360"/>
            <a:ext cx="8228520" cy="456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is developed in C++ and has a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modular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structure. It is composed of the following modules: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457560" y="1420560"/>
            <a:ext cx="8225280" cy="24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aims to solve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scheduling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QoS value given the scheduling parameters as input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144320"/>
            <a:ext cx="4992840" cy="18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64520"/>
            <a:ext cx="82252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21560" y="1384560"/>
            <a:ext cx="8264160" cy="49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steps to obtain the probability value associated with the deadline are: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pre_process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 for the QBDP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compute_pi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computes probability from the transition matrix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post_process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if the algorithm's output is reasonable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fill_in_probability_map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the results in a map, using the deadline as key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