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760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9B4E8-851C-5C51-61DF-1DC5C499E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de-CH" dirty="0"/>
              <a:t>Energy </a:t>
            </a:r>
            <a:r>
              <a:rPr lang="de-CH" dirty="0" err="1"/>
              <a:t>Predictor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10B1A2-97DE-FB99-E9EF-55662DA0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 fontScale="77500" lnSpcReduction="20000"/>
          </a:bodyPr>
          <a:lstStyle/>
          <a:p>
            <a:r>
              <a:rPr lang="de-CH" dirty="0"/>
              <a:t>Ramon </a:t>
            </a:r>
            <a:r>
              <a:rPr lang="de-CH" dirty="0" err="1"/>
              <a:t>moscatelli</a:t>
            </a:r>
            <a:endParaRPr lang="de-CH" dirty="0"/>
          </a:p>
          <a:p>
            <a:r>
              <a:rPr lang="de-CH" dirty="0"/>
              <a:t>Andreas </a:t>
            </a:r>
            <a:r>
              <a:rPr lang="de-CH" dirty="0" err="1"/>
              <a:t>meile</a:t>
            </a:r>
            <a:endParaRPr lang="de-CH" dirty="0"/>
          </a:p>
          <a:p>
            <a:r>
              <a:rPr lang="de-CH" dirty="0"/>
              <a:t>Alejandro </a:t>
            </a:r>
            <a:r>
              <a:rPr lang="de-CH" dirty="0" err="1"/>
              <a:t>gloor</a:t>
            </a:r>
            <a:endParaRPr lang="de-CH" dirty="0"/>
          </a:p>
          <a:p>
            <a:r>
              <a:rPr lang="de-CH" dirty="0"/>
              <a:t>Gian-luca brazerol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3" descr="Ein Netz von verbundenen Punkten">
            <a:extLst>
              <a:ext uri="{FF2B5EF4-FFF2-40B4-BE49-F238E27FC236}">
                <a16:creationId xmlns:a16="http://schemas.microsoft.com/office/drawing/2014/main" id="{2FB5354E-144E-4411-0C48-F7D80853B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4" r="17206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9652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A1678-2ED4-1831-0DDF-FD757961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DD3FC-5C3A-314F-E720-BEA36DD3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Klimakrise</a:t>
            </a:r>
          </a:p>
          <a:p>
            <a:r>
              <a:rPr lang="de-CH" dirty="0"/>
              <a:t>Energiekrise</a:t>
            </a:r>
          </a:p>
          <a:p>
            <a:r>
              <a:rPr lang="de-CH" dirty="0"/>
              <a:t>Energieversorgung</a:t>
            </a:r>
          </a:p>
          <a:p>
            <a:r>
              <a:rPr lang="de-CH" dirty="0"/>
              <a:t>Solaranlagen als Teil der Lösung</a:t>
            </a:r>
          </a:p>
        </p:txBody>
      </p:sp>
    </p:spTree>
    <p:extLst>
      <p:ext uri="{BB962C8B-B14F-4D97-AF65-F5344CB8AC3E}">
        <p14:creationId xmlns:p14="http://schemas.microsoft.com/office/powerpoint/2010/main" val="4639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BDDB6-2BC9-E501-1713-0BCC6712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758E-A054-6D81-FED4-D03AF9D3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 (daten.sg.ch):</a:t>
            </a:r>
          </a:p>
          <a:p>
            <a:pPr lvl="1"/>
            <a:r>
              <a:rPr lang="de-CH" dirty="0"/>
              <a:t>«Stromproduktion der Solaranlage der St. Galler Stadtwerke»</a:t>
            </a:r>
          </a:p>
          <a:p>
            <a:pPr lvl="1"/>
            <a:r>
              <a:rPr lang="de-CH" dirty="0"/>
              <a:t>«Wetterdaten des Klimamessnetzes im Kanton St. Gallen»</a:t>
            </a:r>
          </a:p>
          <a:p>
            <a:r>
              <a:rPr lang="de-CH" dirty="0"/>
              <a:t>Filtern</a:t>
            </a:r>
          </a:p>
          <a:p>
            <a:r>
              <a:rPr lang="de-CH" dirty="0"/>
              <a:t>Lineare Regression</a:t>
            </a:r>
          </a:p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991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AA8F-3695-1105-8D37-B49A17C0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80FCD3-B646-1418-1D67-AAE98914B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10" y="1363171"/>
            <a:ext cx="6675980" cy="4954829"/>
          </a:xfrm>
        </p:spPr>
      </p:pic>
    </p:spTree>
    <p:extLst>
      <p:ext uri="{BB962C8B-B14F-4D97-AF65-F5344CB8AC3E}">
        <p14:creationId xmlns:p14="http://schemas.microsoft.com/office/powerpoint/2010/main" val="137511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AA8F-3695-1105-8D37-B49A17C0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3152ED-6ABA-5F45-6D64-33895824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6" y="2349500"/>
            <a:ext cx="10565642" cy="1809500"/>
          </a:xfrm>
        </p:spPr>
      </p:pic>
    </p:spTree>
    <p:extLst>
      <p:ext uri="{BB962C8B-B14F-4D97-AF65-F5344CB8AC3E}">
        <p14:creationId xmlns:p14="http://schemas.microsoft.com/office/powerpoint/2010/main" val="42894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63A3F-BFB8-91F6-DB99-703367B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7902B-226A-F0D9-49F8-90F0A63B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Umsetzung mit </a:t>
            </a:r>
            <a:r>
              <a:rPr lang="de-CH" dirty="0" err="1"/>
              <a:t>DataScience</a:t>
            </a:r>
            <a:r>
              <a:rPr lang="de-CH" dirty="0"/>
              <a:t> Libraries wie «</a:t>
            </a:r>
            <a:r>
              <a:rPr lang="de-CH" dirty="0" err="1"/>
              <a:t>pandas</a:t>
            </a:r>
            <a:r>
              <a:rPr lang="de-CH" dirty="0"/>
              <a:t>» und «</a:t>
            </a:r>
            <a:r>
              <a:rPr lang="de-CH" dirty="0" err="1"/>
              <a:t>scikit-learn</a:t>
            </a:r>
            <a:r>
              <a:rPr lang="de-CH" dirty="0"/>
              <a:t>»</a:t>
            </a:r>
          </a:p>
          <a:p>
            <a:r>
              <a:rPr lang="de-CH" dirty="0"/>
              <a:t>Daten auf daten.sg.ch zum Teil…</a:t>
            </a:r>
          </a:p>
          <a:p>
            <a:pPr lvl="1"/>
            <a:r>
              <a:rPr lang="de-CH" dirty="0"/>
              <a:t>unvollständig</a:t>
            </a:r>
          </a:p>
          <a:p>
            <a:pPr lvl="1"/>
            <a:r>
              <a:rPr lang="de-CH" dirty="0"/>
              <a:t>nicht sehr aussagekräftig, unkorreliert</a:t>
            </a:r>
          </a:p>
          <a:p>
            <a:pPr lvl="1"/>
            <a:r>
              <a:rPr lang="de-CH" dirty="0"/>
              <a:t>weitere Untersuchungen nicht möglich, da bspw. zu wenig Datensätze</a:t>
            </a:r>
          </a:p>
        </p:txBody>
      </p:sp>
    </p:spTree>
    <p:extLst>
      <p:ext uri="{BB962C8B-B14F-4D97-AF65-F5344CB8AC3E}">
        <p14:creationId xmlns:p14="http://schemas.microsoft.com/office/powerpoint/2010/main" val="223581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F9C0A-1153-3E5A-204E-8B71BDE6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D988F-7A3A-A9B0-9900-9AC35AB1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75125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Energy Predictor</vt:lpstr>
      <vt:lpstr>Ausgangslage</vt:lpstr>
      <vt:lpstr>Durchführung</vt:lpstr>
      <vt:lpstr>Ergebnis</vt:lpstr>
      <vt:lpstr>Ergebnis</vt:lpstr>
      <vt:lpstr>Schwierigkeiten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Predictor</dc:title>
  <dc:creator>Alejandro Gloor</dc:creator>
  <cp:lastModifiedBy>Gian-Luca Brazerol</cp:lastModifiedBy>
  <cp:revision>12</cp:revision>
  <dcterms:created xsi:type="dcterms:W3CDTF">2022-11-12T13:18:19Z</dcterms:created>
  <dcterms:modified xsi:type="dcterms:W3CDTF">2022-11-12T18:51:06Z</dcterms:modified>
</cp:coreProperties>
</file>