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1" r:id="rId19"/>
    <p:sldId id="278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62" r:id="rId28"/>
    <p:sldId id="282" r:id="rId29"/>
    <p:sldId id="264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49280-FE6A-460E-96DC-FB125123FA16}" v="6" dt="2021-11-29T14:35:38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34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ca Lombardo" userId="63d0dc15-0545-4efd-83d4-c448ab3702e1" providerId="ADAL" clId="{85349280-FE6A-460E-96DC-FB125123FA16}"/>
    <pc:docChg chg="undo custSel addSld delSld modSld sldOrd">
      <pc:chgData name="Gianluca Lombardo" userId="63d0dc15-0545-4efd-83d4-c448ab3702e1" providerId="ADAL" clId="{85349280-FE6A-460E-96DC-FB125123FA16}" dt="2021-12-10T11:24:25.347" v="5167" actId="20577"/>
      <pc:docMkLst>
        <pc:docMk/>
      </pc:docMkLst>
      <pc:sldChg chg="addSp delSp modSp mod modClrScheme chgLayout">
        <pc:chgData name="Gianluca Lombardo" userId="63d0dc15-0545-4efd-83d4-c448ab3702e1" providerId="ADAL" clId="{85349280-FE6A-460E-96DC-FB125123FA16}" dt="2021-11-29T14:34:21.098" v="2858" actId="700"/>
        <pc:sldMkLst>
          <pc:docMk/>
          <pc:sldMk cId="901831375" sldId="257"/>
        </pc:sldMkLst>
        <pc:spChg chg="mod ord">
          <ac:chgData name="Gianluca Lombardo" userId="63d0dc15-0545-4efd-83d4-c448ab3702e1" providerId="ADAL" clId="{85349280-FE6A-460E-96DC-FB125123FA16}" dt="2021-11-29T14:34:21.098" v="2858" actId="700"/>
          <ac:spMkLst>
            <pc:docMk/>
            <pc:sldMk cId="901831375" sldId="257"/>
            <ac:spMk id="2" creationId="{199FEA1E-4D7D-42A6-9387-4604E21A8E0D}"/>
          </ac:spMkLst>
        </pc:spChg>
        <pc:spChg chg="del mod ord">
          <ac:chgData name="Gianluca Lombardo" userId="63d0dc15-0545-4efd-83d4-c448ab3702e1" providerId="ADAL" clId="{85349280-FE6A-460E-96DC-FB125123FA16}" dt="2021-11-29T11:44:42.076" v="2802" actId="700"/>
          <ac:spMkLst>
            <pc:docMk/>
            <pc:sldMk cId="901831375" sldId="257"/>
            <ac:spMk id="3" creationId="{00C32D6D-F8EB-402D-AFD1-56519EC4E272}"/>
          </ac:spMkLst>
        </pc:spChg>
        <pc:spChg chg="add del mod ord">
          <ac:chgData name="Gianluca Lombardo" userId="63d0dc15-0545-4efd-83d4-c448ab3702e1" providerId="ADAL" clId="{85349280-FE6A-460E-96DC-FB125123FA16}" dt="2021-11-29T11:44:45.581" v="2803" actId="478"/>
          <ac:spMkLst>
            <pc:docMk/>
            <pc:sldMk cId="901831375" sldId="257"/>
            <ac:spMk id="4" creationId="{BE93065D-02C5-43B8-83CA-A63EBD305775}"/>
          </ac:spMkLst>
        </pc:spChg>
        <pc:spChg chg="add mod ord">
          <ac:chgData name="Gianluca Lombardo" userId="63d0dc15-0545-4efd-83d4-c448ab3702e1" providerId="ADAL" clId="{85349280-FE6A-460E-96DC-FB125123FA16}" dt="2021-11-29T14:34:21.098" v="2858" actId="700"/>
          <ac:spMkLst>
            <pc:docMk/>
            <pc:sldMk cId="901831375" sldId="257"/>
            <ac:spMk id="5" creationId="{E43987EC-68EB-4634-A5F4-8B9D7AB501B8}"/>
          </ac:spMkLst>
        </pc:spChg>
      </pc:sldChg>
      <pc:sldChg chg="addSp delSp modSp mod modClrScheme chgLayout">
        <pc:chgData name="Gianluca Lombardo" userId="63d0dc15-0545-4efd-83d4-c448ab3702e1" providerId="ADAL" clId="{85349280-FE6A-460E-96DC-FB125123FA16}" dt="2021-11-29T14:34:27.156" v="2859" actId="700"/>
        <pc:sldMkLst>
          <pc:docMk/>
          <pc:sldMk cId="821748993" sldId="258"/>
        </pc:sldMkLst>
        <pc:spChg chg="mod ord">
          <ac:chgData name="Gianluca Lombardo" userId="63d0dc15-0545-4efd-83d4-c448ab3702e1" providerId="ADAL" clId="{85349280-FE6A-460E-96DC-FB125123FA16}" dt="2021-11-29T14:34:27.156" v="2859" actId="700"/>
          <ac:spMkLst>
            <pc:docMk/>
            <pc:sldMk cId="821748993" sldId="258"/>
            <ac:spMk id="2" creationId="{9DDBF7BD-93B3-4AB7-B6C2-A746877110FB}"/>
          </ac:spMkLst>
        </pc:spChg>
        <pc:spChg chg="del mod ord">
          <ac:chgData name="Gianluca Lombardo" userId="63d0dc15-0545-4efd-83d4-c448ab3702e1" providerId="ADAL" clId="{85349280-FE6A-460E-96DC-FB125123FA16}" dt="2021-11-29T11:46:26.863" v="2804" actId="700"/>
          <ac:spMkLst>
            <pc:docMk/>
            <pc:sldMk cId="821748993" sldId="258"/>
            <ac:spMk id="3" creationId="{04C2F394-B641-4273-8557-04D32ED327E2}"/>
          </ac:spMkLst>
        </pc:spChg>
        <pc:spChg chg="add del mod ord">
          <ac:chgData name="Gianluca Lombardo" userId="63d0dc15-0545-4efd-83d4-c448ab3702e1" providerId="ADAL" clId="{85349280-FE6A-460E-96DC-FB125123FA16}" dt="2021-11-29T11:46:28.249" v="2805" actId="478"/>
          <ac:spMkLst>
            <pc:docMk/>
            <pc:sldMk cId="821748993" sldId="258"/>
            <ac:spMk id="4" creationId="{20693163-E487-47FA-8387-E5B928A3EBCA}"/>
          </ac:spMkLst>
        </pc:spChg>
        <pc:spChg chg="add mod ord">
          <ac:chgData name="Gianluca Lombardo" userId="63d0dc15-0545-4efd-83d4-c448ab3702e1" providerId="ADAL" clId="{85349280-FE6A-460E-96DC-FB125123FA16}" dt="2021-11-29T14:34:27.156" v="2859" actId="700"/>
          <ac:spMkLst>
            <pc:docMk/>
            <pc:sldMk cId="821748993" sldId="258"/>
            <ac:spMk id="5" creationId="{491EDCA1-4CAD-4254-BE8D-92B270E7033C}"/>
          </ac:spMkLst>
        </pc:spChg>
      </pc:sldChg>
      <pc:sldChg chg="addSp delSp modSp mod modClrScheme chgLayout">
        <pc:chgData name="Gianluca Lombardo" userId="63d0dc15-0545-4efd-83d4-c448ab3702e1" providerId="ADAL" clId="{85349280-FE6A-460E-96DC-FB125123FA16}" dt="2021-11-29T14:34:38.199" v="2863" actId="478"/>
        <pc:sldMkLst>
          <pc:docMk/>
          <pc:sldMk cId="4211933065" sldId="259"/>
        </pc:sldMkLst>
        <pc:spChg chg="mod ord">
          <ac:chgData name="Gianluca Lombardo" userId="63d0dc15-0545-4efd-83d4-c448ab3702e1" providerId="ADAL" clId="{85349280-FE6A-460E-96DC-FB125123FA16}" dt="2021-11-29T14:34:37.111" v="2862" actId="700"/>
          <ac:spMkLst>
            <pc:docMk/>
            <pc:sldMk cId="4211933065" sldId="259"/>
            <ac:spMk id="2" creationId="{DC9F754F-FC0B-47BF-9B4A-8B2AA7B51785}"/>
          </ac:spMkLst>
        </pc:spChg>
        <pc:spChg chg="del mod ord">
          <ac:chgData name="Gianluca Lombardo" userId="63d0dc15-0545-4efd-83d4-c448ab3702e1" providerId="ADAL" clId="{85349280-FE6A-460E-96DC-FB125123FA16}" dt="2021-11-29T14:34:37.111" v="2862" actId="700"/>
          <ac:spMkLst>
            <pc:docMk/>
            <pc:sldMk cId="4211933065" sldId="259"/>
            <ac:spMk id="3" creationId="{7F0AE78B-0D1D-4C2A-A8B4-546167FB7F5A}"/>
          </ac:spMkLst>
        </pc:spChg>
        <pc:spChg chg="add del mod ord">
          <ac:chgData name="Gianluca Lombardo" userId="63d0dc15-0545-4efd-83d4-c448ab3702e1" providerId="ADAL" clId="{85349280-FE6A-460E-96DC-FB125123FA16}" dt="2021-11-29T14:34:38.199" v="2863" actId="478"/>
          <ac:spMkLst>
            <pc:docMk/>
            <pc:sldMk cId="4211933065" sldId="259"/>
            <ac:spMk id="4" creationId="{641C4A07-48F0-4A75-AB70-4B249A4F6F1D}"/>
          </ac:spMkLst>
        </pc:spChg>
      </pc:sldChg>
      <pc:sldChg chg="delSp modSp mod modClrScheme chgLayout">
        <pc:chgData name="Gianluca Lombardo" userId="63d0dc15-0545-4efd-83d4-c448ab3702e1" providerId="ADAL" clId="{85349280-FE6A-460E-96DC-FB125123FA16}" dt="2021-11-26T13:17:30.724" v="1768" actId="478"/>
        <pc:sldMkLst>
          <pc:docMk/>
          <pc:sldMk cId="4283696051" sldId="261"/>
        </pc:sldMkLst>
        <pc:spChg chg="mod ord">
          <ac:chgData name="Gianluca Lombardo" userId="63d0dc15-0545-4efd-83d4-c448ab3702e1" providerId="ADAL" clId="{85349280-FE6A-460E-96DC-FB125123FA16}" dt="2021-11-26T13:17:24.920" v="1766" actId="700"/>
          <ac:spMkLst>
            <pc:docMk/>
            <pc:sldMk cId="4283696051" sldId="261"/>
            <ac:spMk id="2" creationId="{D7888D34-8924-40DC-A33E-75A1F6807D49}"/>
          </ac:spMkLst>
        </pc:spChg>
        <pc:spChg chg="del mod ord">
          <ac:chgData name="Gianluca Lombardo" userId="63d0dc15-0545-4efd-83d4-c448ab3702e1" providerId="ADAL" clId="{85349280-FE6A-460E-96DC-FB125123FA16}" dt="2021-11-26T13:17:30.724" v="1768" actId="478"/>
          <ac:spMkLst>
            <pc:docMk/>
            <pc:sldMk cId="4283696051" sldId="261"/>
            <ac:spMk id="3" creationId="{7F96F6E6-AC76-4B90-AB6F-DF91FF47FE6F}"/>
          </ac:spMkLst>
        </pc:spChg>
      </pc:sldChg>
      <pc:sldChg chg="addSp delSp modSp mod modClrScheme chgLayout">
        <pc:chgData name="Gianluca Lombardo" userId="63d0dc15-0545-4efd-83d4-c448ab3702e1" providerId="ADAL" clId="{85349280-FE6A-460E-96DC-FB125123FA16}" dt="2021-11-29T14:51:53.739" v="3919" actId="1035"/>
        <pc:sldMkLst>
          <pc:docMk/>
          <pc:sldMk cId="3610200177" sldId="262"/>
        </pc:sldMkLst>
        <pc:spChg chg="mod ord">
          <ac:chgData name="Gianluca Lombardo" userId="63d0dc15-0545-4efd-83d4-c448ab3702e1" providerId="ADAL" clId="{85349280-FE6A-460E-96DC-FB125123FA16}" dt="2021-11-29T14:35:32.298" v="2874" actId="121"/>
          <ac:spMkLst>
            <pc:docMk/>
            <pc:sldMk cId="3610200177" sldId="262"/>
            <ac:spMk id="2" creationId="{611C811B-629B-4345-B1BD-5582069D4DAB}"/>
          </ac:spMkLst>
        </pc:spChg>
        <pc:spChg chg="del mod ord">
          <ac:chgData name="Gianluca Lombardo" userId="63d0dc15-0545-4efd-83d4-c448ab3702e1" providerId="ADAL" clId="{85349280-FE6A-460E-96DC-FB125123FA16}" dt="2021-11-29T14:30:34.287" v="2814" actId="700"/>
          <ac:spMkLst>
            <pc:docMk/>
            <pc:sldMk cId="3610200177" sldId="262"/>
            <ac:spMk id="3" creationId="{E43A0EF8-E9CC-47AD-8EC5-80438887759B}"/>
          </ac:spMkLst>
        </pc:spChg>
        <pc:spChg chg="add del mod ord">
          <ac:chgData name="Gianluca Lombardo" userId="63d0dc15-0545-4efd-83d4-c448ab3702e1" providerId="ADAL" clId="{85349280-FE6A-460E-96DC-FB125123FA16}" dt="2021-11-29T14:30:35.947" v="2815" actId="478"/>
          <ac:spMkLst>
            <pc:docMk/>
            <pc:sldMk cId="3610200177" sldId="262"/>
            <ac:spMk id="4" creationId="{82F39EF3-9937-4572-8D12-9F0951F86D4B}"/>
          </ac:spMkLst>
        </pc:spChg>
        <pc:spChg chg="add del mod ord">
          <ac:chgData name="Gianluca Lombardo" userId="63d0dc15-0545-4efd-83d4-c448ab3702e1" providerId="ADAL" clId="{85349280-FE6A-460E-96DC-FB125123FA16}" dt="2021-11-29T14:35:00.983" v="2866"/>
          <ac:spMkLst>
            <pc:docMk/>
            <pc:sldMk cId="3610200177" sldId="262"/>
            <ac:spMk id="5" creationId="{339C0DA8-37EC-40B8-8527-EF7CFAFF859A}"/>
          </ac:spMkLst>
        </pc:spChg>
        <pc:spChg chg="add mod">
          <ac:chgData name="Gianluca Lombardo" userId="63d0dc15-0545-4efd-83d4-c448ab3702e1" providerId="ADAL" clId="{85349280-FE6A-460E-96DC-FB125123FA16}" dt="2021-11-29T14:35:38.744" v="2876"/>
          <ac:spMkLst>
            <pc:docMk/>
            <pc:sldMk cId="3610200177" sldId="262"/>
            <ac:spMk id="7" creationId="{01F93665-7855-448B-93D2-C82FB2147DB3}"/>
          </ac:spMkLst>
        </pc:spChg>
        <pc:spChg chg="add mod">
          <ac:chgData name="Gianluca Lombardo" userId="63d0dc15-0545-4efd-83d4-c448ab3702e1" providerId="ADAL" clId="{85349280-FE6A-460E-96DC-FB125123FA16}" dt="2021-11-29T14:38:21.847" v="3041" actId="790"/>
          <ac:spMkLst>
            <pc:docMk/>
            <pc:sldMk cId="3610200177" sldId="262"/>
            <ac:spMk id="8" creationId="{C9E29CE4-5B4C-4D1F-A5E0-69C512FB2494}"/>
          </ac:spMkLst>
        </pc:spChg>
        <pc:picChg chg="add mod ord">
          <ac:chgData name="Gianluca Lombardo" userId="63d0dc15-0545-4efd-83d4-c448ab3702e1" providerId="ADAL" clId="{85349280-FE6A-460E-96DC-FB125123FA16}" dt="2021-11-29T14:51:53.739" v="3919" actId="1035"/>
          <ac:picMkLst>
            <pc:docMk/>
            <pc:sldMk cId="3610200177" sldId="262"/>
            <ac:picMk id="6" creationId="{A00402BE-60AD-44F4-AFBD-489A55AD9736}"/>
          </ac:picMkLst>
        </pc:picChg>
      </pc:sldChg>
      <pc:sldChg chg="modSp del mod">
        <pc:chgData name="Gianluca Lombardo" userId="63d0dc15-0545-4efd-83d4-c448ab3702e1" providerId="ADAL" clId="{85349280-FE6A-460E-96DC-FB125123FA16}" dt="2021-11-29T14:34:02.611" v="2857" actId="47"/>
        <pc:sldMkLst>
          <pc:docMk/>
          <pc:sldMk cId="1881607257" sldId="263"/>
        </pc:sldMkLst>
        <pc:spChg chg="mod">
          <ac:chgData name="Gianluca Lombardo" userId="63d0dc15-0545-4efd-83d4-c448ab3702e1" providerId="ADAL" clId="{85349280-FE6A-460E-96DC-FB125123FA16}" dt="2021-11-26T13:13:39.852" v="1728" actId="20577"/>
          <ac:spMkLst>
            <pc:docMk/>
            <pc:sldMk cId="1881607257" sldId="263"/>
            <ac:spMk id="2" creationId="{C02699E4-3766-4EA0-970C-37E96F9A08F6}"/>
          </ac:spMkLst>
        </pc:spChg>
      </pc:sldChg>
      <pc:sldChg chg="addSp delSp modSp mod modClrScheme chgLayout">
        <pc:chgData name="Gianluca Lombardo" userId="63d0dc15-0545-4efd-83d4-c448ab3702e1" providerId="ADAL" clId="{85349280-FE6A-460E-96DC-FB125123FA16}" dt="2021-11-29T14:35:52.927" v="2879" actId="478"/>
        <pc:sldMkLst>
          <pc:docMk/>
          <pc:sldMk cId="837300153" sldId="264"/>
        </pc:sldMkLst>
        <pc:spChg chg="mod ord">
          <ac:chgData name="Gianluca Lombardo" userId="63d0dc15-0545-4efd-83d4-c448ab3702e1" providerId="ADAL" clId="{85349280-FE6A-460E-96DC-FB125123FA16}" dt="2021-11-29T14:35:52.015" v="2878" actId="700"/>
          <ac:spMkLst>
            <pc:docMk/>
            <pc:sldMk cId="837300153" sldId="264"/>
            <ac:spMk id="2" creationId="{F00DD77B-B1C0-4FF5-8CF0-E995901B47FA}"/>
          </ac:spMkLst>
        </pc:spChg>
        <pc:spChg chg="del mod ord">
          <ac:chgData name="Gianluca Lombardo" userId="63d0dc15-0545-4efd-83d4-c448ab3702e1" providerId="ADAL" clId="{85349280-FE6A-460E-96DC-FB125123FA16}" dt="2021-11-29T14:35:52.015" v="2878" actId="700"/>
          <ac:spMkLst>
            <pc:docMk/>
            <pc:sldMk cId="837300153" sldId="264"/>
            <ac:spMk id="3" creationId="{63814D47-232A-4B3D-BC7E-7FDDA58BBCA1}"/>
          </ac:spMkLst>
        </pc:spChg>
        <pc:spChg chg="add del mod ord">
          <ac:chgData name="Gianluca Lombardo" userId="63d0dc15-0545-4efd-83d4-c448ab3702e1" providerId="ADAL" clId="{85349280-FE6A-460E-96DC-FB125123FA16}" dt="2021-11-29T14:35:52.927" v="2879" actId="478"/>
          <ac:spMkLst>
            <pc:docMk/>
            <pc:sldMk cId="837300153" sldId="264"/>
            <ac:spMk id="4" creationId="{13D81A9E-3B47-4E80-9A14-76B1CC74F868}"/>
          </ac:spMkLst>
        </pc:spChg>
      </pc:sldChg>
      <pc:sldChg chg="modSp mod">
        <pc:chgData name="Gianluca Lombardo" userId="63d0dc15-0545-4efd-83d4-c448ab3702e1" providerId="ADAL" clId="{85349280-FE6A-460E-96DC-FB125123FA16}" dt="2021-11-26T12:56:40.888" v="405" actId="20577"/>
        <pc:sldMkLst>
          <pc:docMk/>
          <pc:sldMk cId="1048198101" sldId="268"/>
        </pc:sldMkLst>
        <pc:spChg chg="mod">
          <ac:chgData name="Gianluca Lombardo" userId="63d0dc15-0545-4efd-83d4-c448ab3702e1" providerId="ADAL" clId="{85349280-FE6A-460E-96DC-FB125123FA16}" dt="2021-11-26T12:56:40.888" v="405" actId="20577"/>
          <ac:spMkLst>
            <pc:docMk/>
            <pc:sldMk cId="1048198101" sldId="268"/>
            <ac:spMk id="5" creationId="{CD54BECB-07EC-4C45-BA91-C0484762E285}"/>
          </ac:spMkLst>
        </pc:spChg>
      </pc:sldChg>
      <pc:sldChg chg="modSp mod">
        <pc:chgData name="Gianluca Lombardo" userId="63d0dc15-0545-4efd-83d4-c448ab3702e1" providerId="ADAL" clId="{85349280-FE6A-460E-96DC-FB125123FA16}" dt="2021-11-26T12:49:49.572" v="5" actId="1076"/>
        <pc:sldMkLst>
          <pc:docMk/>
          <pc:sldMk cId="3651453805" sldId="269"/>
        </pc:sldMkLst>
        <pc:spChg chg="mod">
          <ac:chgData name="Gianluca Lombardo" userId="63d0dc15-0545-4efd-83d4-c448ab3702e1" providerId="ADAL" clId="{85349280-FE6A-460E-96DC-FB125123FA16}" dt="2021-11-26T12:49:40.967" v="1" actId="20577"/>
          <ac:spMkLst>
            <pc:docMk/>
            <pc:sldMk cId="3651453805" sldId="269"/>
            <ac:spMk id="2" creationId="{FF0D9C3E-26BA-42B8-A7CC-1A1931086A63}"/>
          </ac:spMkLst>
        </pc:spChg>
        <pc:spChg chg="mod">
          <ac:chgData name="Gianluca Lombardo" userId="63d0dc15-0545-4efd-83d4-c448ab3702e1" providerId="ADAL" clId="{85349280-FE6A-460E-96DC-FB125123FA16}" dt="2021-11-26T12:49:49.572" v="5" actId="1076"/>
          <ac:spMkLst>
            <pc:docMk/>
            <pc:sldMk cId="3651453805" sldId="269"/>
            <ac:spMk id="20" creationId="{5928F28C-F133-4AD7-BCC0-D62FAF72D985}"/>
          </ac:spMkLst>
        </pc:spChg>
      </pc:sldChg>
      <pc:sldChg chg="modSp add mod">
        <pc:chgData name="Gianluca Lombardo" userId="63d0dc15-0545-4efd-83d4-c448ab3702e1" providerId="ADAL" clId="{85349280-FE6A-460E-96DC-FB125123FA16}" dt="2021-11-26T12:52:14.148" v="194" actId="20577"/>
        <pc:sldMkLst>
          <pc:docMk/>
          <pc:sldMk cId="1174895122" sldId="270"/>
        </pc:sldMkLst>
        <pc:spChg chg="mod">
          <ac:chgData name="Gianluca Lombardo" userId="63d0dc15-0545-4efd-83d4-c448ab3702e1" providerId="ADAL" clId="{85349280-FE6A-460E-96DC-FB125123FA16}" dt="2021-11-26T12:50:07.306" v="34" actId="20577"/>
          <ac:spMkLst>
            <pc:docMk/>
            <pc:sldMk cId="1174895122" sldId="270"/>
            <ac:spMk id="2" creationId="{FF0D9C3E-26BA-42B8-A7CC-1A1931086A63}"/>
          </ac:spMkLst>
        </pc:spChg>
        <pc:spChg chg="mod">
          <ac:chgData name="Gianluca Lombardo" userId="63d0dc15-0545-4efd-83d4-c448ab3702e1" providerId="ADAL" clId="{85349280-FE6A-460E-96DC-FB125123FA16}" dt="2021-11-26T12:52:14.148" v="194" actId="20577"/>
          <ac:spMkLst>
            <pc:docMk/>
            <pc:sldMk cId="1174895122" sldId="270"/>
            <ac:spMk id="5" creationId="{CD54BECB-07EC-4C45-BA91-C0484762E285}"/>
          </ac:spMkLst>
        </pc:spChg>
        <pc:spChg chg="mod">
          <ac:chgData name="Gianluca Lombardo" userId="63d0dc15-0545-4efd-83d4-c448ab3702e1" providerId="ADAL" clId="{85349280-FE6A-460E-96DC-FB125123FA16}" dt="2021-11-26T12:50:56.825" v="75" actId="20577"/>
          <ac:spMkLst>
            <pc:docMk/>
            <pc:sldMk cId="1174895122" sldId="270"/>
            <ac:spMk id="6" creationId="{9E70A39E-0D43-4D6F-B320-C0A3E56D7235}"/>
          </ac:spMkLst>
        </pc:spChg>
        <pc:spChg chg="mod">
          <ac:chgData name="Gianluca Lombardo" userId="63d0dc15-0545-4efd-83d4-c448ab3702e1" providerId="ADAL" clId="{85349280-FE6A-460E-96DC-FB125123FA16}" dt="2021-11-26T12:51:30.729" v="133" actId="20577"/>
          <ac:spMkLst>
            <pc:docMk/>
            <pc:sldMk cId="1174895122" sldId="270"/>
            <ac:spMk id="9" creationId="{6B89A580-6A55-433A-A1D2-01E53A60A01F}"/>
          </ac:spMkLst>
        </pc:spChg>
        <pc:spChg chg="mod">
          <ac:chgData name="Gianluca Lombardo" userId="63d0dc15-0545-4efd-83d4-c448ab3702e1" providerId="ADAL" clId="{85349280-FE6A-460E-96DC-FB125123FA16}" dt="2021-11-26T12:51:38.516" v="154" actId="20577"/>
          <ac:spMkLst>
            <pc:docMk/>
            <pc:sldMk cId="1174895122" sldId="270"/>
            <ac:spMk id="11" creationId="{3A0B4657-ABF6-496B-AA90-262024FAB9AF}"/>
          </ac:spMkLst>
        </pc:spChg>
        <pc:spChg chg="mod">
          <ac:chgData name="Gianluca Lombardo" userId="63d0dc15-0545-4efd-83d4-c448ab3702e1" providerId="ADAL" clId="{85349280-FE6A-460E-96DC-FB125123FA16}" dt="2021-11-26T12:51:00.134" v="77" actId="20577"/>
          <ac:spMkLst>
            <pc:docMk/>
            <pc:sldMk cId="1174895122" sldId="270"/>
            <ac:spMk id="17" creationId="{71082531-CBC9-4F34-AC3F-C17FFED28CC9}"/>
          </ac:spMkLst>
        </pc:spChg>
        <pc:spChg chg="mod">
          <ac:chgData name="Gianluca Lombardo" userId="63d0dc15-0545-4efd-83d4-c448ab3702e1" providerId="ADAL" clId="{85349280-FE6A-460E-96DC-FB125123FA16}" dt="2021-11-26T12:50:16.510" v="60" actId="20577"/>
          <ac:spMkLst>
            <pc:docMk/>
            <pc:sldMk cId="1174895122" sldId="270"/>
            <ac:spMk id="20" creationId="{5928F28C-F133-4AD7-BCC0-D62FAF72D985}"/>
          </ac:spMkLst>
        </pc:spChg>
      </pc:sldChg>
      <pc:sldChg chg="modSp add mod">
        <pc:chgData name="Gianluca Lombardo" userId="63d0dc15-0545-4efd-83d4-c448ab3702e1" providerId="ADAL" clId="{85349280-FE6A-460E-96DC-FB125123FA16}" dt="2021-11-26T12:55:23.715" v="311" actId="20577"/>
        <pc:sldMkLst>
          <pc:docMk/>
          <pc:sldMk cId="619404474" sldId="271"/>
        </pc:sldMkLst>
        <pc:spChg chg="mod">
          <ac:chgData name="Gianluca Lombardo" userId="63d0dc15-0545-4efd-83d4-c448ab3702e1" providerId="ADAL" clId="{85349280-FE6A-460E-96DC-FB125123FA16}" dt="2021-11-26T12:53:08.102" v="232" actId="20577"/>
          <ac:spMkLst>
            <pc:docMk/>
            <pc:sldMk cId="619404474" sldId="271"/>
            <ac:spMk id="2" creationId="{FF0D9C3E-26BA-42B8-A7CC-1A1931086A63}"/>
          </ac:spMkLst>
        </pc:spChg>
        <pc:spChg chg="mod">
          <ac:chgData name="Gianluca Lombardo" userId="63d0dc15-0545-4efd-83d4-c448ab3702e1" providerId="ADAL" clId="{85349280-FE6A-460E-96DC-FB125123FA16}" dt="2021-11-26T12:55:23.715" v="311" actId="20577"/>
          <ac:spMkLst>
            <pc:docMk/>
            <pc:sldMk cId="619404474" sldId="271"/>
            <ac:spMk id="5" creationId="{CD54BECB-07EC-4C45-BA91-C0484762E285}"/>
          </ac:spMkLst>
        </pc:spChg>
        <pc:spChg chg="mod">
          <ac:chgData name="Gianluca Lombardo" userId="63d0dc15-0545-4efd-83d4-c448ab3702e1" providerId="ADAL" clId="{85349280-FE6A-460E-96DC-FB125123FA16}" dt="2021-11-26T12:53:25.445" v="264" actId="20577"/>
          <ac:spMkLst>
            <pc:docMk/>
            <pc:sldMk cId="619404474" sldId="271"/>
            <ac:spMk id="6" creationId="{9E70A39E-0D43-4D6F-B320-C0A3E56D7235}"/>
          </ac:spMkLst>
        </pc:spChg>
        <pc:spChg chg="mod">
          <ac:chgData name="Gianluca Lombardo" userId="63d0dc15-0545-4efd-83d4-c448ab3702e1" providerId="ADAL" clId="{85349280-FE6A-460E-96DC-FB125123FA16}" dt="2021-11-26T12:55:08.087" v="290" actId="20577"/>
          <ac:spMkLst>
            <pc:docMk/>
            <pc:sldMk cId="619404474" sldId="271"/>
            <ac:spMk id="9" creationId="{6B89A580-6A55-433A-A1D2-01E53A60A01F}"/>
          </ac:spMkLst>
        </pc:spChg>
        <pc:spChg chg="mod">
          <ac:chgData name="Gianluca Lombardo" userId="63d0dc15-0545-4efd-83d4-c448ab3702e1" providerId="ADAL" clId="{85349280-FE6A-460E-96DC-FB125123FA16}" dt="2021-11-26T12:55:13.081" v="297" actId="20577"/>
          <ac:spMkLst>
            <pc:docMk/>
            <pc:sldMk cId="619404474" sldId="271"/>
            <ac:spMk id="11" creationId="{3A0B4657-ABF6-496B-AA90-262024FAB9AF}"/>
          </ac:spMkLst>
        </pc:spChg>
        <pc:spChg chg="mod">
          <ac:chgData name="Gianluca Lombardo" userId="63d0dc15-0545-4efd-83d4-c448ab3702e1" providerId="ADAL" clId="{85349280-FE6A-460E-96DC-FB125123FA16}" dt="2021-11-26T12:53:15.600" v="257" actId="20577"/>
          <ac:spMkLst>
            <pc:docMk/>
            <pc:sldMk cId="619404474" sldId="271"/>
            <ac:spMk id="20" creationId="{5928F28C-F133-4AD7-BCC0-D62FAF72D985}"/>
          </ac:spMkLst>
        </pc:spChg>
      </pc:sldChg>
      <pc:sldChg chg="modSp add mod">
        <pc:chgData name="Gianluca Lombardo" userId="63d0dc15-0545-4efd-83d4-c448ab3702e1" providerId="ADAL" clId="{85349280-FE6A-460E-96DC-FB125123FA16}" dt="2021-11-26T12:58:48.922" v="572" actId="20577"/>
        <pc:sldMkLst>
          <pc:docMk/>
          <pc:sldMk cId="2207164179" sldId="272"/>
        </pc:sldMkLst>
        <pc:spChg chg="mod">
          <ac:chgData name="Gianluca Lombardo" userId="63d0dc15-0545-4efd-83d4-c448ab3702e1" providerId="ADAL" clId="{85349280-FE6A-460E-96DC-FB125123FA16}" dt="2021-11-26T12:55:53.366" v="333" actId="20577"/>
          <ac:spMkLst>
            <pc:docMk/>
            <pc:sldMk cId="2207164179" sldId="272"/>
            <ac:spMk id="2" creationId="{FF0D9C3E-26BA-42B8-A7CC-1A1931086A63}"/>
          </ac:spMkLst>
        </pc:spChg>
        <pc:spChg chg="mod">
          <ac:chgData name="Gianluca Lombardo" userId="63d0dc15-0545-4efd-83d4-c448ab3702e1" providerId="ADAL" clId="{85349280-FE6A-460E-96DC-FB125123FA16}" dt="2021-11-26T12:58:48.922" v="572" actId="20577"/>
          <ac:spMkLst>
            <pc:docMk/>
            <pc:sldMk cId="2207164179" sldId="272"/>
            <ac:spMk id="5" creationId="{CD54BECB-07EC-4C45-BA91-C0484762E285}"/>
          </ac:spMkLst>
        </pc:spChg>
        <pc:spChg chg="mod">
          <ac:chgData name="Gianluca Lombardo" userId="63d0dc15-0545-4efd-83d4-c448ab3702e1" providerId="ADAL" clId="{85349280-FE6A-460E-96DC-FB125123FA16}" dt="2021-11-26T12:56:12.585" v="374" actId="20577"/>
          <ac:spMkLst>
            <pc:docMk/>
            <pc:sldMk cId="2207164179" sldId="272"/>
            <ac:spMk id="6" creationId="{9E70A39E-0D43-4D6F-B320-C0A3E56D7235}"/>
          </ac:spMkLst>
        </pc:spChg>
        <pc:spChg chg="mod">
          <ac:chgData name="Gianluca Lombardo" userId="63d0dc15-0545-4efd-83d4-c448ab3702e1" providerId="ADAL" clId="{85349280-FE6A-460E-96DC-FB125123FA16}" dt="2021-11-26T12:56:05.846" v="359" actId="20577"/>
          <ac:spMkLst>
            <pc:docMk/>
            <pc:sldMk cId="2207164179" sldId="272"/>
            <ac:spMk id="7" creationId="{1478D4D4-901D-47B7-AD82-6B1042104391}"/>
          </ac:spMkLst>
        </pc:spChg>
        <pc:spChg chg="mod">
          <ac:chgData name="Gianluca Lombardo" userId="63d0dc15-0545-4efd-83d4-c448ab3702e1" providerId="ADAL" clId="{85349280-FE6A-460E-96DC-FB125123FA16}" dt="2021-11-26T12:57:51.398" v="507" actId="20577"/>
          <ac:spMkLst>
            <pc:docMk/>
            <pc:sldMk cId="2207164179" sldId="272"/>
            <ac:spMk id="8" creationId="{F378A305-BB93-4F86-AEC4-24E10FC5A20E}"/>
          </ac:spMkLst>
        </pc:spChg>
        <pc:spChg chg="mod">
          <ac:chgData name="Gianluca Lombardo" userId="63d0dc15-0545-4efd-83d4-c448ab3702e1" providerId="ADAL" clId="{85349280-FE6A-460E-96DC-FB125123FA16}" dt="2021-11-26T12:57:42.559" v="497" actId="20577"/>
          <ac:spMkLst>
            <pc:docMk/>
            <pc:sldMk cId="2207164179" sldId="272"/>
            <ac:spMk id="9" creationId="{6B89A580-6A55-433A-A1D2-01E53A60A01F}"/>
          </ac:spMkLst>
        </pc:spChg>
        <pc:spChg chg="mod">
          <ac:chgData name="Gianluca Lombardo" userId="63d0dc15-0545-4efd-83d4-c448ab3702e1" providerId="ADAL" clId="{85349280-FE6A-460E-96DC-FB125123FA16}" dt="2021-11-26T12:58:00.297" v="533" actId="20577"/>
          <ac:spMkLst>
            <pc:docMk/>
            <pc:sldMk cId="2207164179" sldId="272"/>
            <ac:spMk id="10" creationId="{B108054D-C233-4485-A8D2-DC5A29F51BBF}"/>
          </ac:spMkLst>
        </pc:spChg>
        <pc:spChg chg="mod">
          <ac:chgData name="Gianluca Lombardo" userId="63d0dc15-0545-4efd-83d4-c448ab3702e1" providerId="ADAL" clId="{85349280-FE6A-460E-96DC-FB125123FA16}" dt="2021-11-26T12:57:56.852" v="528" actId="20577"/>
          <ac:spMkLst>
            <pc:docMk/>
            <pc:sldMk cId="2207164179" sldId="272"/>
            <ac:spMk id="11" creationId="{3A0B4657-ABF6-496B-AA90-262024FAB9AF}"/>
          </ac:spMkLst>
        </pc:spChg>
        <pc:spChg chg="mod">
          <ac:chgData name="Gianluca Lombardo" userId="63d0dc15-0545-4efd-83d4-c448ab3702e1" providerId="ADAL" clId="{85349280-FE6A-460E-96DC-FB125123FA16}" dt="2021-11-26T12:56:15.025" v="376" actId="20577"/>
          <ac:spMkLst>
            <pc:docMk/>
            <pc:sldMk cId="2207164179" sldId="272"/>
            <ac:spMk id="17" creationId="{71082531-CBC9-4F34-AC3F-C17FFED28CC9}"/>
          </ac:spMkLst>
        </pc:spChg>
        <pc:spChg chg="mod">
          <ac:chgData name="Gianluca Lombardo" userId="63d0dc15-0545-4efd-83d4-c448ab3702e1" providerId="ADAL" clId="{85349280-FE6A-460E-96DC-FB125123FA16}" dt="2021-11-26T12:56:00.739" v="354" actId="20577"/>
          <ac:spMkLst>
            <pc:docMk/>
            <pc:sldMk cId="2207164179" sldId="272"/>
            <ac:spMk id="20" creationId="{5928F28C-F133-4AD7-BCC0-D62FAF72D985}"/>
          </ac:spMkLst>
        </pc:spChg>
        <pc:spChg chg="mod">
          <ac:chgData name="Gianluca Lombardo" userId="63d0dc15-0545-4efd-83d4-c448ab3702e1" providerId="ADAL" clId="{85349280-FE6A-460E-96DC-FB125123FA16}" dt="2021-11-26T12:57:45.433" v="499" actId="20577"/>
          <ac:spMkLst>
            <pc:docMk/>
            <pc:sldMk cId="2207164179" sldId="272"/>
            <ac:spMk id="23" creationId="{A530490B-DADB-4ADB-A495-A1B4FC9B31B5}"/>
          </ac:spMkLst>
        </pc:spChg>
      </pc:sldChg>
      <pc:sldChg chg="modSp add mod">
        <pc:chgData name="Gianluca Lombardo" userId="63d0dc15-0545-4efd-83d4-c448ab3702e1" providerId="ADAL" clId="{85349280-FE6A-460E-96DC-FB125123FA16}" dt="2021-11-26T12:59:36.310" v="574" actId="790"/>
        <pc:sldMkLst>
          <pc:docMk/>
          <pc:sldMk cId="2360005373" sldId="273"/>
        </pc:sldMkLst>
        <pc:spChg chg="mod">
          <ac:chgData name="Gianluca Lombardo" userId="63d0dc15-0545-4efd-83d4-c448ab3702e1" providerId="ADAL" clId="{85349280-FE6A-460E-96DC-FB125123FA16}" dt="2021-11-26T12:59:36.310" v="574" actId="790"/>
          <ac:spMkLst>
            <pc:docMk/>
            <pc:sldMk cId="2360005373" sldId="273"/>
            <ac:spMk id="9" creationId="{6B89A580-6A55-433A-A1D2-01E53A60A01F}"/>
          </ac:spMkLst>
        </pc:spChg>
      </pc:sldChg>
      <pc:sldChg chg="modSp add mod">
        <pc:chgData name="Gianluca Lombardo" userId="63d0dc15-0545-4efd-83d4-c448ab3702e1" providerId="ADAL" clId="{85349280-FE6A-460E-96DC-FB125123FA16}" dt="2021-11-26T13:37:06.429" v="2748" actId="20577"/>
        <pc:sldMkLst>
          <pc:docMk/>
          <pc:sldMk cId="3647833615" sldId="274"/>
        </pc:sldMkLst>
        <pc:spChg chg="mod">
          <ac:chgData name="Gianluca Lombardo" userId="63d0dc15-0545-4efd-83d4-c448ab3702e1" providerId="ADAL" clId="{85349280-FE6A-460E-96DC-FB125123FA16}" dt="2021-11-26T13:00:31.520" v="596" actId="20577"/>
          <ac:spMkLst>
            <pc:docMk/>
            <pc:sldMk cId="3647833615" sldId="274"/>
            <ac:spMk id="2" creationId="{FF0D9C3E-26BA-42B8-A7CC-1A1931086A63}"/>
          </ac:spMkLst>
        </pc:spChg>
        <pc:spChg chg="mod">
          <ac:chgData name="Gianluca Lombardo" userId="63d0dc15-0545-4efd-83d4-c448ab3702e1" providerId="ADAL" clId="{85349280-FE6A-460E-96DC-FB125123FA16}" dt="2021-11-26T13:37:06.429" v="2748" actId="20577"/>
          <ac:spMkLst>
            <pc:docMk/>
            <pc:sldMk cId="3647833615" sldId="274"/>
            <ac:spMk id="5" creationId="{CD54BECB-07EC-4C45-BA91-C0484762E285}"/>
          </ac:spMkLst>
        </pc:spChg>
        <pc:spChg chg="mod">
          <ac:chgData name="Gianluca Lombardo" userId="63d0dc15-0545-4efd-83d4-c448ab3702e1" providerId="ADAL" clId="{85349280-FE6A-460E-96DC-FB125123FA16}" dt="2021-11-26T13:00:45.187" v="624" actId="20577"/>
          <ac:spMkLst>
            <pc:docMk/>
            <pc:sldMk cId="3647833615" sldId="274"/>
            <ac:spMk id="6" creationId="{9E70A39E-0D43-4D6F-B320-C0A3E56D7235}"/>
          </ac:spMkLst>
        </pc:spChg>
        <pc:spChg chg="mod">
          <ac:chgData name="Gianluca Lombardo" userId="63d0dc15-0545-4efd-83d4-c448ab3702e1" providerId="ADAL" clId="{85349280-FE6A-460E-96DC-FB125123FA16}" dt="2021-11-26T13:03:06.461" v="659" actId="20577"/>
          <ac:spMkLst>
            <pc:docMk/>
            <pc:sldMk cId="3647833615" sldId="274"/>
            <ac:spMk id="7" creationId="{1478D4D4-901D-47B7-AD82-6B1042104391}"/>
          </ac:spMkLst>
        </pc:spChg>
        <pc:spChg chg="mod">
          <ac:chgData name="Gianluca Lombardo" userId="63d0dc15-0545-4efd-83d4-c448ab3702e1" providerId="ADAL" clId="{85349280-FE6A-460E-96DC-FB125123FA16}" dt="2021-11-26T13:03:39.988" v="702" actId="20577"/>
          <ac:spMkLst>
            <pc:docMk/>
            <pc:sldMk cId="3647833615" sldId="274"/>
            <ac:spMk id="8" creationId="{F378A305-BB93-4F86-AEC4-24E10FC5A20E}"/>
          </ac:spMkLst>
        </pc:spChg>
        <pc:spChg chg="mod">
          <ac:chgData name="Gianluca Lombardo" userId="63d0dc15-0545-4efd-83d4-c448ab3702e1" providerId="ADAL" clId="{85349280-FE6A-460E-96DC-FB125123FA16}" dt="2021-11-26T13:03:36.427" v="694" actId="20577"/>
          <ac:spMkLst>
            <pc:docMk/>
            <pc:sldMk cId="3647833615" sldId="274"/>
            <ac:spMk id="9" creationId="{6B89A580-6A55-433A-A1D2-01E53A60A01F}"/>
          </ac:spMkLst>
        </pc:spChg>
        <pc:spChg chg="mod">
          <ac:chgData name="Gianluca Lombardo" userId="63d0dc15-0545-4efd-83d4-c448ab3702e1" providerId="ADAL" clId="{85349280-FE6A-460E-96DC-FB125123FA16}" dt="2021-11-26T13:03:51.019" v="717" actId="20577"/>
          <ac:spMkLst>
            <pc:docMk/>
            <pc:sldMk cId="3647833615" sldId="274"/>
            <ac:spMk id="10" creationId="{B108054D-C233-4485-A8D2-DC5A29F51BBF}"/>
          </ac:spMkLst>
        </pc:spChg>
        <pc:spChg chg="mod">
          <ac:chgData name="Gianluca Lombardo" userId="63d0dc15-0545-4efd-83d4-c448ab3702e1" providerId="ADAL" clId="{85349280-FE6A-460E-96DC-FB125123FA16}" dt="2021-11-26T13:03:44.887" v="707" actId="20577"/>
          <ac:spMkLst>
            <pc:docMk/>
            <pc:sldMk cId="3647833615" sldId="274"/>
            <ac:spMk id="11" creationId="{3A0B4657-ABF6-496B-AA90-262024FAB9AF}"/>
          </ac:spMkLst>
        </pc:spChg>
        <pc:spChg chg="mod">
          <ac:chgData name="Gianluca Lombardo" userId="63d0dc15-0545-4efd-83d4-c448ab3702e1" providerId="ADAL" clId="{85349280-FE6A-460E-96DC-FB125123FA16}" dt="2021-11-26T13:00:53.293" v="633" actId="20577"/>
          <ac:spMkLst>
            <pc:docMk/>
            <pc:sldMk cId="3647833615" sldId="274"/>
            <ac:spMk id="17" creationId="{71082531-CBC9-4F34-AC3F-C17FFED28CC9}"/>
          </ac:spMkLst>
        </pc:spChg>
        <pc:spChg chg="mod">
          <ac:chgData name="Gianluca Lombardo" userId="63d0dc15-0545-4efd-83d4-c448ab3702e1" providerId="ADAL" clId="{85349280-FE6A-460E-96DC-FB125123FA16}" dt="2021-11-26T13:00:50.121" v="632" actId="20577"/>
          <ac:spMkLst>
            <pc:docMk/>
            <pc:sldMk cId="3647833615" sldId="274"/>
            <ac:spMk id="18" creationId="{417C1D8F-280E-4C29-933D-3B42EE66197E}"/>
          </ac:spMkLst>
        </pc:spChg>
        <pc:spChg chg="mod">
          <ac:chgData name="Gianluca Lombardo" userId="63d0dc15-0545-4efd-83d4-c448ab3702e1" providerId="ADAL" clId="{85349280-FE6A-460E-96DC-FB125123FA16}" dt="2021-11-26T13:00:36.578" v="611" actId="20577"/>
          <ac:spMkLst>
            <pc:docMk/>
            <pc:sldMk cId="3647833615" sldId="274"/>
            <ac:spMk id="20" creationId="{5928F28C-F133-4AD7-BCC0-D62FAF72D985}"/>
          </ac:spMkLst>
        </pc:spChg>
        <pc:spChg chg="mod">
          <ac:chgData name="Gianluca Lombardo" userId="63d0dc15-0545-4efd-83d4-c448ab3702e1" providerId="ADAL" clId="{85349280-FE6A-460E-96DC-FB125123FA16}" dt="2021-11-26T13:03:48.655" v="709" actId="20577"/>
          <ac:spMkLst>
            <pc:docMk/>
            <pc:sldMk cId="3647833615" sldId="274"/>
            <ac:spMk id="26" creationId="{D86BAF8D-F7CB-41A5-8627-C54C2CD69533}"/>
          </ac:spMkLst>
        </pc:spChg>
      </pc:sldChg>
      <pc:sldChg chg="modSp add mod">
        <pc:chgData name="Gianluca Lombardo" userId="63d0dc15-0545-4efd-83d4-c448ab3702e1" providerId="ADAL" clId="{85349280-FE6A-460E-96DC-FB125123FA16}" dt="2021-11-26T13:33:04.227" v="2570" actId="20577"/>
        <pc:sldMkLst>
          <pc:docMk/>
          <pc:sldMk cId="1106552735" sldId="275"/>
        </pc:sldMkLst>
        <pc:spChg chg="mod">
          <ac:chgData name="Gianluca Lombardo" userId="63d0dc15-0545-4efd-83d4-c448ab3702e1" providerId="ADAL" clId="{85349280-FE6A-460E-96DC-FB125123FA16}" dt="2021-11-26T13:05:35.431" v="858" actId="20577"/>
          <ac:spMkLst>
            <pc:docMk/>
            <pc:sldMk cId="1106552735" sldId="275"/>
            <ac:spMk id="2" creationId="{FF0D9C3E-26BA-42B8-A7CC-1A1931086A63}"/>
          </ac:spMkLst>
        </pc:spChg>
        <pc:spChg chg="mod">
          <ac:chgData name="Gianluca Lombardo" userId="63d0dc15-0545-4efd-83d4-c448ab3702e1" providerId="ADAL" clId="{85349280-FE6A-460E-96DC-FB125123FA16}" dt="2021-11-26T13:33:04.227" v="2570" actId="20577"/>
          <ac:spMkLst>
            <pc:docMk/>
            <pc:sldMk cId="1106552735" sldId="275"/>
            <ac:spMk id="5" creationId="{CD54BECB-07EC-4C45-BA91-C0484762E285}"/>
          </ac:spMkLst>
        </pc:spChg>
        <pc:spChg chg="mod">
          <ac:chgData name="Gianluca Lombardo" userId="63d0dc15-0545-4efd-83d4-c448ab3702e1" providerId="ADAL" clId="{85349280-FE6A-460E-96DC-FB125123FA16}" dt="2021-11-26T13:06:04.457" v="910" actId="20577"/>
          <ac:spMkLst>
            <pc:docMk/>
            <pc:sldMk cId="1106552735" sldId="275"/>
            <ac:spMk id="6" creationId="{9E70A39E-0D43-4D6F-B320-C0A3E56D7235}"/>
          </ac:spMkLst>
        </pc:spChg>
        <pc:spChg chg="mod">
          <ac:chgData name="Gianluca Lombardo" userId="63d0dc15-0545-4efd-83d4-c448ab3702e1" providerId="ADAL" clId="{85349280-FE6A-460E-96DC-FB125123FA16}" dt="2021-11-26T13:06:01.525" v="902" actId="20577"/>
          <ac:spMkLst>
            <pc:docMk/>
            <pc:sldMk cId="1106552735" sldId="275"/>
            <ac:spMk id="7" creationId="{1478D4D4-901D-47B7-AD82-6B1042104391}"/>
          </ac:spMkLst>
        </pc:spChg>
        <pc:spChg chg="mod">
          <ac:chgData name="Gianluca Lombardo" userId="63d0dc15-0545-4efd-83d4-c448ab3702e1" providerId="ADAL" clId="{85349280-FE6A-460E-96DC-FB125123FA16}" dt="2021-11-26T13:07:42.566" v="1102" actId="20577"/>
          <ac:spMkLst>
            <pc:docMk/>
            <pc:sldMk cId="1106552735" sldId="275"/>
            <ac:spMk id="8" creationId="{F378A305-BB93-4F86-AEC4-24E10FC5A20E}"/>
          </ac:spMkLst>
        </pc:spChg>
        <pc:spChg chg="mod">
          <ac:chgData name="Gianluca Lombardo" userId="63d0dc15-0545-4efd-83d4-c448ab3702e1" providerId="ADAL" clId="{85349280-FE6A-460E-96DC-FB125123FA16}" dt="2021-11-26T13:07:33.025" v="1063" actId="20577"/>
          <ac:spMkLst>
            <pc:docMk/>
            <pc:sldMk cId="1106552735" sldId="275"/>
            <ac:spMk id="9" creationId="{6B89A580-6A55-433A-A1D2-01E53A60A01F}"/>
          </ac:spMkLst>
        </pc:spChg>
        <pc:spChg chg="mod">
          <ac:chgData name="Gianluca Lombardo" userId="63d0dc15-0545-4efd-83d4-c448ab3702e1" providerId="ADAL" clId="{85349280-FE6A-460E-96DC-FB125123FA16}" dt="2021-11-26T13:07:53.270" v="1141" actId="20577"/>
          <ac:spMkLst>
            <pc:docMk/>
            <pc:sldMk cId="1106552735" sldId="275"/>
            <ac:spMk id="10" creationId="{B108054D-C233-4485-A8D2-DC5A29F51BBF}"/>
          </ac:spMkLst>
        </pc:spChg>
        <pc:spChg chg="mod">
          <ac:chgData name="Gianluca Lombardo" userId="63d0dc15-0545-4efd-83d4-c448ab3702e1" providerId="ADAL" clId="{85349280-FE6A-460E-96DC-FB125123FA16}" dt="2021-11-26T13:07:46.303" v="1110" actId="20577"/>
          <ac:spMkLst>
            <pc:docMk/>
            <pc:sldMk cId="1106552735" sldId="275"/>
            <ac:spMk id="11" creationId="{3A0B4657-ABF6-496B-AA90-262024FAB9AF}"/>
          </ac:spMkLst>
        </pc:spChg>
        <pc:spChg chg="mod">
          <ac:chgData name="Gianluca Lombardo" userId="63d0dc15-0545-4efd-83d4-c448ab3702e1" providerId="ADAL" clId="{85349280-FE6A-460E-96DC-FB125123FA16}" dt="2021-11-26T13:06:06.430" v="912" actId="20577"/>
          <ac:spMkLst>
            <pc:docMk/>
            <pc:sldMk cId="1106552735" sldId="275"/>
            <ac:spMk id="17" creationId="{71082531-CBC9-4F34-AC3F-C17FFED28CC9}"/>
          </ac:spMkLst>
        </pc:spChg>
        <pc:spChg chg="mod">
          <ac:chgData name="Gianluca Lombardo" userId="63d0dc15-0545-4efd-83d4-c448ab3702e1" providerId="ADAL" clId="{85349280-FE6A-460E-96DC-FB125123FA16}" dt="2021-11-26T13:06:10.256" v="918" actId="20577"/>
          <ac:spMkLst>
            <pc:docMk/>
            <pc:sldMk cId="1106552735" sldId="275"/>
            <ac:spMk id="18" creationId="{417C1D8F-280E-4C29-933D-3B42EE66197E}"/>
          </ac:spMkLst>
        </pc:spChg>
        <pc:spChg chg="mod">
          <ac:chgData name="Gianluca Lombardo" userId="63d0dc15-0545-4efd-83d4-c448ab3702e1" providerId="ADAL" clId="{85349280-FE6A-460E-96DC-FB125123FA16}" dt="2021-11-26T13:05:54.859" v="875" actId="1076"/>
          <ac:spMkLst>
            <pc:docMk/>
            <pc:sldMk cId="1106552735" sldId="275"/>
            <ac:spMk id="20" creationId="{5928F28C-F133-4AD7-BCC0-D62FAF72D985}"/>
          </ac:spMkLst>
        </pc:spChg>
        <pc:spChg chg="mod">
          <ac:chgData name="Gianluca Lombardo" userId="63d0dc15-0545-4efd-83d4-c448ab3702e1" providerId="ADAL" clId="{85349280-FE6A-460E-96DC-FB125123FA16}" dt="2021-11-26T13:07:57.954" v="1143" actId="20577"/>
          <ac:spMkLst>
            <pc:docMk/>
            <pc:sldMk cId="1106552735" sldId="275"/>
            <ac:spMk id="26" creationId="{D86BAF8D-F7CB-41A5-8627-C54C2CD69533}"/>
          </ac:spMkLst>
        </pc:spChg>
      </pc:sldChg>
      <pc:sldChg chg="modSp add mod">
        <pc:chgData name="Gianluca Lombardo" userId="63d0dc15-0545-4efd-83d4-c448ab3702e1" providerId="ADAL" clId="{85349280-FE6A-460E-96DC-FB125123FA16}" dt="2021-11-26T13:11:11.480" v="1548" actId="20577"/>
        <pc:sldMkLst>
          <pc:docMk/>
          <pc:sldMk cId="3588764029" sldId="276"/>
        </pc:sldMkLst>
        <pc:spChg chg="mod">
          <ac:chgData name="Gianluca Lombardo" userId="63d0dc15-0545-4efd-83d4-c448ab3702e1" providerId="ADAL" clId="{85349280-FE6A-460E-96DC-FB125123FA16}" dt="2021-11-26T13:08:57.052" v="1257" actId="20577"/>
          <ac:spMkLst>
            <pc:docMk/>
            <pc:sldMk cId="3588764029" sldId="276"/>
            <ac:spMk id="2" creationId="{FF0D9C3E-26BA-42B8-A7CC-1A1931086A63}"/>
          </ac:spMkLst>
        </pc:spChg>
        <pc:spChg chg="mod">
          <ac:chgData name="Gianluca Lombardo" userId="63d0dc15-0545-4efd-83d4-c448ab3702e1" providerId="ADAL" clId="{85349280-FE6A-460E-96DC-FB125123FA16}" dt="2021-11-26T13:11:11.480" v="1548" actId="20577"/>
          <ac:spMkLst>
            <pc:docMk/>
            <pc:sldMk cId="3588764029" sldId="276"/>
            <ac:spMk id="5" creationId="{CD54BECB-07EC-4C45-BA91-C0484762E285}"/>
          </ac:spMkLst>
        </pc:spChg>
        <pc:spChg chg="mod">
          <ac:chgData name="Gianluca Lombardo" userId="63d0dc15-0545-4efd-83d4-c448ab3702e1" providerId="ADAL" clId="{85349280-FE6A-460E-96DC-FB125123FA16}" dt="2021-11-26T13:09:12.279" v="1289" actId="20577"/>
          <ac:spMkLst>
            <pc:docMk/>
            <pc:sldMk cId="3588764029" sldId="276"/>
            <ac:spMk id="6" creationId="{9E70A39E-0D43-4D6F-B320-C0A3E56D7235}"/>
          </ac:spMkLst>
        </pc:spChg>
        <pc:spChg chg="mod">
          <ac:chgData name="Gianluca Lombardo" userId="63d0dc15-0545-4efd-83d4-c448ab3702e1" providerId="ADAL" clId="{85349280-FE6A-460E-96DC-FB125123FA16}" dt="2021-11-26T13:10:16.166" v="1413" actId="20577"/>
          <ac:spMkLst>
            <pc:docMk/>
            <pc:sldMk cId="3588764029" sldId="276"/>
            <ac:spMk id="9" creationId="{6B89A580-6A55-433A-A1D2-01E53A60A01F}"/>
          </ac:spMkLst>
        </pc:spChg>
        <pc:spChg chg="mod">
          <ac:chgData name="Gianluca Lombardo" userId="63d0dc15-0545-4efd-83d4-c448ab3702e1" providerId="ADAL" clId="{85349280-FE6A-460E-96DC-FB125123FA16}" dt="2021-11-26T13:10:23.493" v="1422" actId="20577"/>
          <ac:spMkLst>
            <pc:docMk/>
            <pc:sldMk cId="3588764029" sldId="276"/>
            <ac:spMk id="11" creationId="{3A0B4657-ABF6-496B-AA90-262024FAB9AF}"/>
          </ac:spMkLst>
        </pc:spChg>
        <pc:spChg chg="mod">
          <ac:chgData name="Gianluca Lombardo" userId="63d0dc15-0545-4efd-83d4-c448ab3702e1" providerId="ADAL" clId="{85349280-FE6A-460E-96DC-FB125123FA16}" dt="2021-11-26T13:09:18.745" v="1291" actId="20577"/>
          <ac:spMkLst>
            <pc:docMk/>
            <pc:sldMk cId="3588764029" sldId="276"/>
            <ac:spMk id="17" creationId="{71082531-CBC9-4F34-AC3F-C17FFED28CC9}"/>
          </ac:spMkLst>
        </pc:spChg>
        <pc:spChg chg="mod">
          <ac:chgData name="Gianluca Lombardo" userId="63d0dc15-0545-4efd-83d4-c448ab3702e1" providerId="ADAL" clId="{85349280-FE6A-460E-96DC-FB125123FA16}" dt="2021-11-26T13:09:09.721" v="1282" actId="14100"/>
          <ac:spMkLst>
            <pc:docMk/>
            <pc:sldMk cId="3588764029" sldId="276"/>
            <ac:spMk id="20" creationId="{5928F28C-F133-4AD7-BCC0-D62FAF72D985}"/>
          </ac:spMkLst>
        </pc:spChg>
        <pc:spChg chg="mod">
          <ac:chgData name="Gianluca Lombardo" userId="63d0dc15-0545-4efd-83d4-c448ab3702e1" providerId="ADAL" clId="{85349280-FE6A-460E-96DC-FB125123FA16}" dt="2021-11-26T13:10:21.025" v="1415" actId="20577"/>
          <ac:spMkLst>
            <pc:docMk/>
            <pc:sldMk cId="3588764029" sldId="276"/>
            <ac:spMk id="23" creationId="{A530490B-DADB-4ADB-A495-A1B4FC9B31B5}"/>
          </ac:spMkLst>
        </pc:spChg>
      </pc:sldChg>
      <pc:sldChg chg="modSp add mod">
        <pc:chgData name="Gianluca Lombardo" userId="63d0dc15-0545-4efd-83d4-c448ab3702e1" providerId="ADAL" clId="{85349280-FE6A-460E-96DC-FB125123FA16}" dt="2021-11-26T13:12:18.299" v="1717" actId="20577"/>
        <pc:sldMkLst>
          <pc:docMk/>
          <pc:sldMk cId="1428766935" sldId="277"/>
        </pc:sldMkLst>
        <pc:spChg chg="mod">
          <ac:chgData name="Gianluca Lombardo" userId="63d0dc15-0545-4efd-83d4-c448ab3702e1" providerId="ADAL" clId="{85349280-FE6A-460E-96DC-FB125123FA16}" dt="2021-11-26T13:11:21.507" v="1573" actId="20577"/>
          <ac:spMkLst>
            <pc:docMk/>
            <pc:sldMk cId="1428766935" sldId="277"/>
            <ac:spMk id="2" creationId="{FF0D9C3E-26BA-42B8-A7CC-1A1931086A63}"/>
          </ac:spMkLst>
        </pc:spChg>
        <pc:spChg chg="mod">
          <ac:chgData name="Gianluca Lombardo" userId="63d0dc15-0545-4efd-83d4-c448ab3702e1" providerId="ADAL" clId="{85349280-FE6A-460E-96DC-FB125123FA16}" dt="2021-11-26T13:12:18.299" v="1717" actId="20577"/>
          <ac:spMkLst>
            <pc:docMk/>
            <pc:sldMk cId="1428766935" sldId="277"/>
            <ac:spMk id="5" creationId="{CD54BECB-07EC-4C45-BA91-C0484762E285}"/>
          </ac:spMkLst>
        </pc:spChg>
        <pc:spChg chg="mod">
          <ac:chgData name="Gianluca Lombardo" userId="63d0dc15-0545-4efd-83d4-c448ab3702e1" providerId="ADAL" clId="{85349280-FE6A-460E-96DC-FB125123FA16}" dt="2021-11-26T13:11:39.471" v="1610" actId="20577"/>
          <ac:spMkLst>
            <pc:docMk/>
            <pc:sldMk cId="1428766935" sldId="277"/>
            <ac:spMk id="6" creationId="{9E70A39E-0D43-4D6F-B320-C0A3E56D7235}"/>
          </ac:spMkLst>
        </pc:spChg>
        <pc:spChg chg="mod">
          <ac:chgData name="Gianluca Lombardo" userId="63d0dc15-0545-4efd-83d4-c448ab3702e1" providerId="ADAL" clId="{85349280-FE6A-460E-96DC-FB125123FA16}" dt="2021-11-26T13:11:44.604" v="1630" actId="20577"/>
          <ac:spMkLst>
            <pc:docMk/>
            <pc:sldMk cId="1428766935" sldId="277"/>
            <ac:spMk id="9" creationId="{6B89A580-6A55-433A-A1D2-01E53A60A01F}"/>
          </ac:spMkLst>
        </pc:spChg>
        <pc:spChg chg="mod">
          <ac:chgData name="Gianluca Lombardo" userId="63d0dc15-0545-4efd-83d4-c448ab3702e1" providerId="ADAL" clId="{85349280-FE6A-460E-96DC-FB125123FA16}" dt="2021-11-26T13:11:49.850" v="1646" actId="20577"/>
          <ac:spMkLst>
            <pc:docMk/>
            <pc:sldMk cId="1428766935" sldId="277"/>
            <ac:spMk id="11" creationId="{3A0B4657-ABF6-496B-AA90-262024FAB9AF}"/>
          </ac:spMkLst>
        </pc:spChg>
        <pc:spChg chg="mod">
          <ac:chgData name="Gianluca Lombardo" userId="63d0dc15-0545-4efd-83d4-c448ab3702e1" providerId="ADAL" clId="{85349280-FE6A-460E-96DC-FB125123FA16}" dt="2021-11-26T13:11:52.233" v="1648" actId="20577"/>
          <ac:spMkLst>
            <pc:docMk/>
            <pc:sldMk cId="1428766935" sldId="277"/>
            <ac:spMk id="17" creationId="{71082531-CBC9-4F34-AC3F-C17FFED28CC9}"/>
          </ac:spMkLst>
        </pc:spChg>
        <pc:spChg chg="mod">
          <ac:chgData name="Gianluca Lombardo" userId="63d0dc15-0545-4efd-83d4-c448ab3702e1" providerId="ADAL" clId="{85349280-FE6A-460E-96DC-FB125123FA16}" dt="2021-11-26T13:11:33.974" v="1592" actId="14100"/>
          <ac:spMkLst>
            <pc:docMk/>
            <pc:sldMk cId="1428766935" sldId="277"/>
            <ac:spMk id="20" creationId="{5928F28C-F133-4AD7-BCC0-D62FAF72D985}"/>
          </ac:spMkLst>
        </pc:spChg>
      </pc:sldChg>
      <pc:sldChg chg="modSp add mod">
        <pc:chgData name="Gianluca Lombardo" userId="63d0dc15-0545-4efd-83d4-c448ab3702e1" providerId="ADAL" clId="{85349280-FE6A-460E-96DC-FB125123FA16}" dt="2021-12-10T11:18:52.669" v="4917" actId="20577"/>
        <pc:sldMkLst>
          <pc:docMk/>
          <pc:sldMk cId="3523935543" sldId="278"/>
        </pc:sldMkLst>
        <pc:spChg chg="mod">
          <ac:chgData name="Gianluca Lombardo" userId="63d0dc15-0545-4efd-83d4-c448ab3702e1" providerId="ADAL" clId="{85349280-FE6A-460E-96DC-FB125123FA16}" dt="2021-11-29T14:50:20.832" v="3799" actId="20577"/>
          <ac:spMkLst>
            <pc:docMk/>
            <pc:sldMk cId="3523935543" sldId="278"/>
            <ac:spMk id="2" creationId="{D7888D34-8924-40DC-A33E-75A1F6807D49}"/>
          </ac:spMkLst>
        </pc:spChg>
        <pc:spChg chg="mod">
          <ac:chgData name="Gianluca Lombardo" userId="63d0dc15-0545-4efd-83d4-c448ab3702e1" providerId="ADAL" clId="{85349280-FE6A-460E-96DC-FB125123FA16}" dt="2021-12-10T11:18:52.669" v="4917" actId="20577"/>
          <ac:spMkLst>
            <pc:docMk/>
            <pc:sldMk cId="3523935543" sldId="278"/>
            <ac:spMk id="3" creationId="{7F96F6E6-AC76-4B90-AB6F-DF91FF47FE6F}"/>
          </ac:spMkLst>
        </pc:spChg>
      </pc:sldChg>
      <pc:sldChg chg="addSp delSp modSp add del mod modClrScheme chgLayout">
        <pc:chgData name="Gianluca Lombardo" userId="63d0dc15-0545-4efd-83d4-c448ab3702e1" providerId="ADAL" clId="{85349280-FE6A-460E-96DC-FB125123FA16}" dt="2021-11-29T14:34:29.971" v="2860" actId="2696"/>
        <pc:sldMkLst>
          <pc:docMk/>
          <pc:sldMk cId="3031979793" sldId="279"/>
        </pc:sldMkLst>
        <pc:spChg chg="del mod ord">
          <ac:chgData name="Gianluca Lombardo" userId="63d0dc15-0545-4efd-83d4-c448ab3702e1" providerId="ADAL" clId="{85349280-FE6A-460E-96DC-FB125123FA16}" dt="2021-11-29T11:46:39.514" v="2808" actId="478"/>
          <ac:spMkLst>
            <pc:docMk/>
            <pc:sldMk cId="3031979793" sldId="279"/>
            <ac:spMk id="2" creationId="{199FEA1E-4D7D-42A6-9387-4604E21A8E0D}"/>
          </ac:spMkLst>
        </pc:spChg>
        <pc:spChg chg="add mod ord">
          <ac:chgData name="Gianluca Lombardo" userId="63d0dc15-0545-4efd-83d4-c448ab3702e1" providerId="ADAL" clId="{85349280-FE6A-460E-96DC-FB125123FA16}" dt="2021-11-29T11:46:38.163" v="2807" actId="700"/>
          <ac:spMkLst>
            <pc:docMk/>
            <pc:sldMk cId="3031979793" sldId="279"/>
            <ac:spMk id="3" creationId="{235DD874-98BC-41CB-B40A-B9E0BB8E3770}"/>
          </ac:spMkLst>
        </pc:spChg>
        <pc:spChg chg="add mod">
          <ac:chgData name="Gianluca Lombardo" userId="63d0dc15-0545-4efd-83d4-c448ab3702e1" providerId="ADAL" clId="{85349280-FE6A-460E-96DC-FB125123FA16}" dt="2021-11-29T11:46:39.514" v="2808" actId="478"/>
          <ac:spMkLst>
            <pc:docMk/>
            <pc:sldMk cId="3031979793" sldId="279"/>
            <ac:spMk id="5" creationId="{8545F49C-090A-45AF-8D7B-E7E7125CC9F9}"/>
          </ac:spMkLst>
        </pc:spChg>
      </pc:sldChg>
      <pc:sldChg chg="add del ord">
        <pc:chgData name="Gianluca Lombardo" userId="63d0dc15-0545-4efd-83d4-c448ab3702e1" providerId="ADAL" clId="{85349280-FE6A-460E-96DC-FB125123FA16}" dt="2021-11-29T14:34:32.651" v="2861" actId="2696"/>
        <pc:sldMkLst>
          <pc:docMk/>
          <pc:sldMk cId="3392595277" sldId="280"/>
        </pc:sldMkLst>
      </pc:sldChg>
      <pc:sldChg chg="addSp delSp modSp add del mod">
        <pc:chgData name="Gianluca Lombardo" userId="63d0dc15-0545-4efd-83d4-c448ab3702e1" providerId="ADAL" clId="{85349280-FE6A-460E-96DC-FB125123FA16}" dt="2021-11-29T14:35:41.013" v="2877" actId="2696"/>
        <pc:sldMkLst>
          <pc:docMk/>
          <pc:sldMk cId="3340483575" sldId="281"/>
        </pc:sldMkLst>
        <pc:spChg chg="del">
          <ac:chgData name="Gianluca Lombardo" userId="63d0dc15-0545-4efd-83d4-c448ab3702e1" providerId="ADAL" clId="{85349280-FE6A-460E-96DC-FB125123FA16}" dt="2021-11-29T14:30:41.483" v="2817" actId="478"/>
          <ac:spMkLst>
            <pc:docMk/>
            <pc:sldMk cId="3340483575" sldId="281"/>
            <ac:spMk id="2" creationId="{611C811B-629B-4345-B1BD-5582069D4DAB}"/>
          </ac:spMkLst>
        </pc:spChg>
        <pc:spChg chg="del">
          <ac:chgData name="Gianluca Lombardo" userId="63d0dc15-0545-4efd-83d4-c448ab3702e1" providerId="ADAL" clId="{85349280-FE6A-460E-96DC-FB125123FA16}" dt="2021-11-29T14:30:38.475" v="2816" actId="478"/>
          <ac:spMkLst>
            <pc:docMk/>
            <pc:sldMk cId="3340483575" sldId="281"/>
            <ac:spMk id="3" creationId="{E43A0EF8-E9CC-47AD-8EC5-80438887759B}"/>
          </ac:spMkLst>
        </pc:spChg>
        <pc:spChg chg="add del mod">
          <ac:chgData name="Gianluca Lombardo" userId="63d0dc15-0545-4efd-83d4-c448ab3702e1" providerId="ADAL" clId="{85349280-FE6A-460E-96DC-FB125123FA16}" dt="2021-11-29T14:30:44.294" v="2818" actId="478"/>
          <ac:spMkLst>
            <pc:docMk/>
            <pc:sldMk cId="3340483575" sldId="281"/>
            <ac:spMk id="5" creationId="{A82E1434-9B4F-4CF9-AC73-8DBD84FA0DF0}"/>
          </ac:spMkLst>
        </pc:spChg>
        <pc:spChg chg="add del mod">
          <ac:chgData name="Gianluca Lombardo" userId="63d0dc15-0545-4efd-83d4-c448ab3702e1" providerId="ADAL" clId="{85349280-FE6A-460E-96DC-FB125123FA16}" dt="2021-11-29T14:35:37.584" v="2875" actId="21"/>
          <ac:spMkLst>
            <pc:docMk/>
            <pc:sldMk cId="3340483575" sldId="281"/>
            <ac:spMk id="8" creationId="{7A502CA0-5F8E-409D-B716-118AA31F39A9}"/>
          </ac:spMkLst>
        </pc:spChg>
        <pc:spChg chg="add del mod">
          <ac:chgData name="Gianluca Lombardo" userId="63d0dc15-0545-4efd-83d4-c448ab3702e1" providerId="ADAL" clId="{85349280-FE6A-460E-96DC-FB125123FA16}" dt="2021-11-29T14:35:37.584" v="2875" actId="21"/>
          <ac:spMkLst>
            <pc:docMk/>
            <pc:sldMk cId="3340483575" sldId="281"/>
            <ac:spMk id="9" creationId="{47354964-FF5D-4E78-B86A-8E0C9FD7B59B}"/>
          </ac:spMkLst>
        </pc:spChg>
        <pc:picChg chg="add del mod">
          <ac:chgData name="Gianluca Lombardo" userId="63d0dc15-0545-4efd-83d4-c448ab3702e1" providerId="ADAL" clId="{85349280-FE6A-460E-96DC-FB125123FA16}" dt="2021-11-29T14:34:57.254" v="2865" actId="21"/>
          <ac:picMkLst>
            <pc:docMk/>
            <pc:sldMk cId="3340483575" sldId="281"/>
            <ac:picMk id="7" creationId="{0E1E4937-61D4-4C72-A30B-5F33A800AE03}"/>
          </ac:picMkLst>
        </pc:picChg>
      </pc:sldChg>
      <pc:sldChg chg="addSp modSp add mod modClrScheme chgLayout">
        <pc:chgData name="Gianluca Lombardo" userId="63d0dc15-0545-4efd-83d4-c448ab3702e1" providerId="ADAL" clId="{85349280-FE6A-460E-96DC-FB125123FA16}" dt="2021-11-29T14:45:44.431" v="3792" actId="20577"/>
        <pc:sldMkLst>
          <pc:docMk/>
          <pc:sldMk cId="3051086157" sldId="282"/>
        </pc:sldMkLst>
        <pc:spChg chg="mod ord">
          <ac:chgData name="Gianluca Lombardo" userId="63d0dc15-0545-4efd-83d4-c448ab3702e1" providerId="ADAL" clId="{85349280-FE6A-460E-96DC-FB125123FA16}" dt="2021-11-29T14:38:54.989" v="3042" actId="700"/>
          <ac:spMkLst>
            <pc:docMk/>
            <pc:sldMk cId="3051086157" sldId="282"/>
            <ac:spMk id="2" creationId="{C02699E4-3766-4EA0-970C-37E96F9A08F6}"/>
          </ac:spMkLst>
        </pc:spChg>
        <pc:spChg chg="mod ord">
          <ac:chgData name="Gianluca Lombardo" userId="63d0dc15-0545-4efd-83d4-c448ab3702e1" providerId="ADAL" clId="{85349280-FE6A-460E-96DC-FB125123FA16}" dt="2021-11-29T14:43:39.431" v="3524" actId="20577"/>
          <ac:spMkLst>
            <pc:docMk/>
            <pc:sldMk cId="3051086157" sldId="282"/>
            <ac:spMk id="3" creationId="{D67DC2B2-95EB-4BE5-8F6C-8F32E72D7BF4}"/>
          </ac:spMkLst>
        </pc:spChg>
        <pc:spChg chg="add mod ord">
          <ac:chgData name="Gianluca Lombardo" userId="63d0dc15-0545-4efd-83d4-c448ab3702e1" providerId="ADAL" clId="{85349280-FE6A-460E-96DC-FB125123FA16}" dt="2021-11-29T14:45:44.431" v="3792" actId="20577"/>
          <ac:spMkLst>
            <pc:docMk/>
            <pc:sldMk cId="3051086157" sldId="282"/>
            <ac:spMk id="4" creationId="{530A9B00-E54C-4D14-A4FF-2F9597033BD6}"/>
          </ac:spMkLst>
        </pc:spChg>
      </pc:sldChg>
      <pc:sldChg chg="modSp add mod">
        <pc:chgData name="Gianluca Lombardo" userId="63d0dc15-0545-4efd-83d4-c448ab3702e1" providerId="ADAL" clId="{85349280-FE6A-460E-96DC-FB125123FA16}" dt="2021-12-10T11:20:42.605" v="5036" actId="20577"/>
        <pc:sldMkLst>
          <pc:docMk/>
          <pc:sldMk cId="1462262426" sldId="283"/>
        </pc:sldMkLst>
        <pc:spChg chg="mod">
          <ac:chgData name="Gianluca Lombardo" userId="63d0dc15-0545-4efd-83d4-c448ab3702e1" providerId="ADAL" clId="{85349280-FE6A-460E-96DC-FB125123FA16}" dt="2021-11-29T14:50:27.957" v="3804" actId="20577"/>
          <ac:spMkLst>
            <pc:docMk/>
            <pc:sldMk cId="1462262426" sldId="283"/>
            <ac:spMk id="2" creationId="{D7888D34-8924-40DC-A33E-75A1F6807D49}"/>
          </ac:spMkLst>
        </pc:spChg>
        <pc:spChg chg="mod">
          <ac:chgData name="Gianluca Lombardo" userId="63d0dc15-0545-4efd-83d4-c448ab3702e1" providerId="ADAL" clId="{85349280-FE6A-460E-96DC-FB125123FA16}" dt="2021-12-10T11:20:42.605" v="5036" actId="20577"/>
          <ac:spMkLst>
            <pc:docMk/>
            <pc:sldMk cId="1462262426" sldId="283"/>
            <ac:spMk id="3" creationId="{7F96F6E6-AC76-4B90-AB6F-DF91FF47FE6F}"/>
          </ac:spMkLst>
        </pc:spChg>
      </pc:sldChg>
      <pc:sldChg chg="modSp add mod">
        <pc:chgData name="Gianluca Lombardo" userId="63d0dc15-0545-4efd-83d4-c448ab3702e1" providerId="ADAL" clId="{85349280-FE6A-460E-96DC-FB125123FA16}" dt="2021-12-10T11:15:59.056" v="4737" actId="20577"/>
        <pc:sldMkLst>
          <pc:docMk/>
          <pc:sldMk cId="590862825" sldId="284"/>
        </pc:sldMkLst>
        <pc:spChg chg="mod">
          <ac:chgData name="Gianluca Lombardo" userId="63d0dc15-0545-4efd-83d4-c448ab3702e1" providerId="ADAL" clId="{85349280-FE6A-460E-96DC-FB125123FA16}" dt="2021-11-29T14:51:31.946" v="3915" actId="20577"/>
          <ac:spMkLst>
            <pc:docMk/>
            <pc:sldMk cId="590862825" sldId="284"/>
            <ac:spMk id="2" creationId="{D7888D34-8924-40DC-A33E-75A1F6807D49}"/>
          </ac:spMkLst>
        </pc:spChg>
        <pc:spChg chg="mod">
          <ac:chgData name="Gianluca Lombardo" userId="63d0dc15-0545-4efd-83d4-c448ab3702e1" providerId="ADAL" clId="{85349280-FE6A-460E-96DC-FB125123FA16}" dt="2021-12-10T11:15:59.056" v="4737" actId="20577"/>
          <ac:spMkLst>
            <pc:docMk/>
            <pc:sldMk cId="590862825" sldId="284"/>
            <ac:spMk id="3" creationId="{7F96F6E6-AC76-4B90-AB6F-DF91FF47FE6F}"/>
          </ac:spMkLst>
        </pc:spChg>
      </pc:sldChg>
      <pc:sldChg chg="modSp add mod replId">
        <pc:chgData name="Gianluca Lombardo" userId="63d0dc15-0545-4efd-83d4-c448ab3702e1" providerId="ADAL" clId="{85349280-FE6A-460E-96DC-FB125123FA16}" dt="2021-12-10T11:11:39.589" v="4593" actId="27636"/>
        <pc:sldMkLst>
          <pc:docMk/>
          <pc:sldMk cId="3026549496" sldId="285"/>
        </pc:sldMkLst>
        <pc:spChg chg="mod">
          <ac:chgData name="Gianluca Lombardo" userId="63d0dc15-0545-4efd-83d4-c448ab3702e1" providerId="ADAL" clId="{85349280-FE6A-460E-96DC-FB125123FA16}" dt="2021-11-29T14:51:29.986" v="3914" actId="20577"/>
          <ac:spMkLst>
            <pc:docMk/>
            <pc:sldMk cId="3026549496" sldId="285"/>
            <ac:spMk id="2" creationId="{D7888D34-8924-40DC-A33E-75A1F6807D49}"/>
          </ac:spMkLst>
        </pc:spChg>
        <pc:spChg chg="mod">
          <ac:chgData name="Gianluca Lombardo" userId="63d0dc15-0545-4efd-83d4-c448ab3702e1" providerId="ADAL" clId="{85349280-FE6A-460E-96DC-FB125123FA16}" dt="2021-12-10T11:11:39.589" v="4593" actId="27636"/>
          <ac:spMkLst>
            <pc:docMk/>
            <pc:sldMk cId="3026549496" sldId="285"/>
            <ac:spMk id="3" creationId="{7F96F6E6-AC76-4B90-AB6F-DF91FF47FE6F}"/>
          </ac:spMkLst>
        </pc:spChg>
      </pc:sldChg>
      <pc:sldChg chg="modSp add mod">
        <pc:chgData name="Gianluca Lombardo" userId="63d0dc15-0545-4efd-83d4-c448ab3702e1" providerId="ADAL" clId="{85349280-FE6A-460E-96DC-FB125123FA16}" dt="2021-12-10T11:16:04.068" v="4739" actId="27636"/>
        <pc:sldMkLst>
          <pc:docMk/>
          <pc:sldMk cId="1929427634" sldId="286"/>
        </pc:sldMkLst>
        <pc:spChg chg="mod">
          <ac:chgData name="Gianluca Lombardo" userId="63d0dc15-0545-4efd-83d4-c448ab3702e1" providerId="ADAL" clId="{85349280-FE6A-460E-96DC-FB125123FA16}" dt="2021-11-29T14:50:51.502" v="3860" actId="20577"/>
          <ac:spMkLst>
            <pc:docMk/>
            <pc:sldMk cId="1929427634" sldId="286"/>
            <ac:spMk id="2" creationId="{D7888D34-8924-40DC-A33E-75A1F6807D49}"/>
          </ac:spMkLst>
        </pc:spChg>
        <pc:spChg chg="mod">
          <ac:chgData name="Gianluca Lombardo" userId="63d0dc15-0545-4efd-83d4-c448ab3702e1" providerId="ADAL" clId="{85349280-FE6A-460E-96DC-FB125123FA16}" dt="2021-12-10T11:16:04.068" v="4739" actId="27636"/>
          <ac:spMkLst>
            <pc:docMk/>
            <pc:sldMk cId="1929427634" sldId="286"/>
            <ac:spMk id="3" creationId="{7F96F6E6-AC76-4B90-AB6F-DF91FF47FE6F}"/>
          </ac:spMkLst>
        </pc:spChg>
      </pc:sldChg>
      <pc:sldChg chg="modSp add mod replId">
        <pc:chgData name="Gianluca Lombardo" userId="63d0dc15-0545-4efd-83d4-c448ab3702e1" providerId="ADAL" clId="{85349280-FE6A-460E-96DC-FB125123FA16}" dt="2021-12-10T11:14:02.224" v="4717" actId="27636"/>
        <pc:sldMkLst>
          <pc:docMk/>
          <pc:sldMk cId="3406298374" sldId="287"/>
        </pc:sldMkLst>
        <pc:spChg chg="mod">
          <ac:chgData name="Gianluca Lombardo" userId="63d0dc15-0545-4efd-83d4-c448ab3702e1" providerId="ADAL" clId="{85349280-FE6A-460E-96DC-FB125123FA16}" dt="2021-11-29T14:51:25.730" v="3913" actId="20577"/>
          <ac:spMkLst>
            <pc:docMk/>
            <pc:sldMk cId="3406298374" sldId="287"/>
            <ac:spMk id="2" creationId="{D7888D34-8924-40DC-A33E-75A1F6807D49}"/>
          </ac:spMkLst>
        </pc:spChg>
        <pc:spChg chg="mod">
          <ac:chgData name="Gianluca Lombardo" userId="63d0dc15-0545-4efd-83d4-c448ab3702e1" providerId="ADAL" clId="{85349280-FE6A-460E-96DC-FB125123FA16}" dt="2021-12-10T11:14:02.224" v="4717" actId="27636"/>
          <ac:spMkLst>
            <pc:docMk/>
            <pc:sldMk cId="3406298374" sldId="287"/>
            <ac:spMk id="3" creationId="{7F96F6E6-AC76-4B90-AB6F-DF91FF47FE6F}"/>
          </ac:spMkLst>
        </pc:spChg>
      </pc:sldChg>
      <pc:sldChg chg="modSp add mod replId">
        <pc:chgData name="Gianluca Lombardo" userId="63d0dc15-0545-4efd-83d4-c448ab3702e1" providerId="ADAL" clId="{85349280-FE6A-460E-96DC-FB125123FA16}" dt="2021-12-10T11:16:10.324" v="4741" actId="27636"/>
        <pc:sldMkLst>
          <pc:docMk/>
          <pc:sldMk cId="2530525764" sldId="288"/>
        </pc:sldMkLst>
        <pc:spChg chg="mod">
          <ac:chgData name="Gianluca Lombardo" userId="63d0dc15-0545-4efd-83d4-c448ab3702e1" providerId="ADAL" clId="{85349280-FE6A-460E-96DC-FB125123FA16}" dt="2021-11-29T14:51:22.327" v="3911" actId="20577"/>
          <ac:spMkLst>
            <pc:docMk/>
            <pc:sldMk cId="2530525764" sldId="288"/>
            <ac:spMk id="2" creationId="{D7888D34-8924-40DC-A33E-75A1F6807D49}"/>
          </ac:spMkLst>
        </pc:spChg>
        <pc:spChg chg="mod">
          <ac:chgData name="Gianluca Lombardo" userId="63d0dc15-0545-4efd-83d4-c448ab3702e1" providerId="ADAL" clId="{85349280-FE6A-460E-96DC-FB125123FA16}" dt="2021-12-10T11:16:10.324" v="4741" actId="27636"/>
          <ac:spMkLst>
            <pc:docMk/>
            <pc:sldMk cId="2530525764" sldId="288"/>
            <ac:spMk id="3" creationId="{7F96F6E6-AC76-4B90-AB6F-DF91FF47FE6F}"/>
          </ac:spMkLst>
        </pc:spChg>
      </pc:sldChg>
      <pc:sldChg chg="modSp add mod replId">
        <pc:chgData name="Gianluca Lombardo" userId="63d0dc15-0545-4efd-83d4-c448ab3702e1" providerId="ADAL" clId="{85349280-FE6A-460E-96DC-FB125123FA16}" dt="2021-12-10T11:24:25.347" v="5167" actId="20577"/>
        <pc:sldMkLst>
          <pc:docMk/>
          <pc:sldMk cId="3036056581" sldId="289"/>
        </pc:sldMkLst>
        <pc:spChg chg="mod">
          <ac:chgData name="Gianluca Lombardo" userId="63d0dc15-0545-4efd-83d4-c448ab3702e1" providerId="ADAL" clId="{85349280-FE6A-460E-96DC-FB125123FA16}" dt="2021-11-29T14:51:12.295" v="3910" actId="20577"/>
          <ac:spMkLst>
            <pc:docMk/>
            <pc:sldMk cId="3036056581" sldId="289"/>
            <ac:spMk id="2" creationId="{D7888D34-8924-40DC-A33E-75A1F6807D49}"/>
          </ac:spMkLst>
        </pc:spChg>
        <pc:spChg chg="mod">
          <ac:chgData name="Gianluca Lombardo" userId="63d0dc15-0545-4efd-83d4-c448ab3702e1" providerId="ADAL" clId="{85349280-FE6A-460E-96DC-FB125123FA16}" dt="2021-12-10T11:24:25.347" v="5167" actId="20577"/>
          <ac:spMkLst>
            <pc:docMk/>
            <pc:sldMk cId="3036056581" sldId="289"/>
            <ac:spMk id="3" creationId="{7F96F6E6-AC76-4B90-AB6F-DF91FF47FE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FE0130-F9DC-4D11-AE51-D71662C2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4528BD-F914-49CE-B16D-921CF316A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92BCBA-36DE-4E4F-A665-A294F08A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896E-29E8-4F17-8348-5CB09D3D3A97}" type="datetimeFigureOut">
              <a:rPr lang="it-IT" smtClean="0"/>
              <a:t>10/12/2021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8AF632-80A1-4289-8C00-09A163E0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3E4CDA-6383-482E-8413-552EE859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9C5-9DFA-4269-B6A4-C6FBACD7F0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284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4F25DA-272B-4003-BEB0-F9A6A3FE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1924D54-A373-409A-BF95-83FC6B775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47988B-446A-4ACF-94B4-36C58AF9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896E-29E8-4F17-8348-5CB09D3D3A97}" type="datetimeFigureOut">
              <a:rPr lang="it-IT" smtClean="0"/>
              <a:t>10/12/2021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0FD31D-B820-4935-9E5C-DFD579B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E1609E-42D6-4186-90E0-3DF9588E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9C5-9DFA-4269-B6A4-C6FBACD7F0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990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4AF7502-8F7E-40A7-8C8E-38A69A05A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541C58-0904-4CD1-9FC5-0869080CD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785672-DCFC-47F3-94FC-F49F3A8D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896E-29E8-4F17-8348-5CB09D3D3A97}" type="datetimeFigureOut">
              <a:rPr lang="it-IT" smtClean="0"/>
              <a:t>10/12/2021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BC638C-DC4B-48A0-96EB-BF1B85C1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239A77-C3DA-4639-AE53-F8CC5E4B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9C5-9DFA-4269-B6A4-C6FBACD7F0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461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EC9BA3-F9BB-47A3-8997-ECA7DDE9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BC6F15-5072-43DC-9C90-F4AE8384E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7E1888-F6E7-434D-B2AB-48AB5C12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896E-29E8-4F17-8348-5CB09D3D3A97}" type="datetimeFigureOut">
              <a:rPr lang="it-IT" smtClean="0"/>
              <a:t>10/12/2021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435022-0487-4FE6-B55B-DC840A40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11FF63-9C4E-4B71-B0E9-0F2E5516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9C5-9DFA-4269-B6A4-C6FBACD7F0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88F63B-AF85-428B-9808-FF308FBC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66542F-21E4-400C-9FC5-E4526D8FB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8C72F0-FEBC-491D-A424-C40B59ED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896E-29E8-4F17-8348-5CB09D3D3A97}" type="datetimeFigureOut">
              <a:rPr lang="it-IT" smtClean="0"/>
              <a:t>10/12/2021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96FBEA-ABB8-4F57-85EF-09926BC6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7E68F9-C8BA-4560-B803-6344E052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9C5-9DFA-4269-B6A4-C6FBACD7F0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89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EEE6C-E7FC-4936-8664-993C7AA4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8B3B68-DEE3-4516-8E75-EE2FD252A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8BEE801-A1F7-4BD9-8EA6-025E198F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35A698-4535-4B6F-A7BA-4FE68ACF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896E-29E8-4F17-8348-5CB09D3D3A97}" type="datetimeFigureOut">
              <a:rPr lang="it-IT" smtClean="0"/>
              <a:t>10/12/2021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EA956D-3261-4FF6-BB3A-F1B562A8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6AAE7D-E1F3-4790-98FE-56807709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9C5-9DFA-4269-B6A4-C6FBACD7F0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71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4FDEED-9774-4597-8EEF-0619E2B3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44F0B8-A730-49FE-875D-4A116FDF1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921A8D-006F-4FC6-9363-FA04CBEA6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54BEC2C-1067-4C4B-B150-6CA74898C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62DB153-EF5A-45D5-9D6E-3102E9AFA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1B6F457-BECC-4A5E-AFA3-57185FE6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896E-29E8-4F17-8348-5CB09D3D3A97}" type="datetimeFigureOut">
              <a:rPr lang="it-IT" smtClean="0"/>
              <a:t>10/12/2021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C4E94B1-AA00-445F-BBD7-1B6F5C4A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C76076E-A8CE-4E2E-A715-0C9DFDB9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9C5-9DFA-4269-B6A4-C6FBACD7F0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62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9B35A2-26A9-436C-9706-3C104BD3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E539EC-547F-47AD-8B5D-900A5030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896E-29E8-4F17-8348-5CB09D3D3A97}" type="datetimeFigureOut">
              <a:rPr lang="it-IT" smtClean="0"/>
              <a:t>10/12/2021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76495AE-0C46-4539-BDCC-E82760A6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391BEC-B892-4CCB-BBF8-D0A1CEB5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9C5-9DFA-4269-B6A4-C6FBACD7F0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57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3B2E9F4-6137-4928-98F0-CD09C4A9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896E-29E8-4F17-8348-5CB09D3D3A97}" type="datetimeFigureOut">
              <a:rPr lang="it-IT" smtClean="0"/>
              <a:t>10/12/2021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3A5C6EE-BB13-4DE6-A983-85BA5E80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CD0B39-B975-4F97-914E-EC20A72E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9C5-9DFA-4269-B6A4-C6FBACD7F0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31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3FE4E9-52B1-4A63-84F9-2F4B9252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C82362-D449-43D9-9041-B7A840F36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26F01E-D810-4A60-B197-39A7FCAFC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DDBB65-7BA3-450F-B15E-369353B6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896E-29E8-4F17-8348-5CB09D3D3A97}" type="datetimeFigureOut">
              <a:rPr lang="it-IT" smtClean="0"/>
              <a:t>10/12/2021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AACF24-8C7F-4500-A702-FA6D71C6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13EE99-DE06-4CC6-905A-F69E541E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9C5-9DFA-4269-B6A4-C6FBACD7F0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27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4F409D-FB81-40D3-9BE8-58F12A9C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3D77495-75F8-4725-8B5C-8B6A3A96D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AC1873-DD6C-4DB7-B915-DD4317998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8B06FC-6DC2-43A5-8AC7-53E52222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896E-29E8-4F17-8348-5CB09D3D3A97}" type="datetimeFigureOut">
              <a:rPr lang="it-IT" smtClean="0"/>
              <a:t>10/12/2021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D2083A-A426-4A20-94C4-17B468B7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132EF3-C9B4-4BFC-B0B2-16FC62C3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9C5-9DFA-4269-B6A4-C6FBACD7F0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95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85192F7-AB30-40CC-9695-EC40C5576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F069E3-DAEC-4794-9EFB-9FB11EF78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AA7244-2F38-47DB-B96B-61A2250F1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D896E-29E8-4F17-8348-5CB09D3D3A97}" type="datetimeFigureOut">
              <a:rPr lang="it-IT" smtClean="0"/>
              <a:t>10/12/2021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BADCDD-52B0-457F-9099-2BAE772E9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73E88F-4DAA-49DC-B2FA-771414B15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99C5-9DFA-4269-B6A4-C6FBACD7F0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13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C9840D-DDC7-42BB-A97C-7272AD03E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DB2 </a:t>
            </a:r>
            <a:r>
              <a:rPr lang="it-IT" dirty="0" err="1"/>
              <a:t>Documentation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687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0D9C3E-26BA-42B8-A7CC-1A193108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«</a:t>
            </a:r>
            <a:r>
              <a:rPr lang="en-GB" dirty="0" err="1"/>
              <a:t>ValidityPeriodAvailability</a:t>
            </a:r>
            <a:r>
              <a:rPr lang="en-GB" dirty="0"/>
              <a:t>»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D54BECB-07EC-4C45-BA91-C0484762E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Service Package → Validity Period @ManyToMany is necessary to show to the Customer the available Validity Period for a certain Service Package</a:t>
            </a:r>
          </a:p>
          <a:p>
            <a:r>
              <a:rPr lang="en-GB" dirty="0"/>
              <a:t>Validity Period → Service Package @ManyToMany is not necessary, because there’s no scenario where from the Validity Period we have to retrieve the Service Package</a:t>
            </a:r>
          </a:p>
          <a:p>
            <a:r>
              <a:rPr lang="en-GB" dirty="0"/>
              <a:t>Unidirectional N:M → @ManyToMany in Service Package entity</a:t>
            </a:r>
          </a:p>
          <a:p>
            <a:r>
              <a:rPr lang="en-GB" dirty="0" err="1"/>
              <a:t>FetchType.EAGER</a:t>
            </a:r>
            <a:endParaRPr lang="en-GB" dirty="0"/>
          </a:p>
          <a:p>
            <a:r>
              <a:rPr lang="en-GB" dirty="0"/>
              <a:t>No Cascading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E70A39E-0D43-4D6F-B320-C0A3E56D7235}"/>
              </a:ext>
            </a:extLst>
          </p:cNvPr>
          <p:cNvSpPr/>
          <p:nvPr/>
        </p:nvSpPr>
        <p:spPr>
          <a:xfrm>
            <a:off x="3839545" y="1716735"/>
            <a:ext cx="1831133" cy="8025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rgbClr val="0070C0"/>
                </a:solidFill>
              </a:rPr>
              <a:t>Validity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Period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478D4D4-901D-47B7-AD82-6B1042104391}"/>
              </a:ext>
            </a:extLst>
          </p:cNvPr>
          <p:cNvSpPr/>
          <p:nvPr/>
        </p:nvSpPr>
        <p:spPr>
          <a:xfrm>
            <a:off x="584716" y="1716735"/>
            <a:ext cx="1831133" cy="8025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Service Package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378A305-BB93-4F86-AEC4-24E10FC5A20E}"/>
              </a:ext>
            </a:extLst>
          </p:cNvPr>
          <p:cNvSpPr/>
          <p:nvPr/>
        </p:nvSpPr>
        <p:spPr>
          <a:xfrm>
            <a:off x="3839545" y="3551837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Service Package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B89A580-6A55-433A-A1D2-01E53A60A01F}"/>
              </a:ext>
            </a:extLst>
          </p:cNvPr>
          <p:cNvSpPr/>
          <p:nvPr/>
        </p:nvSpPr>
        <p:spPr>
          <a:xfrm>
            <a:off x="584716" y="3545584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rgbClr val="00B050"/>
                </a:solidFill>
              </a:rPr>
              <a:t>Validity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Period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108054D-C233-4485-A8D2-DC5A29F51BBF}"/>
              </a:ext>
            </a:extLst>
          </p:cNvPr>
          <p:cNvSpPr/>
          <p:nvPr/>
        </p:nvSpPr>
        <p:spPr>
          <a:xfrm>
            <a:off x="3839546" y="5374433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Service Package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A0B4657-ABF6-496B-AA90-262024FAB9AF}"/>
              </a:ext>
            </a:extLst>
          </p:cNvPr>
          <p:cNvSpPr/>
          <p:nvPr/>
        </p:nvSpPr>
        <p:spPr>
          <a:xfrm>
            <a:off x="641479" y="5374433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rgbClr val="00B050"/>
                </a:solidFill>
              </a:rPr>
              <a:t>Validity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Period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D7FE2738-C5E6-4424-8336-3AFF1D92117D}"/>
              </a:ext>
            </a:extLst>
          </p:cNvPr>
          <p:cNvSpPr/>
          <p:nvPr/>
        </p:nvSpPr>
        <p:spPr>
          <a:xfrm>
            <a:off x="2947697" y="1938000"/>
            <a:ext cx="360000" cy="360000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5CABFEA-E520-4395-A0B0-F8DA82FBF42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2415849" y="2118000"/>
            <a:ext cx="531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79C7480-0FEB-44F7-B25E-E22520F09285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3307697" y="2118000"/>
            <a:ext cx="531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1082531-CBC9-4F34-AC3F-C17FFED28CC9}"/>
              </a:ext>
            </a:extLst>
          </p:cNvPr>
          <p:cNvSpPr txBox="1"/>
          <p:nvPr/>
        </p:nvSpPr>
        <p:spPr>
          <a:xfrm>
            <a:off x="2472612" y="22980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1, 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C1D8F-280E-4C29-933D-3B42EE66197E}"/>
              </a:ext>
            </a:extLst>
          </p:cNvPr>
          <p:cNvSpPr txBox="1"/>
          <p:nvPr/>
        </p:nvSpPr>
        <p:spPr>
          <a:xfrm>
            <a:off x="3319315" y="229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0,N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28F28C-F133-4AD7-BCC0-D62FAF72D985}"/>
              </a:ext>
            </a:extLst>
          </p:cNvPr>
          <p:cNvSpPr txBox="1"/>
          <p:nvPr/>
        </p:nvSpPr>
        <p:spPr>
          <a:xfrm>
            <a:off x="1897949" y="1429342"/>
            <a:ext cx="281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ValidityPeriodAvailability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49DF4E5-12BF-4EEF-8327-40EB89B848AC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415849" y="3946849"/>
            <a:ext cx="1423696" cy="625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530490B-DADB-4ADB-A495-A1B4FC9B31B5}"/>
              </a:ext>
            </a:extLst>
          </p:cNvPr>
          <p:cNvSpPr txBox="1"/>
          <p:nvPr/>
        </p:nvSpPr>
        <p:spPr>
          <a:xfrm>
            <a:off x="3573621" y="3631962"/>
            <a:ext cx="3016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8EED0430-13CA-4F95-BDFE-6C8C9ECE099A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2472612" y="5775698"/>
            <a:ext cx="136693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86BAF8D-F7CB-41A5-8627-C54C2CD69533}"/>
              </a:ext>
            </a:extLst>
          </p:cNvPr>
          <p:cNvSpPr txBox="1"/>
          <p:nvPr/>
        </p:nvSpPr>
        <p:spPr>
          <a:xfrm>
            <a:off x="2521991" y="5417285"/>
            <a:ext cx="3016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7489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0D9C3E-26BA-42B8-A7CC-1A193108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«</a:t>
            </a:r>
            <a:r>
              <a:rPr lang="en-GB" dirty="0" err="1"/>
              <a:t>ServicePackageComposition</a:t>
            </a:r>
            <a:r>
              <a:rPr lang="en-GB" dirty="0"/>
              <a:t>»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D54BECB-07EC-4C45-BA91-C0484762E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Service Package → Service @ManyToMany is necessary to show to the Customer the available Services for a certain Service Package</a:t>
            </a:r>
          </a:p>
          <a:p>
            <a:r>
              <a:rPr lang="en-GB" dirty="0"/>
              <a:t>Service → Service Package @ManyToMany is not necessary, because there’s no scenario where from the Service we have to retrieve the Service Package</a:t>
            </a:r>
          </a:p>
          <a:p>
            <a:r>
              <a:rPr lang="en-GB" dirty="0"/>
              <a:t>Unidirectional N:M → @ManyToMany in Service Package entity</a:t>
            </a:r>
          </a:p>
          <a:p>
            <a:r>
              <a:rPr lang="en-GB" dirty="0" err="1"/>
              <a:t>FetchType.EAGER</a:t>
            </a:r>
            <a:endParaRPr lang="en-GB" dirty="0"/>
          </a:p>
          <a:p>
            <a:r>
              <a:rPr lang="en-GB" dirty="0"/>
              <a:t>No Cascading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E70A39E-0D43-4D6F-B320-C0A3E56D7235}"/>
              </a:ext>
            </a:extLst>
          </p:cNvPr>
          <p:cNvSpPr/>
          <p:nvPr/>
        </p:nvSpPr>
        <p:spPr>
          <a:xfrm>
            <a:off x="3839545" y="1716735"/>
            <a:ext cx="1831133" cy="8025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Service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478D4D4-901D-47B7-AD82-6B1042104391}"/>
              </a:ext>
            </a:extLst>
          </p:cNvPr>
          <p:cNvSpPr/>
          <p:nvPr/>
        </p:nvSpPr>
        <p:spPr>
          <a:xfrm>
            <a:off x="584716" y="1716735"/>
            <a:ext cx="1831133" cy="8025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Service Package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378A305-BB93-4F86-AEC4-24E10FC5A20E}"/>
              </a:ext>
            </a:extLst>
          </p:cNvPr>
          <p:cNvSpPr/>
          <p:nvPr/>
        </p:nvSpPr>
        <p:spPr>
          <a:xfrm>
            <a:off x="3839545" y="3551837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Service Package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B89A580-6A55-433A-A1D2-01E53A60A01F}"/>
              </a:ext>
            </a:extLst>
          </p:cNvPr>
          <p:cNvSpPr/>
          <p:nvPr/>
        </p:nvSpPr>
        <p:spPr>
          <a:xfrm>
            <a:off x="584716" y="3545584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Service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108054D-C233-4485-A8D2-DC5A29F51BBF}"/>
              </a:ext>
            </a:extLst>
          </p:cNvPr>
          <p:cNvSpPr/>
          <p:nvPr/>
        </p:nvSpPr>
        <p:spPr>
          <a:xfrm>
            <a:off x="3839546" y="5374433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Service Package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A0B4657-ABF6-496B-AA90-262024FAB9AF}"/>
              </a:ext>
            </a:extLst>
          </p:cNvPr>
          <p:cNvSpPr/>
          <p:nvPr/>
        </p:nvSpPr>
        <p:spPr>
          <a:xfrm>
            <a:off x="641479" y="5374433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Service</a:t>
            </a:r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D7FE2738-C5E6-4424-8336-3AFF1D92117D}"/>
              </a:ext>
            </a:extLst>
          </p:cNvPr>
          <p:cNvSpPr/>
          <p:nvPr/>
        </p:nvSpPr>
        <p:spPr>
          <a:xfrm>
            <a:off x="2947697" y="1938000"/>
            <a:ext cx="360000" cy="360000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5CABFEA-E520-4395-A0B0-F8DA82FBF42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2415849" y="2118000"/>
            <a:ext cx="531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79C7480-0FEB-44F7-B25E-E22520F09285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3307697" y="2118000"/>
            <a:ext cx="531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1082531-CBC9-4F34-AC3F-C17FFED28CC9}"/>
              </a:ext>
            </a:extLst>
          </p:cNvPr>
          <p:cNvSpPr txBox="1"/>
          <p:nvPr/>
        </p:nvSpPr>
        <p:spPr>
          <a:xfrm>
            <a:off x="2472612" y="22980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1, 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C1D8F-280E-4C29-933D-3B42EE66197E}"/>
              </a:ext>
            </a:extLst>
          </p:cNvPr>
          <p:cNvSpPr txBox="1"/>
          <p:nvPr/>
        </p:nvSpPr>
        <p:spPr>
          <a:xfrm>
            <a:off x="3319315" y="229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0,N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28F28C-F133-4AD7-BCC0-D62FAF72D985}"/>
              </a:ext>
            </a:extLst>
          </p:cNvPr>
          <p:cNvSpPr txBox="1"/>
          <p:nvPr/>
        </p:nvSpPr>
        <p:spPr>
          <a:xfrm>
            <a:off x="1897949" y="1429342"/>
            <a:ext cx="281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ServicePackageComposition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49DF4E5-12BF-4EEF-8327-40EB89B848AC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415849" y="3946849"/>
            <a:ext cx="1423696" cy="625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530490B-DADB-4ADB-A495-A1B4FC9B31B5}"/>
              </a:ext>
            </a:extLst>
          </p:cNvPr>
          <p:cNvSpPr txBox="1"/>
          <p:nvPr/>
        </p:nvSpPr>
        <p:spPr>
          <a:xfrm>
            <a:off x="3573621" y="3631962"/>
            <a:ext cx="3016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8EED0430-13CA-4F95-BDFE-6C8C9ECE099A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2472612" y="5775698"/>
            <a:ext cx="136693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86BAF8D-F7CB-41A5-8627-C54C2CD69533}"/>
              </a:ext>
            </a:extLst>
          </p:cNvPr>
          <p:cNvSpPr txBox="1"/>
          <p:nvPr/>
        </p:nvSpPr>
        <p:spPr>
          <a:xfrm>
            <a:off x="2521991" y="5417285"/>
            <a:ext cx="3016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1940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0D9C3E-26BA-42B8-A7CC-1A193108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«</a:t>
            </a:r>
            <a:r>
              <a:rPr lang="en-GB" dirty="0" err="1"/>
              <a:t>OrderedValidityPeriod</a:t>
            </a:r>
            <a:r>
              <a:rPr lang="en-GB" dirty="0"/>
              <a:t>»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D54BECB-07EC-4C45-BA91-C0484762E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Order → Validity Period @ManyToOne is necessary to show to the Customer the Validity Period for a certain Order</a:t>
            </a:r>
          </a:p>
          <a:p>
            <a:r>
              <a:rPr lang="en-GB" dirty="0"/>
              <a:t>Validity Period → Order @OneToMany is not necessary, because there’s no scenario where from the Validity Period we have to retrieve the Order</a:t>
            </a:r>
          </a:p>
          <a:p>
            <a:r>
              <a:rPr lang="en-GB" dirty="0"/>
              <a:t>Unidirectional N:1 → @ManyToOne in Order entity</a:t>
            </a:r>
          </a:p>
          <a:p>
            <a:r>
              <a:rPr lang="en-GB" dirty="0" err="1"/>
              <a:t>FetchType.EAGER</a:t>
            </a:r>
            <a:endParaRPr lang="en-GB" dirty="0"/>
          </a:p>
          <a:p>
            <a:r>
              <a:rPr lang="en-GB" dirty="0"/>
              <a:t>No Cascading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E70A39E-0D43-4D6F-B320-C0A3E56D7235}"/>
              </a:ext>
            </a:extLst>
          </p:cNvPr>
          <p:cNvSpPr/>
          <p:nvPr/>
        </p:nvSpPr>
        <p:spPr>
          <a:xfrm>
            <a:off x="3839545" y="1716735"/>
            <a:ext cx="1831133" cy="8025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rgbClr val="0070C0"/>
                </a:solidFill>
              </a:rPr>
              <a:t>Validity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Period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478D4D4-901D-47B7-AD82-6B1042104391}"/>
              </a:ext>
            </a:extLst>
          </p:cNvPr>
          <p:cNvSpPr/>
          <p:nvPr/>
        </p:nvSpPr>
        <p:spPr>
          <a:xfrm>
            <a:off x="584716" y="1716735"/>
            <a:ext cx="1831133" cy="8025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Order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378A305-BB93-4F86-AEC4-24E10FC5A20E}"/>
              </a:ext>
            </a:extLst>
          </p:cNvPr>
          <p:cNvSpPr/>
          <p:nvPr/>
        </p:nvSpPr>
        <p:spPr>
          <a:xfrm>
            <a:off x="3839545" y="3551837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Order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B89A580-6A55-433A-A1D2-01E53A60A01F}"/>
              </a:ext>
            </a:extLst>
          </p:cNvPr>
          <p:cNvSpPr/>
          <p:nvPr/>
        </p:nvSpPr>
        <p:spPr>
          <a:xfrm>
            <a:off x="584716" y="3545584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rgbClr val="00B050"/>
                </a:solidFill>
              </a:rPr>
              <a:t>Validity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Period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108054D-C233-4485-A8D2-DC5A29F51BBF}"/>
              </a:ext>
            </a:extLst>
          </p:cNvPr>
          <p:cNvSpPr/>
          <p:nvPr/>
        </p:nvSpPr>
        <p:spPr>
          <a:xfrm>
            <a:off x="3839546" y="5374433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Order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A0B4657-ABF6-496B-AA90-262024FAB9AF}"/>
              </a:ext>
            </a:extLst>
          </p:cNvPr>
          <p:cNvSpPr/>
          <p:nvPr/>
        </p:nvSpPr>
        <p:spPr>
          <a:xfrm>
            <a:off x="641479" y="5374433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rgbClr val="00B050"/>
                </a:solidFill>
              </a:rPr>
              <a:t>Validity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Period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D7FE2738-C5E6-4424-8336-3AFF1D92117D}"/>
              </a:ext>
            </a:extLst>
          </p:cNvPr>
          <p:cNvSpPr/>
          <p:nvPr/>
        </p:nvSpPr>
        <p:spPr>
          <a:xfrm>
            <a:off x="2947697" y="1938000"/>
            <a:ext cx="360000" cy="360000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5CABFEA-E520-4395-A0B0-F8DA82FBF42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2415849" y="2118000"/>
            <a:ext cx="531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79C7480-0FEB-44F7-B25E-E22520F09285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3307697" y="2118000"/>
            <a:ext cx="531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1082531-CBC9-4F34-AC3F-C17FFED28CC9}"/>
              </a:ext>
            </a:extLst>
          </p:cNvPr>
          <p:cNvSpPr txBox="1"/>
          <p:nvPr/>
        </p:nvSpPr>
        <p:spPr>
          <a:xfrm>
            <a:off x="2472612" y="22980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1, 1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C1D8F-280E-4C29-933D-3B42EE66197E}"/>
              </a:ext>
            </a:extLst>
          </p:cNvPr>
          <p:cNvSpPr txBox="1"/>
          <p:nvPr/>
        </p:nvSpPr>
        <p:spPr>
          <a:xfrm>
            <a:off x="3319315" y="229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0,N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28F28C-F133-4AD7-BCC0-D62FAF72D985}"/>
              </a:ext>
            </a:extLst>
          </p:cNvPr>
          <p:cNvSpPr txBox="1"/>
          <p:nvPr/>
        </p:nvSpPr>
        <p:spPr>
          <a:xfrm>
            <a:off x="1897949" y="1429342"/>
            <a:ext cx="281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OrderedValidityPeriod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49DF4E5-12BF-4EEF-8327-40EB89B848AC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415849" y="3946849"/>
            <a:ext cx="1423696" cy="625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530490B-DADB-4ADB-A495-A1B4FC9B31B5}"/>
              </a:ext>
            </a:extLst>
          </p:cNvPr>
          <p:cNvSpPr txBox="1"/>
          <p:nvPr/>
        </p:nvSpPr>
        <p:spPr>
          <a:xfrm>
            <a:off x="3573621" y="3631962"/>
            <a:ext cx="3016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8EED0430-13CA-4F95-BDFE-6C8C9ECE099A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2472612" y="5775698"/>
            <a:ext cx="136693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86BAF8D-F7CB-41A5-8627-C54C2CD69533}"/>
              </a:ext>
            </a:extLst>
          </p:cNvPr>
          <p:cNvSpPr txBox="1"/>
          <p:nvPr/>
        </p:nvSpPr>
        <p:spPr>
          <a:xfrm>
            <a:off x="2521991" y="5417285"/>
            <a:ext cx="3016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07164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0D9C3E-26BA-42B8-A7CC-1A193108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«</a:t>
            </a:r>
            <a:r>
              <a:rPr lang="en-GB" dirty="0" err="1"/>
              <a:t>OrderedValidityPeriod</a:t>
            </a:r>
            <a:r>
              <a:rPr lang="en-GB" dirty="0"/>
              <a:t>»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D54BECB-07EC-4C45-BA91-C0484762E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Order → Validity Period @ManyToOne is necessary to show to the Customer the Validity Period for a certain Order</a:t>
            </a:r>
          </a:p>
          <a:p>
            <a:r>
              <a:rPr lang="en-GB" dirty="0"/>
              <a:t>Validity Period → Order @OneToMany is not necessary, because there’s no scenario where from the Validity Period we have to retrieve the Order</a:t>
            </a:r>
          </a:p>
          <a:p>
            <a:r>
              <a:rPr lang="en-GB" dirty="0"/>
              <a:t>Unidirectional N:1 → @ManyToOne in Order entity</a:t>
            </a:r>
          </a:p>
          <a:p>
            <a:r>
              <a:rPr lang="en-GB" dirty="0" err="1"/>
              <a:t>FetchType.EAGER</a:t>
            </a:r>
            <a:endParaRPr lang="en-GB" dirty="0"/>
          </a:p>
          <a:p>
            <a:r>
              <a:rPr lang="en-GB" dirty="0"/>
              <a:t>No Cascading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E70A39E-0D43-4D6F-B320-C0A3E56D7235}"/>
              </a:ext>
            </a:extLst>
          </p:cNvPr>
          <p:cNvSpPr/>
          <p:nvPr/>
        </p:nvSpPr>
        <p:spPr>
          <a:xfrm>
            <a:off x="3839545" y="1716735"/>
            <a:ext cx="1831133" cy="8025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rgbClr val="0070C0"/>
                </a:solidFill>
              </a:rPr>
              <a:t>Validity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Period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478D4D4-901D-47B7-AD82-6B1042104391}"/>
              </a:ext>
            </a:extLst>
          </p:cNvPr>
          <p:cNvSpPr/>
          <p:nvPr/>
        </p:nvSpPr>
        <p:spPr>
          <a:xfrm>
            <a:off x="584716" y="1716735"/>
            <a:ext cx="1831133" cy="8025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Order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378A305-BB93-4F86-AEC4-24E10FC5A20E}"/>
              </a:ext>
            </a:extLst>
          </p:cNvPr>
          <p:cNvSpPr/>
          <p:nvPr/>
        </p:nvSpPr>
        <p:spPr>
          <a:xfrm>
            <a:off x="3839545" y="3551837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Order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B89A580-6A55-433A-A1D2-01E53A60A01F}"/>
              </a:ext>
            </a:extLst>
          </p:cNvPr>
          <p:cNvSpPr/>
          <p:nvPr/>
        </p:nvSpPr>
        <p:spPr>
          <a:xfrm>
            <a:off x="584716" y="3545584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Validity Period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108054D-C233-4485-A8D2-DC5A29F51BBF}"/>
              </a:ext>
            </a:extLst>
          </p:cNvPr>
          <p:cNvSpPr/>
          <p:nvPr/>
        </p:nvSpPr>
        <p:spPr>
          <a:xfrm>
            <a:off x="3839546" y="5374433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Order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A0B4657-ABF6-496B-AA90-262024FAB9AF}"/>
              </a:ext>
            </a:extLst>
          </p:cNvPr>
          <p:cNvSpPr/>
          <p:nvPr/>
        </p:nvSpPr>
        <p:spPr>
          <a:xfrm>
            <a:off x="641479" y="5374433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rgbClr val="00B050"/>
                </a:solidFill>
              </a:rPr>
              <a:t>Validity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Period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D7FE2738-C5E6-4424-8336-3AFF1D92117D}"/>
              </a:ext>
            </a:extLst>
          </p:cNvPr>
          <p:cNvSpPr/>
          <p:nvPr/>
        </p:nvSpPr>
        <p:spPr>
          <a:xfrm>
            <a:off x="2947697" y="1938000"/>
            <a:ext cx="360000" cy="360000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5CABFEA-E520-4395-A0B0-F8DA82FBF42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2415849" y="2118000"/>
            <a:ext cx="531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79C7480-0FEB-44F7-B25E-E22520F09285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3307697" y="2118000"/>
            <a:ext cx="531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1082531-CBC9-4F34-AC3F-C17FFED28CC9}"/>
              </a:ext>
            </a:extLst>
          </p:cNvPr>
          <p:cNvSpPr txBox="1"/>
          <p:nvPr/>
        </p:nvSpPr>
        <p:spPr>
          <a:xfrm>
            <a:off x="2472612" y="22980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1, 1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C1D8F-280E-4C29-933D-3B42EE66197E}"/>
              </a:ext>
            </a:extLst>
          </p:cNvPr>
          <p:cNvSpPr txBox="1"/>
          <p:nvPr/>
        </p:nvSpPr>
        <p:spPr>
          <a:xfrm>
            <a:off x="3319315" y="229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0,N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28F28C-F133-4AD7-BCC0-D62FAF72D985}"/>
              </a:ext>
            </a:extLst>
          </p:cNvPr>
          <p:cNvSpPr txBox="1"/>
          <p:nvPr/>
        </p:nvSpPr>
        <p:spPr>
          <a:xfrm>
            <a:off x="1897949" y="1429342"/>
            <a:ext cx="281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OrderedValidityPeriod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49DF4E5-12BF-4EEF-8327-40EB89B848AC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415849" y="3946849"/>
            <a:ext cx="1423696" cy="625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530490B-DADB-4ADB-A495-A1B4FC9B31B5}"/>
              </a:ext>
            </a:extLst>
          </p:cNvPr>
          <p:cNvSpPr txBox="1"/>
          <p:nvPr/>
        </p:nvSpPr>
        <p:spPr>
          <a:xfrm>
            <a:off x="3573621" y="3631962"/>
            <a:ext cx="3016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8EED0430-13CA-4F95-BDFE-6C8C9ECE099A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2472612" y="5775698"/>
            <a:ext cx="136693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86BAF8D-F7CB-41A5-8627-C54C2CD69533}"/>
              </a:ext>
            </a:extLst>
          </p:cNvPr>
          <p:cNvSpPr txBox="1"/>
          <p:nvPr/>
        </p:nvSpPr>
        <p:spPr>
          <a:xfrm>
            <a:off x="2521991" y="5417285"/>
            <a:ext cx="3016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6000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0D9C3E-26BA-42B8-A7CC-1A193108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«</a:t>
            </a:r>
            <a:r>
              <a:rPr lang="en-GB" dirty="0" err="1"/>
              <a:t>AlertCustomer</a:t>
            </a:r>
            <a:r>
              <a:rPr lang="en-GB" dirty="0"/>
              <a:t>»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D54BECB-07EC-4C45-BA91-C0484762E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Customer → Alert @OneToOne is necessary to show to the Customer the Alert for the failed Orders</a:t>
            </a:r>
          </a:p>
          <a:p>
            <a:r>
              <a:rPr lang="en-GB" dirty="0"/>
              <a:t>Alert → Customer @OneToOne is not necessary, because there’s no scenario where from the Alert we have to retrieve the Customer</a:t>
            </a:r>
          </a:p>
          <a:p>
            <a:r>
              <a:rPr lang="en-GB" dirty="0"/>
              <a:t>Unidirectional 1:1 → @OneToOne in Customer entity, but mapped in Alert</a:t>
            </a:r>
          </a:p>
          <a:p>
            <a:r>
              <a:rPr lang="en-GB" dirty="0" err="1"/>
              <a:t>FetchType.EAGER</a:t>
            </a:r>
            <a:endParaRPr lang="en-GB" dirty="0"/>
          </a:p>
          <a:p>
            <a:r>
              <a:rPr lang="en-GB" dirty="0"/>
              <a:t>No Cascading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E70A39E-0D43-4D6F-B320-C0A3E56D7235}"/>
              </a:ext>
            </a:extLst>
          </p:cNvPr>
          <p:cNvSpPr/>
          <p:nvPr/>
        </p:nvSpPr>
        <p:spPr>
          <a:xfrm>
            <a:off x="3839545" y="1716735"/>
            <a:ext cx="1831133" cy="8025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rgbClr val="0070C0"/>
                </a:solidFill>
              </a:rPr>
              <a:t>Alert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478D4D4-901D-47B7-AD82-6B1042104391}"/>
              </a:ext>
            </a:extLst>
          </p:cNvPr>
          <p:cNvSpPr/>
          <p:nvPr/>
        </p:nvSpPr>
        <p:spPr>
          <a:xfrm>
            <a:off x="584716" y="1716735"/>
            <a:ext cx="1831133" cy="8025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Customer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378A305-BB93-4F86-AEC4-24E10FC5A20E}"/>
              </a:ext>
            </a:extLst>
          </p:cNvPr>
          <p:cNvSpPr/>
          <p:nvPr/>
        </p:nvSpPr>
        <p:spPr>
          <a:xfrm>
            <a:off x="3839545" y="3551837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Customer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B89A580-6A55-433A-A1D2-01E53A60A01F}"/>
              </a:ext>
            </a:extLst>
          </p:cNvPr>
          <p:cNvSpPr/>
          <p:nvPr/>
        </p:nvSpPr>
        <p:spPr>
          <a:xfrm>
            <a:off x="584716" y="3545584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Alert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108054D-C233-4485-A8D2-DC5A29F51BBF}"/>
              </a:ext>
            </a:extLst>
          </p:cNvPr>
          <p:cNvSpPr/>
          <p:nvPr/>
        </p:nvSpPr>
        <p:spPr>
          <a:xfrm>
            <a:off x="3839546" y="5374433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Customer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A0B4657-ABF6-496B-AA90-262024FAB9AF}"/>
              </a:ext>
            </a:extLst>
          </p:cNvPr>
          <p:cNvSpPr/>
          <p:nvPr/>
        </p:nvSpPr>
        <p:spPr>
          <a:xfrm>
            <a:off x="641479" y="5374433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rgbClr val="00B050"/>
                </a:solidFill>
              </a:rPr>
              <a:t>Alert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D7FE2738-C5E6-4424-8336-3AFF1D92117D}"/>
              </a:ext>
            </a:extLst>
          </p:cNvPr>
          <p:cNvSpPr/>
          <p:nvPr/>
        </p:nvSpPr>
        <p:spPr>
          <a:xfrm>
            <a:off x="2947697" y="1938000"/>
            <a:ext cx="360000" cy="360000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5CABFEA-E520-4395-A0B0-F8DA82FBF42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2415849" y="2118000"/>
            <a:ext cx="531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79C7480-0FEB-44F7-B25E-E22520F09285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3307697" y="2118000"/>
            <a:ext cx="531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1082531-CBC9-4F34-AC3F-C17FFED28CC9}"/>
              </a:ext>
            </a:extLst>
          </p:cNvPr>
          <p:cNvSpPr txBox="1"/>
          <p:nvPr/>
        </p:nvSpPr>
        <p:spPr>
          <a:xfrm>
            <a:off x="2472612" y="2298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0,1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C1D8F-280E-4C29-933D-3B42EE66197E}"/>
              </a:ext>
            </a:extLst>
          </p:cNvPr>
          <p:cNvSpPr txBox="1"/>
          <p:nvPr/>
        </p:nvSpPr>
        <p:spPr>
          <a:xfrm>
            <a:off x="3319315" y="2298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1,1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28F28C-F133-4AD7-BCC0-D62FAF72D985}"/>
              </a:ext>
            </a:extLst>
          </p:cNvPr>
          <p:cNvSpPr txBox="1"/>
          <p:nvPr/>
        </p:nvSpPr>
        <p:spPr>
          <a:xfrm>
            <a:off x="1897949" y="1429342"/>
            <a:ext cx="281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AlertCostumer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49DF4E5-12BF-4EEF-8327-40EB89B848AC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415849" y="3946849"/>
            <a:ext cx="1423696" cy="625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530490B-DADB-4ADB-A495-A1B4FC9B31B5}"/>
              </a:ext>
            </a:extLst>
          </p:cNvPr>
          <p:cNvSpPr txBox="1"/>
          <p:nvPr/>
        </p:nvSpPr>
        <p:spPr>
          <a:xfrm>
            <a:off x="3573621" y="3631962"/>
            <a:ext cx="3016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8EED0430-13CA-4F95-BDFE-6C8C9ECE099A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2472612" y="5775698"/>
            <a:ext cx="136693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86BAF8D-F7CB-41A5-8627-C54C2CD69533}"/>
              </a:ext>
            </a:extLst>
          </p:cNvPr>
          <p:cNvSpPr txBox="1"/>
          <p:nvPr/>
        </p:nvSpPr>
        <p:spPr>
          <a:xfrm>
            <a:off x="2521991" y="5417285"/>
            <a:ext cx="3016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783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0D9C3E-26BA-42B8-A7CC-1A193108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«</a:t>
            </a:r>
            <a:r>
              <a:rPr lang="en-GB" dirty="0" err="1"/>
              <a:t>SASCustomer</a:t>
            </a:r>
            <a:r>
              <a:rPr lang="en-GB" dirty="0"/>
              <a:t>»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D54BECB-07EC-4C45-BA91-C0484762E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Customer → Service Activation Schedule @OneToMany is necessary to show to the Customer the Service Activation Schedule</a:t>
            </a:r>
          </a:p>
          <a:p>
            <a:r>
              <a:rPr lang="en-GB" dirty="0"/>
              <a:t>Service Activation Schedule → Customer @ManyToOne is not necessary, because there’s no scenario where from the Service Activation Schedule we have to retrieve the Customer</a:t>
            </a:r>
          </a:p>
          <a:p>
            <a:r>
              <a:rPr lang="en-GB" dirty="0"/>
              <a:t>Unidirectional 1:N → @OneToMany in Customer entity, mapped as a bidirectional relationship (@ManyToOne in Service Activation Schedule)</a:t>
            </a:r>
          </a:p>
          <a:p>
            <a:r>
              <a:rPr lang="en-GB" dirty="0" err="1"/>
              <a:t>FetchType.EAGER</a:t>
            </a:r>
            <a:endParaRPr lang="en-GB" dirty="0"/>
          </a:p>
          <a:p>
            <a:r>
              <a:rPr lang="en-GB" dirty="0"/>
              <a:t>No Cascading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E70A39E-0D43-4D6F-B320-C0A3E56D7235}"/>
              </a:ext>
            </a:extLst>
          </p:cNvPr>
          <p:cNvSpPr/>
          <p:nvPr/>
        </p:nvSpPr>
        <p:spPr>
          <a:xfrm>
            <a:off x="3839545" y="1716735"/>
            <a:ext cx="1831133" cy="8025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Customer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478D4D4-901D-47B7-AD82-6B1042104391}"/>
              </a:ext>
            </a:extLst>
          </p:cNvPr>
          <p:cNvSpPr/>
          <p:nvPr/>
        </p:nvSpPr>
        <p:spPr>
          <a:xfrm>
            <a:off x="584716" y="1716735"/>
            <a:ext cx="1831133" cy="8025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Service Activation Schedule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378A305-BB93-4F86-AEC4-24E10FC5A20E}"/>
              </a:ext>
            </a:extLst>
          </p:cNvPr>
          <p:cNvSpPr/>
          <p:nvPr/>
        </p:nvSpPr>
        <p:spPr>
          <a:xfrm>
            <a:off x="3839545" y="3551837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Service Activation Schedule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B89A580-6A55-433A-A1D2-01E53A60A01F}"/>
              </a:ext>
            </a:extLst>
          </p:cNvPr>
          <p:cNvSpPr/>
          <p:nvPr/>
        </p:nvSpPr>
        <p:spPr>
          <a:xfrm>
            <a:off x="584716" y="3545584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Customer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108054D-C233-4485-A8D2-DC5A29F51BBF}"/>
              </a:ext>
            </a:extLst>
          </p:cNvPr>
          <p:cNvSpPr/>
          <p:nvPr/>
        </p:nvSpPr>
        <p:spPr>
          <a:xfrm>
            <a:off x="3839546" y="5374433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Service Activation Schedule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A0B4657-ABF6-496B-AA90-262024FAB9AF}"/>
              </a:ext>
            </a:extLst>
          </p:cNvPr>
          <p:cNvSpPr/>
          <p:nvPr/>
        </p:nvSpPr>
        <p:spPr>
          <a:xfrm>
            <a:off x="641479" y="5374433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Customer</a:t>
            </a:r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D7FE2738-C5E6-4424-8336-3AFF1D92117D}"/>
              </a:ext>
            </a:extLst>
          </p:cNvPr>
          <p:cNvSpPr/>
          <p:nvPr/>
        </p:nvSpPr>
        <p:spPr>
          <a:xfrm>
            <a:off x="2947697" y="1938000"/>
            <a:ext cx="360000" cy="360000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5CABFEA-E520-4395-A0B0-F8DA82FBF42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2415849" y="2118000"/>
            <a:ext cx="531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79C7480-0FEB-44F7-B25E-E22520F09285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3307697" y="2118000"/>
            <a:ext cx="531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1082531-CBC9-4F34-AC3F-C17FFED28CC9}"/>
              </a:ext>
            </a:extLst>
          </p:cNvPr>
          <p:cNvSpPr txBox="1"/>
          <p:nvPr/>
        </p:nvSpPr>
        <p:spPr>
          <a:xfrm>
            <a:off x="2472612" y="2298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1,1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C1D8F-280E-4C29-933D-3B42EE66197E}"/>
              </a:ext>
            </a:extLst>
          </p:cNvPr>
          <p:cNvSpPr txBox="1"/>
          <p:nvPr/>
        </p:nvSpPr>
        <p:spPr>
          <a:xfrm>
            <a:off x="3319315" y="229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0,N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28F28C-F133-4AD7-BCC0-D62FAF72D985}"/>
              </a:ext>
            </a:extLst>
          </p:cNvPr>
          <p:cNvSpPr txBox="1"/>
          <p:nvPr/>
        </p:nvSpPr>
        <p:spPr>
          <a:xfrm>
            <a:off x="2392496" y="1395595"/>
            <a:ext cx="147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SASCustomer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49DF4E5-12BF-4EEF-8327-40EB89B848AC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415849" y="3946849"/>
            <a:ext cx="1423696" cy="625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530490B-DADB-4ADB-A495-A1B4FC9B31B5}"/>
              </a:ext>
            </a:extLst>
          </p:cNvPr>
          <p:cNvSpPr txBox="1"/>
          <p:nvPr/>
        </p:nvSpPr>
        <p:spPr>
          <a:xfrm>
            <a:off x="3573621" y="3631962"/>
            <a:ext cx="3016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8EED0430-13CA-4F95-BDFE-6C8C9ECE099A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2472612" y="5775698"/>
            <a:ext cx="136693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86BAF8D-F7CB-41A5-8627-C54C2CD69533}"/>
              </a:ext>
            </a:extLst>
          </p:cNvPr>
          <p:cNvSpPr txBox="1"/>
          <p:nvPr/>
        </p:nvSpPr>
        <p:spPr>
          <a:xfrm>
            <a:off x="2521991" y="5417285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06552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0D9C3E-26BA-42B8-A7CC-1A193108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«</a:t>
            </a:r>
            <a:r>
              <a:rPr lang="en-GB" dirty="0" err="1"/>
              <a:t>ServicesToActivate</a:t>
            </a:r>
            <a:r>
              <a:rPr lang="en-GB" dirty="0"/>
              <a:t>»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D54BECB-07EC-4C45-BA91-C0484762E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Service Activation Schedule → Service @ManyToMany is necessary to show to the Customer the Services contained by the Service Activation Schedule</a:t>
            </a:r>
          </a:p>
          <a:p>
            <a:r>
              <a:rPr lang="en-GB" dirty="0"/>
              <a:t>Service → Service Activation Schedule @ManyToMany is not necessary, because there’s no scenario where from the Service we have to retrieve the Service Activation Schedule</a:t>
            </a:r>
          </a:p>
          <a:p>
            <a:r>
              <a:rPr lang="en-GB" dirty="0"/>
              <a:t>Unidirectional N:M → @ManyToMany in Service Activation Schedule entity</a:t>
            </a:r>
          </a:p>
          <a:p>
            <a:r>
              <a:rPr lang="en-GB" dirty="0" err="1"/>
              <a:t>FetchType.EAGER</a:t>
            </a:r>
            <a:endParaRPr lang="en-GB" dirty="0"/>
          </a:p>
          <a:p>
            <a:r>
              <a:rPr lang="en-GB" dirty="0"/>
              <a:t>No Cascading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E70A39E-0D43-4D6F-B320-C0A3E56D7235}"/>
              </a:ext>
            </a:extLst>
          </p:cNvPr>
          <p:cNvSpPr/>
          <p:nvPr/>
        </p:nvSpPr>
        <p:spPr>
          <a:xfrm>
            <a:off x="3839545" y="1716735"/>
            <a:ext cx="1831133" cy="8025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Service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478D4D4-901D-47B7-AD82-6B1042104391}"/>
              </a:ext>
            </a:extLst>
          </p:cNvPr>
          <p:cNvSpPr/>
          <p:nvPr/>
        </p:nvSpPr>
        <p:spPr>
          <a:xfrm>
            <a:off x="584716" y="1716735"/>
            <a:ext cx="1831133" cy="8025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Service Activation Schedule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378A305-BB93-4F86-AEC4-24E10FC5A20E}"/>
              </a:ext>
            </a:extLst>
          </p:cNvPr>
          <p:cNvSpPr/>
          <p:nvPr/>
        </p:nvSpPr>
        <p:spPr>
          <a:xfrm>
            <a:off x="3839545" y="3551837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Service Activation Schedule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B89A580-6A55-433A-A1D2-01E53A60A01F}"/>
              </a:ext>
            </a:extLst>
          </p:cNvPr>
          <p:cNvSpPr/>
          <p:nvPr/>
        </p:nvSpPr>
        <p:spPr>
          <a:xfrm>
            <a:off x="584716" y="3545584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Service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108054D-C233-4485-A8D2-DC5A29F51BBF}"/>
              </a:ext>
            </a:extLst>
          </p:cNvPr>
          <p:cNvSpPr/>
          <p:nvPr/>
        </p:nvSpPr>
        <p:spPr>
          <a:xfrm>
            <a:off x="3839546" y="5374433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Service Activation Schedule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A0B4657-ABF6-496B-AA90-262024FAB9AF}"/>
              </a:ext>
            </a:extLst>
          </p:cNvPr>
          <p:cNvSpPr/>
          <p:nvPr/>
        </p:nvSpPr>
        <p:spPr>
          <a:xfrm>
            <a:off x="641479" y="5374433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Service</a:t>
            </a:r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D7FE2738-C5E6-4424-8336-3AFF1D92117D}"/>
              </a:ext>
            </a:extLst>
          </p:cNvPr>
          <p:cNvSpPr/>
          <p:nvPr/>
        </p:nvSpPr>
        <p:spPr>
          <a:xfrm>
            <a:off x="2947697" y="1938000"/>
            <a:ext cx="360000" cy="360000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5CABFEA-E520-4395-A0B0-F8DA82FBF42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2415849" y="2118000"/>
            <a:ext cx="531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79C7480-0FEB-44F7-B25E-E22520F09285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3307697" y="2118000"/>
            <a:ext cx="531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1082531-CBC9-4F34-AC3F-C17FFED28CC9}"/>
              </a:ext>
            </a:extLst>
          </p:cNvPr>
          <p:cNvSpPr txBox="1"/>
          <p:nvPr/>
        </p:nvSpPr>
        <p:spPr>
          <a:xfrm>
            <a:off x="2472612" y="229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1,N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C1D8F-280E-4C29-933D-3B42EE66197E}"/>
              </a:ext>
            </a:extLst>
          </p:cNvPr>
          <p:cNvSpPr txBox="1"/>
          <p:nvPr/>
        </p:nvSpPr>
        <p:spPr>
          <a:xfrm>
            <a:off x="3319315" y="229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0,N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28F28C-F133-4AD7-BCC0-D62FAF72D985}"/>
              </a:ext>
            </a:extLst>
          </p:cNvPr>
          <p:cNvSpPr txBox="1"/>
          <p:nvPr/>
        </p:nvSpPr>
        <p:spPr>
          <a:xfrm>
            <a:off x="2392496" y="1395595"/>
            <a:ext cx="203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ServicesToActivate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49DF4E5-12BF-4EEF-8327-40EB89B848AC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415849" y="3946849"/>
            <a:ext cx="1423696" cy="625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530490B-DADB-4ADB-A495-A1B4FC9B31B5}"/>
              </a:ext>
            </a:extLst>
          </p:cNvPr>
          <p:cNvSpPr txBox="1"/>
          <p:nvPr/>
        </p:nvSpPr>
        <p:spPr>
          <a:xfrm>
            <a:off x="3573621" y="363196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8EED0430-13CA-4F95-BDFE-6C8C9ECE099A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2472612" y="5775698"/>
            <a:ext cx="136693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86BAF8D-F7CB-41A5-8627-C54C2CD69533}"/>
              </a:ext>
            </a:extLst>
          </p:cNvPr>
          <p:cNvSpPr txBox="1"/>
          <p:nvPr/>
        </p:nvSpPr>
        <p:spPr>
          <a:xfrm>
            <a:off x="2521991" y="5417285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588764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0D9C3E-26BA-42B8-A7CC-1A193108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«</a:t>
            </a:r>
            <a:r>
              <a:rPr lang="en-GB" dirty="0" err="1"/>
              <a:t>OptionalProductsToActivate</a:t>
            </a:r>
            <a:r>
              <a:rPr lang="en-GB" dirty="0"/>
              <a:t>»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D54BECB-07EC-4C45-BA91-C0484762E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Service Activation Schedule → Optional Product @ManyToMany is necessary to show to the Customer the Optional Products contained by the Service Activation Schedule</a:t>
            </a:r>
          </a:p>
          <a:p>
            <a:r>
              <a:rPr lang="en-GB" dirty="0"/>
              <a:t>Optional Product→ Service Activation Schedule @ManyToMany is not necessary, because there’s no scenario where from the Optional Product we have to retrieve the Service Activation Schedule</a:t>
            </a:r>
          </a:p>
          <a:p>
            <a:r>
              <a:rPr lang="en-GB" dirty="0"/>
              <a:t>Unidirectional N:M → @ManyToMany in Service Activation Schedule entity</a:t>
            </a:r>
          </a:p>
          <a:p>
            <a:r>
              <a:rPr lang="en-GB" dirty="0" err="1"/>
              <a:t>FetchType.EAGER</a:t>
            </a:r>
            <a:endParaRPr lang="en-GB" dirty="0"/>
          </a:p>
          <a:p>
            <a:r>
              <a:rPr lang="en-GB" dirty="0"/>
              <a:t>No Cascading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E70A39E-0D43-4D6F-B320-C0A3E56D7235}"/>
              </a:ext>
            </a:extLst>
          </p:cNvPr>
          <p:cNvSpPr/>
          <p:nvPr/>
        </p:nvSpPr>
        <p:spPr>
          <a:xfrm>
            <a:off x="3839545" y="1716735"/>
            <a:ext cx="1831133" cy="8025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Optional Product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478D4D4-901D-47B7-AD82-6B1042104391}"/>
              </a:ext>
            </a:extLst>
          </p:cNvPr>
          <p:cNvSpPr/>
          <p:nvPr/>
        </p:nvSpPr>
        <p:spPr>
          <a:xfrm>
            <a:off x="584716" y="1716735"/>
            <a:ext cx="1831133" cy="8025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Service Activation Schedule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378A305-BB93-4F86-AEC4-24E10FC5A20E}"/>
              </a:ext>
            </a:extLst>
          </p:cNvPr>
          <p:cNvSpPr/>
          <p:nvPr/>
        </p:nvSpPr>
        <p:spPr>
          <a:xfrm>
            <a:off x="3839545" y="3551837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Service Activation Schedule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B89A580-6A55-433A-A1D2-01E53A60A01F}"/>
              </a:ext>
            </a:extLst>
          </p:cNvPr>
          <p:cNvSpPr/>
          <p:nvPr/>
        </p:nvSpPr>
        <p:spPr>
          <a:xfrm>
            <a:off x="584716" y="3545584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Optional Product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108054D-C233-4485-A8D2-DC5A29F51BBF}"/>
              </a:ext>
            </a:extLst>
          </p:cNvPr>
          <p:cNvSpPr/>
          <p:nvPr/>
        </p:nvSpPr>
        <p:spPr>
          <a:xfrm>
            <a:off x="3839546" y="5374433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Service Activation Schedule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A0B4657-ABF6-496B-AA90-262024FAB9AF}"/>
              </a:ext>
            </a:extLst>
          </p:cNvPr>
          <p:cNvSpPr/>
          <p:nvPr/>
        </p:nvSpPr>
        <p:spPr>
          <a:xfrm>
            <a:off x="641479" y="5374433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Optional Product</a:t>
            </a:r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D7FE2738-C5E6-4424-8336-3AFF1D92117D}"/>
              </a:ext>
            </a:extLst>
          </p:cNvPr>
          <p:cNvSpPr/>
          <p:nvPr/>
        </p:nvSpPr>
        <p:spPr>
          <a:xfrm>
            <a:off x="2947697" y="1938000"/>
            <a:ext cx="360000" cy="360000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5CABFEA-E520-4395-A0B0-F8DA82FBF42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2415849" y="2118000"/>
            <a:ext cx="531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79C7480-0FEB-44F7-B25E-E22520F09285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3307697" y="2118000"/>
            <a:ext cx="531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1082531-CBC9-4F34-AC3F-C17FFED28CC9}"/>
              </a:ext>
            </a:extLst>
          </p:cNvPr>
          <p:cNvSpPr txBox="1"/>
          <p:nvPr/>
        </p:nvSpPr>
        <p:spPr>
          <a:xfrm>
            <a:off x="2472612" y="229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0,N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C1D8F-280E-4C29-933D-3B42EE66197E}"/>
              </a:ext>
            </a:extLst>
          </p:cNvPr>
          <p:cNvSpPr txBox="1"/>
          <p:nvPr/>
        </p:nvSpPr>
        <p:spPr>
          <a:xfrm>
            <a:off x="3319315" y="229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0,N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28F28C-F133-4AD7-BCC0-D62FAF72D985}"/>
              </a:ext>
            </a:extLst>
          </p:cNvPr>
          <p:cNvSpPr txBox="1"/>
          <p:nvPr/>
        </p:nvSpPr>
        <p:spPr>
          <a:xfrm>
            <a:off x="2392496" y="1395595"/>
            <a:ext cx="289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OptionalProductsToActivate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49DF4E5-12BF-4EEF-8327-40EB89B848AC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415849" y="3946849"/>
            <a:ext cx="1423696" cy="625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530490B-DADB-4ADB-A495-A1B4FC9B31B5}"/>
              </a:ext>
            </a:extLst>
          </p:cNvPr>
          <p:cNvSpPr txBox="1"/>
          <p:nvPr/>
        </p:nvSpPr>
        <p:spPr>
          <a:xfrm>
            <a:off x="3573621" y="363196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8EED0430-13CA-4F95-BDFE-6C8C9ECE099A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2472612" y="5775698"/>
            <a:ext cx="136693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86BAF8D-F7CB-41A5-8627-C54C2CD69533}"/>
              </a:ext>
            </a:extLst>
          </p:cNvPr>
          <p:cNvSpPr txBox="1"/>
          <p:nvPr/>
        </p:nvSpPr>
        <p:spPr>
          <a:xfrm>
            <a:off x="2521991" y="5417285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428766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88D34-8924-40DC-A33E-75A1F6807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Entitities</a:t>
            </a:r>
            <a:r>
              <a:rPr lang="it-IT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4283696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88D34-8924-40DC-A33E-75A1F680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«User» </a:t>
            </a:r>
            <a:r>
              <a:rPr lang="it-IT" dirty="0" err="1"/>
              <a:t>Entity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6F6E6-AC76-4B90-AB6F-DF91FF47F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@NamedQuery(name=«User.checkCredentials», query=«SELECT u FROM User u WHERE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u.username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=? AND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u.password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=?»)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User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=1L;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username;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email;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password;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insolvent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UserType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UserType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Class with EMPLOYEE and CUSTOMER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@OneToMany(fetch=FetchType.EAGER,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=«customer»,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=?)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List&lt;Order&gt;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@OneToMany(fetch=FetchType.EAGER,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=«customer»,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=?)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List&lt;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ServiceActivationSchedule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serviceActivationSchedules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@OneToOne(fetch=FetchType.EAGER,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=«customer»,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=?)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393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9FEA1E-4D7D-42A6-9387-4604E21A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43987EC-68EB-4634-A5F4-8B9D7AB50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831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88D34-8924-40DC-A33E-75A1F680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«Order» </a:t>
            </a:r>
            <a:r>
              <a:rPr lang="it-IT" dirty="0" err="1"/>
              <a:t>Entity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6F6E6-AC76-4B90-AB6F-DF91FF47F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Order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=1L;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creationTimestamp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Date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subscriptionStartDate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float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@ManyToOne(fetch=FetchType.EAGER,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=«username»,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=?)</a:t>
            </a: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User customer;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@ManyToOne(fetch=FetchType.EAGER,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=«id»,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=?)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ServicePackage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servicePackage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@ManyToMany(fetch=FetchType.EAGER,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=«?»,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=?)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List&lt;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OptionalProduct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optionalProducts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@ManyToOne(fetch=FetchType.EAGER,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numberOfMonths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»,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=?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validityPeriodMonths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@ManyToOne(fetch=FetchType.EAGER,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monthlyFee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»,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=?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float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validityPeriodFee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2262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88D34-8924-40DC-A33E-75A1F680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«Service Package» </a:t>
            </a:r>
            <a:r>
              <a:rPr lang="it-IT" dirty="0" err="1"/>
              <a:t>Entity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6F6E6-AC76-4B90-AB6F-DF91FF47F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62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88D34-8924-40DC-A33E-75A1F680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«Optional Product» </a:t>
            </a:r>
            <a:r>
              <a:rPr lang="it-IT" dirty="0" err="1"/>
              <a:t>Entity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6F6E6-AC76-4B90-AB6F-DF91FF47F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OptionalProduct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=1L;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float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monthlyFee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549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88D34-8924-40DC-A33E-75A1F680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«Service» </a:t>
            </a:r>
            <a:r>
              <a:rPr lang="it-IT" dirty="0" err="1"/>
              <a:t>Entity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6F6E6-AC76-4B90-AB6F-DF91FF47F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27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88D34-8924-40DC-A33E-75A1F680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«Service Activation Schedule» </a:t>
            </a:r>
            <a:r>
              <a:rPr lang="it-IT" dirty="0" err="1"/>
              <a:t>Entity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6F6E6-AC76-4B90-AB6F-DF91FF47F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ServiceActivationSchedule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=1L;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Date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activationDate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Date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deactivationDate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@ManyToOne(fetch=FetchType.EAGER,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=«username»,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User customer;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6298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88D34-8924-40DC-A33E-75A1F680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«</a:t>
            </a:r>
            <a:r>
              <a:rPr lang="it-IT" dirty="0" err="1"/>
              <a:t>Validity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» </a:t>
            </a:r>
            <a:r>
              <a:rPr lang="it-IT" dirty="0" err="1"/>
              <a:t>Entity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6F6E6-AC76-4B90-AB6F-DF91FF47F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525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88D34-8924-40DC-A33E-75A1F680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«</a:t>
            </a:r>
            <a:r>
              <a:rPr lang="it-IT" dirty="0" err="1"/>
              <a:t>Alert</a:t>
            </a:r>
            <a:r>
              <a:rPr lang="it-IT" dirty="0"/>
              <a:t>» </a:t>
            </a:r>
            <a:r>
              <a:rPr lang="it-IT" dirty="0" err="1"/>
              <a:t>Entity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6F6E6-AC76-4B90-AB6F-DF91FF47F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=1L;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lastRejectionTimeStamp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float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@OneToOne(fetch=FetchType.EAGER,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=«username»,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=?)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it-IT">
                <a:latin typeface="Courier New" panose="02070309020205020404" pitchFamily="49" charset="0"/>
                <a:cs typeface="Courier New" panose="02070309020205020404" pitchFamily="49" charset="0"/>
              </a:rPr>
              <a:t>User customer;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6056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00402BE-60AD-44F4-AFBD-489A55AD9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154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11C811B-629B-4345-B1BD-5582069D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dirty="0"/>
              <a:t>IFML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F93665-7855-448B-93D2-C82FB2147DB3}"/>
              </a:ext>
            </a:extLst>
          </p:cNvPr>
          <p:cNvSpPr txBox="1"/>
          <p:nvPr/>
        </p:nvSpPr>
        <p:spPr>
          <a:xfrm>
            <a:off x="2286001" y="3610947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Customer Side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9E29CE4-5B4C-4D1F-A5E0-69C512FB2494}"/>
              </a:ext>
            </a:extLst>
          </p:cNvPr>
          <p:cNvSpPr txBox="1"/>
          <p:nvPr/>
        </p:nvSpPr>
        <p:spPr>
          <a:xfrm>
            <a:off x="6391469" y="1567543"/>
            <a:ext cx="155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Employee</a:t>
            </a:r>
            <a:r>
              <a:rPr lang="it-IT" dirty="0"/>
              <a:t> Side</a:t>
            </a:r>
          </a:p>
        </p:txBody>
      </p:sp>
    </p:spTree>
    <p:extLst>
      <p:ext uri="{BB962C8B-B14F-4D97-AF65-F5344CB8AC3E}">
        <p14:creationId xmlns:p14="http://schemas.microsoft.com/office/powerpoint/2010/main" val="3610200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699E4-3766-4EA0-970C-37E96F9A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 of Components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7DC2B2-95EB-4BE5-8F6C-8F32E72D7B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/>
              <a:t>Client Components</a:t>
            </a:r>
          </a:p>
          <a:p>
            <a:pPr lvl="1"/>
            <a:r>
              <a:rPr lang="it-IT" dirty="0" err="1"/>
              <a:t>Servlets</a:t>
            </a:r>
            <a:endParaRPr lang="it-IT" dirty="0"/>
          </a:p>
          <a:p>
            <a:pPr lvl="2"/>
            <a:r>
              <a:rPr lang="it-IT" dirty="0"/>
              <a:t>User </a:t>
            </a:r>
            <a:r>
              <a:rPr lang="it-IT" dirty="0" err="1"/>
              <a:t>Registration</a:t>
            </a:r>
            <a:endParaRPr lang="it-IT" dirty="0"/>
          </a:p>
          <a:p>
            <a:pPr lvl="2"/>
            <a:r>
              <a:rPr lang="it-IT" dirty="0" err="1"/>
              <a:t>CheckLogin</a:t>
            </a:r>
            <a:r>
              <a:rPr lang="it-IT" dirty="0"/>
              <a:t> (Customer)</a:t>
            </a:r>
          </a:p>
          <a:p>
            <a:pPr lvl="2"/>
            <a:r>
              <a:rPr lang="it-IT" dirty="0" err="1"/>
              <a:t>CheckLogin</a:t>
            </a:r>
            <a:r>
              <a:rPr lang="it-IT" dirty="0"/>
              <a:t> (</a:t>
            </a:r>
            <a:r>
              <a:rPr lang="it-IT" dirty="0" err="1"/>
              <a:t>Employee</a:t>
            </a:r>
            <a:r>
              <a:rPr lang="it-IT" dirty="0"/>
              <a:t>)</a:t>
            </a:r>
          </a:p>
          <a:p>
            <a:pPr lvl="2"/>
            <a:r>
              <a:rPr lang="it-IT" dirty="0" err="1"/>
              <a:t>GetServicePackage</a:t>
            </a:r>
            <a:endParaRPr lang="it-IT" dirty="0"/>
          </a:p>
          <a:p>
            <a:pPr lvl="2"/>
            <a:r>
              <a:rPr lang="it-IT" dirty="0" err="1"/>
              <a:t>GetValidityPeriods</a:t>
            </a:r>
            <a:endParaRPr lang="it-IT" dirty="0"/>
          </a:p>
          <a:p>
            <a:pPr lvl="2"/>
            <a:r>
              <a:rPr lang="it-IT" dirty="0" err="1"/>
              <a:t>GetRelativeOptionalProducts</a:t>
            </a:r>
            <a:endParaRPr lang="it-IT" dirty="0"/>
          </a:p>
          <a:p>
            <a:pPr lvl="2"/>
            <a:r>
              <a:rPr lang="it-IT" dirty="0" err="1"/>
              <a:t>PerformPayment</a:t>
            </a:r>
            <a:endParaRPr lang="it-IT" dirty="0"/>
          </a:p>
          <a:p>
            <a:pPr lvl="2"/>
            <a:r>
              <a:rPr lang="it-IT" dirty="0" err="1"/>
              <a:t>CreateServicePackage</a:t>
            </a:r>
            <a:endParaRPr lang="it-IT" dirty="0"/>
          </a:p>
          <a:p>
            <a:pPr lvl="2"/>
            <a:r>
              <a:rPr lang="it-IT" dirty="0" err="1"/>
              <a:t>CreateOptionalProduct</a:t>
            </a:r>
            <a:endParaRPr lang="it-IT" dirty="0"/>
          </a:p>
          <a:p>
            <a:pPr lvl="2"/>
            <a:r>
              <a:rPr lang="it-IT" dirty="0" err="1"/>
              <a:t>LoadSalesReport</a:t>
            </a:r>
            <a:endParaRPr lang="it-IT" dirty="0"/>
          </a:p>
          <a:p>
            <a:pPr lvl="1"/>
            <a:r>
              <a:rPr lang="it-IT" dirty="0" err="1"/>
              <a:t>Views</a:t>
            </a:r>
            <a:endParaRPr lang="it-IT" dirty="0"/>
          </a:p>
          <a:p>
            <a:pPr lvl="2"/>
            <a:r>
              <a:rPr lang="it-IT" dirty="0"/>
              <a:t>Landing Page (</a:t>
            </a:r>
            <a:r>
              <a:rPr lang="it-IT" dirty="0" err="1"/>
              <a:t>Modal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Login Page (</a:t>
            </a:r>
            <a:r>
              <a:rPr lang="it-IT" dirty="0" err="1"/>
              <a:t>Employee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Home Page (Customer)</a:t>
            </a:r>
          </a:p>
          <a:p>
            <a:pPr lvl="2"/>
            <a:r>
              <a:rPr lang="it-IT" dirty="0"/>
              <a:t>Home Page (</a:t>
            </a:r>
            <a:r>
              <a:rPr lang="it-IT" dirty="0" err="1"/>
              <a:t>Employee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Buy Service Page</a:t>
            </a:r>
          </a:p>
          <a:p>
            <a:pPr lvl="2"/>
            <a:r>
              <a:rPr lang="it-IT" dirty="0" err="1"/>
              <a:t>Confirmation</a:t>
            </a:r>
            <a:r>
              <a:rPr lang="it-IT" dirty="0"/>
              <a:t> Page (</a:t>
            </a:r>
            <a:r>
              <a:rPr lang="it-IT" dirty="0" err="1"/>
              <a:t>Modal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Sales Report Page</a:t>
            </a:r>
          </a:p>
          <a:p>
            <a:pPr lvl="1"/>
            <a:r>
              <a:rPr lang="it-IT" dirty="0"/>
              <a:t>Java </a:t>
            </a:r>
            <a:r>
              <a:rPr lang="it-IT" dirty="0" err="1"/>
              <a:t>Beans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0A9B00-E54C-4D14-A4FF-2F9597033B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/>
              <a:t>Back End Components</a:t>
            </a:r>
          </a:p>
          <a:p>
            <a:pPr lvl="1"/>
            <a:r>
              <a:rPr lang="it-IT" dirty="0" err="1"/>
              <a:t>Entities</a:t>
            </a:r>
            <a:endParaRPr lang="it-IT" dirty="0"/>
          </a:p>
          <a:p>
            <a:pPr lvl="2"/>
            <a:r>
              <a:rPr lang="it-IT" dirty="0"/>
              <a:t>User</a:t>
            </a:r>
          </a:p>
          <a:p>
            <a:pPr lvl="2"/>
            <a:r>
              <a:rPr lang="it-IT" dirty="0"/>
              <a:t>Order</a:t>
            </a:r>
          </a:p>
          <a:p>
            <a:pPr lvl="2"/>
            <a:r>
              <a:rPr lang="it-IT" dirty="0"/>
              <a:t>Service Package</a:t>
            </a:r>
          </a:p>
          <a:p>
            <a:pPr lvl="2"/>
            <a:r>
              <a:rPr lang="it-IT" dirty="0"/>
              <a:t>Optional Product</a:t>
            </a:r>
          </a:p>
          <a:p>
            <a:pPr lvl="2"/>
            <a:r>
              <a:rPr lang="it-IT" dirty="0"/>
              <a:t>Service</a:t>
            </a:r>
          </a:p>
          <a:p>
            <a:pPr lvl="2"/>
            <a:r>
              <a:rPr lang="it-IT" dirty="0" err="1"/>
              <a:t>Validity</a:t>
            </a:r>
            <a:r>
              <a:rPr lang="it-IT" dirty="0"/>
              <a:t> </a:t>
            </a:r>
            <a:r>
              <a:rPr lang="it-IT" dirty="0" err="1"/>
              <a:t>Period</a:t>
            </a:r>
            <a:endParaRPr lang="it-IT" dirty="0"/>
          </a:p>
          <a:p>
            <a:pPr lvl="2"/>
            <a:r>
              <a:rPr lang="it-IT" dirty="0"/>
              <a:t>Service Activation Schedule</a:t>
            </a:r>
          </a:p>
          <a:p>
            <a:pPr lvl="2"/>
            <a:r>
              <a:rPr lang="it-IT" dirty="0" err="1"/>
              <a:t>Alert</a:t>
            </a:r>
            <a:endParaRPr lang="it-IT" dirty="0"/>
          </a:p>
          <a:p>
            <a:pPr lvl="1"/>
            <a:r>
              <a:rPr lang="it-IT" dirty="0"/>
              <a:t>Business Components (</a:t>
            </a:r>
            <a:r>
              <a:rPr lang="it-IT" dirty="0" err="1"/>
              <a:t>EJBs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BC1</a:t>
            </a:r>
          </a:p>
          <a:p>
            <a:pPr lvl="3"/>
            <a:r>
              <a:rPr lang="it-IT" dirty="0"/>
              <a:t>(</a:t>
            </a:r>
            <a:r>
              <a:rPr lang="it-IT" dirty="0" err="1"/>
              <a:t>Stateless</a:t>
            </a:r>
            <a:r>
              <a:rPr lang="it-IT" dirty="0"/>
              <a:t> or </a:t>
            </a:r>
            <a:r>
              <a:rPr lang="it-IT" dirty="0" err="1"/>
              <a:t>Stateful</a:t>
            </a:r>
            <a:r>
              <a:rPr lang="it-IT" dirty="0"/>
              <a:t>)</a:t>
            </a:r>
          </a:p>
          <a:p>
            <a:pPr lvl="3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1086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DD77B-B1C0-4FF5-8CF0-E995901B4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83730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BF7BD-93B3-4AB7-B6C2-A7468771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Logical</a:t>
            </a:r>
            <a:r>
              <a:rPr lang="it-IT" dirty="0"/>
              <a:t> Data Model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91EDCA1-4CAD-4254-BE8D-92B270E70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74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9F754F-FC0B-47BF-9B4A-8B2AA7B51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Trigger Design and Code</a:t>
            </a:r>
          </a:p>
        </p:txBody>
      </p:sp>
    </p:spTree>
    <p:extLst>
      <p:ext uri="{BB962C8B-B14F-4D97-AF65-F5344CB8AC3E}">
        <p14:creationId xmlns:p14="http://schemas.microsoft.com/office/powerpoint/2010/main" val="421193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62F5F0E-5027-4423-9506-58BD5BE76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ORM </a:t>
            </a:r>
            <a:r>
              <a:rPr lang="it-IT" dirty="0" err="1"/>
              <a:t>Relationship</a:t>
            </a:r>
            <a:r>
              <a:rPr lang="it-IT" dirty="0"/>
              <a:t> Design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F1F5B66-1C3F-492A-9200-D9A8C7FDD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30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0D9C3E-26BA-42B8-A7CC-1A193108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«Purchase»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D54BECB-07EC-4C45-BA91-C0484762E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Customer → Order @OneToMany is necessary to show a list of the rejected orders</a:t>
            </a:r>
          </a:p>
          <a:p>
            <a:r>
              <a:rPr lang="en-GB" dirty="0"/>
              <a:t>Order → Customer @ManyToOne is not necessary, because there’s no scenario where from the Order we have to retrieve the Customer</a:t>
            </a:r>
          </a:p>
          <a:p>
            <a:r>
              <a:rPr lang="en-GB" dirty="0"/>
              <a:t>Unidirectional 1:N → Use JPQL queries to retrieve the Customer’s rejected orders</a:t>
            </a:r>
          </a:p>
          <a:p>
            <a:endParaRPr lang="en-GB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E70A39E-0D43-4D6F-B320-C0A3E56D7235}"/>
              </a:ext>
            </a:extLst>
          </p:cNvPr>
          <p:cNvSpPr/>
          <p:nvPr/>
        </p:nvSpPr>
        <p:spPr>
          <a:xfrm>
            <a:off x="3839545" y="1716735"/>
            <a:ext cx="1831133" cy="8025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Order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478D4D4-901D-47B7-AD82-6B1042104391}"/>
              </a:ext>
            </a:extLst>
          </p:cNvPr>
          <p:cNvSpPr/>
          <p:nvPr/>
        </p:nvSpPr>
        <p:spPr>
          <a:xfrm>
            <a:off x="584716" y="1716735"/>
            <a:ext cx="1831133" cy="8025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Customer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378A305-BB93-4F86-AEC4-24E10FC5A20E}"/>
              </a:ext>
            </a:extLst>
          </p:cNvPr>
          <p:cNvSpPr/>
          <p:nvPr/>
        </p:nvSpPr>
        <p:spPr>
          <a:xfrm>
            <a:off x="3839545" y="3551837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Order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B89A580-6A55-433A-A1D2-01E53A60A01F}"/>
              </a:ext>
            </a:extLst>
          </p:cNvPr>
          <p:cNvSpPr/>
          <p:nvPr/>
        </p:nvSpPr>
        <p:spPr>
          <a:xfrm>
            <a:off x="584716" y="3545584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Customer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108054D-C233-4485-A8D2-DC5A29F51BBF}"/>
              </a:ext>
            </a:extLst>
          </p:cNvPr>
          <p:cNvSpPr/>
          <p:nvPr/>
        </p:nvSpPr>
        <p:spPr>
          <a:xfrm>
            <a:off x="3839546" y="5374433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Order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A0B4657-ABF6-496B-AA90-262024FAB9AF}"/>
              </a:ext>
            </a:extLst>
          </p:cNvPr>
          <p:cNvSpPr/>
          <p:nvPr/>
        </p:nvSpPr>
        <p:spPr>
          <a:xfrm>
            <a:off x="641479" y="5374433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Customer</a:t>
            </a:r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D7FE2738-C5E6-4424-8336-3AFF1D92117D}"/>
              </a:ext>
            </a:extLst>
          </p:cNvPr>
          <p:cNvSpPr/>
          <p:nvPr/>
        </p:nvSpPr>
        <p:spPr>
          <a:xfrm>
            <a:off x="2947697" y="1938000"/>
            <a:ext cx="360000" cy="360000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5CABFEA-E520-4395-A0B0-F8DA82FBF42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2415849" y="2118000"/>
            <a:ext cx="531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79C7480-0FEB-44F7-B25E-E22520F09285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3307697" y="2118000"/>
            <a:ext cx="531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1082531-CBC9-4F34-AC3F-C17FFED28CC9}"/>
              </a:ext>
            </a:extLst>
          </p:cNvPr>
          <p:cNvSpPr txBox="1"/>
          <p:nvPr/>
        </p:nvSpPr>
        <p:spPr>
          <a:xfrm>
            <a:off x="2472612" y="229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0,N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C1D8F-280E-4C29-933D-3B42EE66197E}"/>
              </a:ext>
            </a:extLst>
          </p:cNvPr>
          <p:cNvSpPr txBox="1"/>
          <p:nvPr/>
        </p:nvSpPr>
        <p:spPr>
          <a:xfrm>
            <a:off x="3319315" y="2298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1,1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28F28C-F133-4AD7-BCC0-D62FAF72D985}"/>
              </a:ext>
            </a:extLst>
          </p:cNvPr>
          <p:cNvSpPr txBox="1"/>
          <p:nvPr/>
        </p:nvSpPr>
        <p:spPr>
          <a:xfrm>
            <a:off x="2565058" y="1506352"/>
            <a:ext cx="111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Purchase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49DF4E5-12BF-4EEF-8327-40EB89B848AC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415849" y="3946849"/>
            <a:ext cx="1423696" cy="625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530490B-DADB-4ADB-A495-A1B4FC9B31B5}"/>
              </a:ext>
            </a:extLst>
          </p:cNvPr>
          <p:cNvSpPr txBox="1"/>
          <p:nvPr/>
        </p:nvSpPr>
        <p:spPr>
          <a:xfrm>
            <a:off x="3573621" y="363196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8EED0430-13CA-4F95-BDFE-6C8C9ECE099A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2472612" y="5775698"/>
            <a:ext cx="136693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86BAF8D-F7CB-41A5-8627-C54C2CD69533}"/>
              </a:ext>
            </a:extLst>
          </p:cNvPr>
          <p:cNvSpPr txBox="1"/>
          <p:nvPr/>
        </p:nvSpPr>
        <p:spPr>
          <a:xfrm>
            <a:off x="2521991" y="5417285"/>
            <a:ext cx="3016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761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0D9C3E-26BA-42B8-A7CC-1A193108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«</a:t>
            </a:r>
            <a:r>
              <a:rPr lang="en-GB" dirty="0" err="1"/>
              <a:t>OrderedServicePackage</a:t>
            </a:r>
            <a:r>
              <a:rPr lang="en-GB" dirty="0"/>
              <a:t>»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D54BECB-07EC-4C45-BA91-C0484762E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Order → Service Package @ManyToOne is necessary to show the Customer’s selected Service Package in the rejected Order</a:t>
            </a:r>
          </a:p>
          <a:p>
            <a:r>
              <a:rPr lang="en-GB" dirty="0"/>
              <a:t>Service Package → Order @OneToMany is not necessary, because there’s no scenario where from the Service Package we have to retrieve the Order</a:t>
            </a:r>
          </a:p>
          <a:p>
            <a:r>
              <a:rPr lang="en-GB" dirty="0"/>
              <a:t>Unidirectional N:1 → @ManyToOne in Order entity</a:t>
            </a:r>
          </a:p>
          <a:p>
            <a:r>
              <a:rPr lang="en-GB" dirty="0" err="1"/>
              <a:t>FetchType.EAGER</a:t>
            </a:r>
            <a:endParaRPr lang="en-GB" dirty="0"/>
          </a:p>
          <a:p>
            <a:r>
              <a:rPr lang="en-GB" dirty="0"/>
              <a:t>No Cascading</a:t>
            </a:r>
          </a:p>
          <a:p>
            <a:endParaRPr lang="en-GB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E70A39E-0D43-4D6F-B320-C0A3E56D7235}"/>
              </a:ext>
            </a:extLst>
          </p:cNvPr>
          <p:cNvSpPr/>
          <p:nvPr/>
        </p:nvSpPr>
        <p:spPr>
          <a:xfrm>
            <a:off x="3839545" y="1716735"/>
            <a:ext cx="1831133" cy="8025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Service Package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478D4D4-901D-47B7-AD82-6B1042104391}"/>
              </a:ext>
            </a:extLst>
          </p:cNvPr>
          <p:cNvSpPr/>
          <p:nvPr/>
        </p:nvSpPr>
        <p:spPr>
          <a:xfrm>
            <a:off x="584716" y="1716735"/>
            <a:ext cx="1831133" cy="8025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Order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378A305-BB93-4F86-AEC4-24E10FC5A20E}"/>
              </a:ext>
            </a:extLst>
          </p:cNvPr>
          <p:cNvSpPr/>
          <p:nvPr/>
        </p:nvSpPr>
        <p:spPr>
          <a:xfrm>
            <a:off x="3839545" y="3551837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Service Package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B89A580-6A55-433A-A1D2-01E53A60A01F}"/>
              </a:ext>
            </a:extLst>
          </p:cNvPr>
          <p:cNvSpPr/>
          <p:nvPr/>
        </p:nvSpPr>
        <p:spPr>
          <a:xfrm>
            <a:off x="584716" y="3545584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Order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108054D-C233-4485-A8D2-DC5A29F51BBF}"/>
              </a:ext>
            </a:extLst>
          </p:cNvPr>
          <p:cNvSpPr/>
          <p:nvPr/>
        </p:nvSpPr>
        <p:spPr>
          <a:xfrm>
            <a:off x="3839546" y="5374433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Service Package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A0B4657-ABF6-496B-AA90-262024FAB9AF}"/>
              </a:ext>
            </a:extLst>
          </p:cNvPr>
          <p:cNvSpPr/>
          <p:nvPr/>
        </p:nvSpPr>
        <p:spPr>
          <a:xfrm>
            <a:off x="641479" y="5374433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Order</a:t>
            </a:r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D7FE2738-C5E6-4424-8336-3AFF1D92117D}"/>
              </a:ext>
            </a:extLst>
          </p:cNvPr>
          <p:cNvSpPr/>
          <p:nvPr/>
        </p:nvSpPr>
        <p:spPr>
          <a:xfrm>
            <a:off x="2947697" y="1938000"/>
            <a:ext cx="360000" cy="360000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5CABFEA-E520-4395-A0B0-F8DA82FBF42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2415849" y="2118000"/>
            <a:ext cx="531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79C7480-0FEB-44F7-B25E-E22520F09285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3307697" y="2118000"/>
            <a:ext cx="531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1082531-CBC9-4F34-AC3F-C17FFED28CC9}"/>
              </a:ext>
            </a:extLst>
          </p:cNvPr>
          <p:cNvSpPr txBox="1"/>
          <p:nvPr/>
        </p:nvSpPr>
        <p:spPr>
          <a:xfrm>
            <a:off x="2472612" y="2298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1,1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C1D8F-280E-4C29-933D-3B42EE66197E}"/>
              </a:ext>
            </a:extLst>
          </p:cNvPr>
          <p:cNvSpPr txBox="1"/>
          <p:nvPr/>
        </p:nvSpPr>
        <p:spPr>
          <a:xfrm>
            <a:off x="3319315" y="229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0,N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28F28C-F133-4AD7-BCC0-D62FAF72D985}"/>
              </a:ext>
            </a:extLst>
          </p:cNvPr>
          <p:cNvSpPr txBox="1"/>
          <p:nvPr/>
        </p:nvSpPr>
        <p:spPr>
          <a:xfrm>
            <a:off x="1940767" y="1431704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OrderedServicePackage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49DF4E5-12BF-4EEF-8327-40EB89B848AC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415849" y="3946849"/>
            <a:ext cx="1423696" cy="625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530490B-DADB-4ADB-A495-A1B4FC9B31B5}"/>
              </a:ext>
            </a:extLst>
          </p:cNvPr>
          <p:cNvSpPr txBox="1"/>
          <p:nvPr/>
        </p:nvSpPr>
        <p:spPr>
          <a:xfrm>
            <a:off x="3573621" y="3631962"/>
            <a:ext cx="3016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8EED0430-13CA-4F95-BDFE-6C8C9ECE099A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2472612" y="5775698"/>
            <a:ext cx="136693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86BAF8D-F7CB-41A5-8627-C54C2CD69533}"/>
              </a:ext>
            </a:extLst>
          </p:cNvPr>
          <p:cNvSpPr txBox="1"/>
          <p:nvPr/>
        </p:nvSpPr>
        <p:spPr>
          <a:xfrm>
            <a:off x="2521991" y="5417285"/>
            <a:ext cx="3016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5907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0D9C3E-26BA-42B8-A7CC-1A193108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«</a:t>
            </a:r>
            <a:r>
              <a:rPr lang="en-GB" dirty="0" err="1"/>
              <a:t>OrderedOptionalProduct</a:t>
            </a:r>
            <a:r>
              <a:rPr lang="en-GB" dirty="0"/>
              <a:t>»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D54BECB-07EC-4C45-BA91-C0484762E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Order → Optional Product @ManyToMany is necessary to show the Customer’s selected Optional Products in the rejected Order</a:t>
            </a:r>
          </a:p>
          <a:p>
            <a:r>
              <a:rPr lang="en-GB" dirty="0"/>
              <a:t>Service Package → Order @ManyToMany is not necessary, because there’s no scenario where from the Optional Products we have to retrieve the Order</a:t>
            </a:r>
          </a:p>
          <a:p>
            <a:r>
              <a:rPr lang="en-GB" dirty="0"/>
              <a:t>Unidirectional N:M → @ManyToMany in Order entity</a:t>
            </a:r>
          </a:p>
          <a:p>
            <a:r>
              <a:rPr lang="en-GB" dirty="0" err="1"/>
              <a:t>FetchType.EAGER</a:t>
            </a:r>
            <a:endParaRPr lang="en-GB" dirty="0"/>
          </a:p>
          <a:p>
            <a:r>
              <a:rPr lang="en-GB" dirty="0"/>
              <a:t>No Cascading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E70A39E-0D43-4D6F-B320-C0A3E56D7235}"/>
              </a:ext>
            </a:extLst>
          </p:cNvPr>
          <p:cNvSpPr/>
          <p:nvPr/>
        </p:nvSpPr>
        <p:spPr>
          <a:xfrm>
            <a:off x="3839545" y="1716735"/>
            <a:ext cx="1831133" cy="8025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Optional Product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478D4D4-901D-47B7-AD82-6B1042104391}"/>
              </a:ext>
            </a:extLst>
          </p:cNvPr>
          <p:cNvSpPr/>
          <p:nvPr/>
        </p:nvSpPr>
        <p:spPr>
          <a:xfrm>
            <a:off x="584716" y="1716735"/>
            <a:ext cx="1831133" cy="8025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Order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378A305-BB93-4F86-AEC4-24E10FC5A20E}"/>
              </a:ext>
            </a:extLst>
          </p:cNvPr>
          <p:cNvSpPr/>
          <p:nvPr/>
        </p:nvSpPr>
        <p:spPr>
          <a:xfrm>
            <a:off x="3839545" y="3551837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Order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B89A580-6A55-433A-A1D2-01E53A60A01F}"/>
              </a:ext>
            </a:extLst>
          </p:cNvPr>
          <p:cNvSpPr/>
          <p:nvPr/>
        </p:nvSpPr>
        <p:spPr>
          <a:xfrm>
            <a:off x="584716" y="3545584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Optional Product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108054D-C233-4485-A8D2-DC5A29F51BBF}"/>
              </a:ext>
            </a:extLst>
          </p:cNvPr>
          <p:cNvSpPr/>
          <p:nvPr/>
        </p:nvSpPr>
        <p:spPr>
          <a:xfrm>
            <a:off x="3839546" y="5374433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Order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A0B4657-ABF6-496B-AA90-262024FAB9AF}"/>
              </a:ext>
            </a:extLst>
          </p:cNvPr>
          <p:cNvSpPr/>
          <p:nvPr/>
        </p:nvSpPr>
        <p:spPr>
          <a:xfrm>
            <a:off x="641479" y="5374433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Optional Product</a:t>
            </a:r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D7FE2738-C5E6-4424-8336-3AFF1D92117D}"/>
              </a:ext>
            </a:extLst>
          </p:cNvPr>
          <p:cNvSpPr/>
          <p:nvPr/>
        </p:nvSpPr>
        <p:spPr>
          <a:xfrm>
            <a:off x="2947697" y="1938000"/>
            <a:ext cx="360000" cy="360000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5CABFEA-E520-4395-A0B0-F8DA82FBF42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2415849" y="2118000"/>
            <a:ext cx="531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79C7480-0FEB-44F7-B25E-E22520F09285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3307697" y="2118000"/>
            <a:ext cx="531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1082531-CBC9-4F34-AC3F-C17FFED28CC9}"/>
              </a:ext>
            </a:extLst>
          </p:cNvPr>
          <p:cNvSpPr txBox="1"/>
          <p:nvPr/>
        </p:nvSpPr>
        <p:spPr>
          <a:xfrm>
            <a:off x="2472612" y="22980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0, 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C1D8F-280E-4C29-933D-3B42EE66197E}"/>
              </a:ext>
            </a:extLst>
          </p:cNvPr>
          <p:cNvSpPr txBox="1"/>
          <p:nvPr/>
        </p:nvSpPr>
        <p:spPr>
          <a:xfrm>
            <a:off x="3319315" y="229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0,N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28F28C-F133-4AD7-BCC0-D62FAF72D985}"/>
              </a:ext>
            </a:extLst>
          </p:cNvPr>
          <p:cNvSpPr txBox="1"/>
          <p:nvPr/>
        </p:nvSpPr>
        <p:spPr>
          <a:xfrm>
            <a:off x="1940767" y="1431704"/>
            <a:ext cx="249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OrderedOptionalProduct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49DF4E5-12BF-4EEF-8327-40EB89B848AC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415849" y="3946849"/>
            <a:ext cx="1423696" cy="625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530490B-DADB-4ADB-A495-A1B4FC9B31B5}"/>
              </a:ext>
            </a:extLst>
          </p:cNvPr>
          <p:cNvSpPr txBox="1"/>
          <p:nvPr/>
        </p:nvSpPr>
        <p:spPr>
          <a:xfrm>
            <a:off x="3573621" y="3631962"/>
            <a:ext cx="3016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8EED0430-13CA-4F95-BDFE-6C8C9ECE099A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2472612" y="5775698"/>
            <a:ext cx="136693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86BAF8D-F7CB-41A5-8627-C54C2CD69533}"/>
              </a:ext>
            </a:extLst>
          </p:cNvPr>
          <p:cNvSpPr txBox="1"/>
          <p:nvPr/>
        </p:nvSpPr>
        <p:spPr>
          <a:xfrm>
            <a:off x="2521991" y="5417285"/>
            <a:ext cx="3016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4819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0D9C3E-26BA-42B8-A7CC-1A193108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«</a:t>
            </a:r>
            <a:r>
              <a:rPr lang="en-GB" dirty="0" err="1"/>
              <a:t>OptionalProductsAvailability</a:t>
            </a:r>
            <a:r>
              <a:rPr lang="en-GB" dirty="0"/>
              <a:t>»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D54BECB-07EC-4C45-BA91-C0484762E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Service Package → Optional Product @ManyToMany is necessary to show to the Customer the available Optional Products for a certain Service Package</a:t>
            </a:r>
          </a:p>
          <a:p>
            <a:r>
              <a:rPr lang="en-GB" dirty="0"/>
              <a:t>Optional Product → Service Package @ManyToMany is not necessary, because there’s no scenario where from the Optional Products we have to retrieve the Service Package</a:t>
            </a:r>
          </a:p>
          <a:p>
            <a:r>
              <a:rPr lang="en-GB" dirty="0"/>
              <a:t>Unidirectional N:M → @ManyToMany in Service Package entity</a:t>
            </a:r>
          </a:p>
          <a:p>
            <a:r>
              <a:rPr lang="en-GB" dirty="0" err="1"/>
              <a:t>FetchType.EAGER</a:t>
            </a:r>
            <a:endParaRPr lang="en-GB" dirty="0"/>
          </a:p>
          <a:p>
            <a:r>
              <a:rPr lang="en-GB" dirty="0"/>
              <a:t>No Cascading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E70A39E-0D43-4D6F-B320-C0A3E56D7235}"/>
              </a:ext>
            </a:extLst>
          </p:cNvPr>
          <p:cNvSpPr/>
          <p:nvPr/>
        </p:nvSpPr>
        <p:spPr>
          <a:xfrm>
            <a:off x="3839545" y="1716735"/>
            <a:ext cx="1831133" cy="8025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Optional Product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478D4D4-901D-47B7-AD82-6B1042104391}"/>
              </a:ext>
            </a:extLst>
          </p:cNvPr>
          <p:cNvSpPr/>
          <p:nvPr/>
        </p:nvSpPr>
        <p:spPr>
          <a:xfrm>
            <a:off x="584716" y="1716735"/>
            <a:ext cx="1831133" cy="8025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Service Package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378A305-BB93-4F86-AEC4-24E10FC5A20E}"/>
              </a:ext>
            </a:extLst>
          </p:cNvPr>
          <p:cNvSpPr/>
          <p:nvPr/>
        </p:nvSpPr>
        <p:spPr>
          <a:xfrm>
            <a:off x="3839545" y="3551837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Service Package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B89A580-6A55-433A-A1D2-01E53A60A01F}"/>
              </a:ext>
            </a:extLst>
          </p:cNvPr>
          <p:cNvSpPr/>
          <p:nvPr/>
        </p:nvSpPr>
        <p:spPr>
          <a:xfrm>
            <a:off x="584716" y="3545584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Optional Product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108054D-C233-4485-A8D2-DC5A29F51BBF}"/>
              </a:ext>
            </a:extLst>
          </p:cNvPr>
          <p:cNvSpPr/>
          <p:nvPr/>
        </p:nvSpPr>
        <p:spPr>
          <a:xfrm>
            <a:off x="3839546" y="5374433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Service Package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A0B4657-ABF6-496B-AA90-262024FAB9AF}"/>
              </a:ext>
            </a:extLst>
          </p:cNvPr>
          <p:cNvSpPr/>
          <p:nvPr/>
        </p:nvSpPr>
        <p:spPr>
          <a:xfrm>
            <a:off x="641479" y="5374433"/>
            <a:ext cx="1831133" cy="8025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B050"/>
                </a:solidFill>
              </a:rPr>
              <a:t>Optional Product</a:t>
            </a:r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D7FE2738-C5E6-4424-8336-3AFF1D92117D}"/>
              </a:ext>
            </a:extLst>
          </p:cNvPr>
          <p:cNvSpPr/>
          <p:nvPr/>
        </p:nvSpPr>
        <p:spPr>
          <a:xfrm>
            <a:off x="2947697" y="1938000"/>
            <a:ext cx="360000" cy="360000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5CABFEA-E520-4395-A0B0-F8DA82FBF42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2415849" y="2118000"/>
            <a:ext cx="531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79C7480-0FEB-44F7-B25E-E22520F09285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3307697" y="2118000"/>
            <a:ext cx="531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1082531-CBC9-4F34-AC3F-C17FFED28CC9}"/>
              </a:ext>
            </a:extLst>
          </p:cNvPr>
          <p:cNvSpPr txBox="1"/>
          <p:nvPr/>
        </p:nvSpPr>
        <p:spPr>
          <a:xfrm>
            <a:off x="2472612" y="22980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0, 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C1D8F-280E-4C29-933D-3B42EE66197E}"/>
              </a:ext>
            </a:extLst>
          </p:cNvPr>
          <p:cNvSpPr txBox="1"/>
          <p:nvPr/>
        </p:nvSpPr>
        <p:spPr>
          <a:xfrm>
            <a:off x="3319315" y="229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0,N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28F28C-F133-4AD7-BCC0-D62FAF72D985}"/>
              </a:ext>
            </a:extLst>
          </p:cNvPr>
          <p:cNvSpPr txBox="1"/>
          <p:nvPr/>
        </p:nvSpPr>
        <p:spPr>
          <a:xfrm>
            <a:off x="1897949" y="1429342"/>
            <a:ext cx="281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OptionalProductsAvailability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49DF4E5-12BF-4EEF-8327-40EB89B848AC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415849" y="3946849"/>
            <a:ext cx="1423696" cy="625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530490B-DADB-4ADB-A495-A1B4FC9B31B5}"/>
              </a:ext>
            </a:extLst>
          </p:cNvPr>
          <p:cNvSpPr txBox="1"/>
          <p:nvPr/>
        </p:nvSpPr>
        <p:spPr>
          <a:xfrm>
            <a:off x="3573621" y="3631962"/>
            <a:ext cx="3016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8EED0430-13CA-4F95-BDFE-6C8C9ECE099A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2472612" y="5775698"/>
            <a:ext cx="136693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86BAF8D-F7CB-41A5-8627-C54C2CD69533}"/>
              </a:ext>
            </a:extLst>
          </p:cNvPr>
          <p:cNvSpPr txBox="1"/>
          <p:nvPr/>
        </p:nvSpPr>
        <p:spPr>
          <a:xfrm>
            <a:off x="2521991" y="5417285"/>
            <a:ext cx="30168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51453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1569</Words>
  <Application>Microsoft Office PowerPoint</Application>
  <PresentationFormat>Widescreen</PresentationFormat>
  <Paragraphs>339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Tema di Office</vt:lpstr>
      <vt:lpstr>DB2 Documentation</vt:lpstr>
      <vt:lpstr>ER</vt:lpstr>
      <vt:lpstr>Logical Data Model</vt:lpstr>
      <vt:lpstr>Trigger Design and Code</vt:lpstr>
      <vt:lpstr>ORM Relationship Design</vt:lpstr>
      <vt:lpstr>Relationship «Purchase»</vt:lpstr>
      <vt:lpstr>Relationship «OrderedServicePackage»</vt:lpstr>
      <vt:lpstr>Relationship «OrderedOptionalProduct»</vt:lpstr>
      <vt:lpstr>Relationship «OptionalProductsAvailability»</vt:lpstr>
      <vt:lpstr>Relationship «ValidityPeriodAvailability»</vt:lpstr>
      <vt:lpstr>Relationship «ServicePackageComposition»</vt:lpstr>
      <vt:lpstr>Relationship «OrderedValidityPeriod»</vt:lpstr>
      <vt:lpstr>Relationship «OrderedValidityPeriod»</vt:lpstr>
      <vt:lpstr>Relationship «AlertCustomer»</vt:lpstr>
      <vt:lpstr>Relationship «SASCustomer»</vt:lpstr>
      <vt:lpstr>Relationship «ServicesToActivate»</vt:lpstr>
      <vt:lpstr>Relationship «OptionalProductsToActivate»</vt:lpstr>
      <vt:lpstr>Entitities Code</vt:lpstr>
      <vt:lpstr>«User» Entity</vt:lpstr>
      <vt:lpstr>«Order» Entity</vt:lpstr>
      <vt:lpstr>«Service Package» Entity</vt:lpstr>
      <vt:lpstr>«Optional Product» Entity</vt:lpstr>
      <vt:lpstr>«Service» Entity</vt:lpstr>
      <vt:lpstr>«Service Activation Schedule» Entity</vt:lpstr>
      <vt:lpstr>«Validity Period» Entity</vt:lpstr>
      <vt:lpstr>«Alert» Entity</vt:lpstr>
      <vt:lpstr>IFML</vt:lpstr>
      <vt:lpstr>List of Components</vt:lpstr>
      <vt:lpstr>Sequence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DB2 Documentation</dc:title>
  <dc:creator>Gianluca Lombardo</dc:creator>
  <cp:lastModifiedBy>Gianluca Lombardo</cp:lastModifiedBy>
  <cp:revision>1</cp:revision>
  <dcterms:created xsi:type="dcterms:W3CDTF">2021-11-22T15:43:52Z</dcterms:created>
  <dcterms:modified xsi:type="dcterms:W3CDTF">2021-12-10T11:24:43Z</dcterms:modified>
</cp:coreProperties>
</file>