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520c9ae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520c9ae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1fda0b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1fda0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1fda0b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1fda0b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1fda0b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1fda0b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20c9aeba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20c9aeba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075" y="931850"/>
            <a:ext cx="2628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477725" y="1437975"/>
            <a:ext cx="424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it" sz="1800">
                <a:solidFill>
                  <a:schemeClr val="dk2"/>
                </a:solidFill>
              </a:rPr>
              <a:t>Format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it" sz="1800">
                <a:solidFill>
                  <a:schemeClr val="dk2"/>
                </a:solidFill>
              </a:rPr>
              <a:t>Time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it" sz="1800">
                <a:solidFill>
                  <a:schemeClr val="dk2"/>
                </a:solidFill>
              </a:rPr>
              <a:t>Planning a calendar!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7" y="1003637"/>
            <a:ext cx="3665572" cy="224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575" y="300574"/>
            <a:ext cx="3450150" cy="34501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75" y="399550"/>
            <a:ext cx="6096000" cy="4067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75" y="152400"/>
            <a:ext cx="7181744" cy="48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5" y="1122225"/>
            <a:ext cx="3666375" cy="20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350" y="1579013"/>
            <a:ext cx="3069400" cy="11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