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894B2-379A-4E48-B41B-3EEDFB98A608}" v="9" dt="2024-01-29T14:56:59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Towae" userId="40a972f41b07a5b1" providerId="LiveId" clId="{E4E894B2-379A-4E48-B41B-3EEDFB98A608}"/>
    <pc:docChg chg="undo custSel modSld">
      <pc:chgData name="Gianluca Towae" userId="40a972f41b07a5b1" providerId="LiveId" clId="{E4E894B2-379A-4E48-B41B-3EEDFB98A608}" dt="2024-01-29T15:00:19.429" v="1049" actId="1076"/>
      <pc:docMkLst>
        <pc:docMk/>
      </pc:docMkLst>
      <pc:sldChg chg="addSp delSp modSp mod">
        <pc:chgData name="Gianluca Towae" userId="40a972f41b07a5b1" providerId="LiveId" clId="{E4E894B2-379A-4E48-B41B-3EEDFB98A608}" dt="2024-01-29T15:00:19.429" v="1049" actId="1076"/>
        <pc:sldMkLst>
          <pc:docMk/>
          <pc:sldMk cId="923807665" sldId="256"/>
        </pc:sldMkLst>
        <pc:spChg chg="del">
          <ac:chgData name="Gianluca Towae" userId="40a972f41b07a5b1" providerId="LiveId" clId="{E4E894B2-379A-4E48-B41B-3EEDFB98A608}" dt="2024-01-29T14:02:43.840" v="0" actId="478"/>
          <ac:spMkLst>
            <pc:docMk/>
            <pc:sldMk cId="923807665" sldId="256"/>
            <ac:spMk id="2" creationId="{7AFF024D-8799-F572-A42E-06AA7B52CD83}"/>
          </ac:spMkLst>
        </pc:spChg>
        <pc:spChg chg="del">
          <ac:chgData name="Gianluca Towae" userId="40a972f41b07a5b1" providerId="LiveId" clId="{E4E894B2-379A-4E48-B41B-3EEDFB98A608}" dt="2024-01-29T14:02:43.840" v="0" actId="478"/>
          <ac:spMkLst>
            <pc:docMk/>
            <pc:sldMk cId="923807665" sldId="256"/>
            <ac:spMk id="3" creationId="{E39AB076-DB53-61C3-C92A-76B30EE6B5AC}"/>
          </ac:spMkLst>
        </pc:spChg>
        <pc:spChg chg="add mod">
          <ac:chgData name="Gianluca Towae" userId="40a972f41b07a5b1" providerId="LiveId" clId="{E4E894B2-379A-4E48-B41B-3EEDFB98A608}" dt="2024-01-29T14:57:37.623" v="1036" actId="14100"/>
          <ac:spMkLst>
            <pc:docMk/>
            <pc:sldMk cId="923807665" sldId="256"/>
            <ac:spMk id="14" creationId="{CC5AB5C8-2383-D65E-A7B8-7D2768C26ADF}"/>
          </ac:spMkLst>
        </pc:spChg>
        <pc:spChg chg="add del mod">
          <ac:chgData name="Gianluca Towae" userId="40a972f41b07a5b1" providerId="LiveId" clId="{E4E894B2-379A-4E48-B41B-3EEDFB98A608}" dt="2024-01-29T14:55:21.728" v="1013" actId="21"/>
          <ac:spMkLst>
            <pc:docMk/>
            <pc:sldMk cId="923807665" sldId="256"/>
            <ac:spMk id="15" creationId="{43E2BB50-9DB0-0E88-88E2-22E2DD46390D}"/>
          </ac:spMkLst>
        </pc:spChg>
        <pc:spChg chg="add mod">
          <ac:chgData name="Gianluca Towae" userId="40a972f41b07a5b1" providerId="LiveId" clId="{E4E894B2-379A-4E48-B41B-3EEDFB98A608}" dt="2024-01-29T15:00:16.627" v="1048" actId="1076"/>
          <ac:spMkLst>
            <pc:docMk/>
            <pc:sldMk cId="923807665" sldId="256"/>
            <ac:spMk id="16" creationId="{1E10D23B-0F71-BEF7-557E-51004818BC07}"/>
          </ac:spMkLst>
        </pc:spChg>
        <pc:spChg chg="add mod">
          <ac:chgData name="Gianluca Towae" userId="40a972f41b07a5b1" providerId="LiveId" clId="{E4E894B2-379A-4E48-B41B-3EEDFB98A608}" dt="2024-01-29T15:00:19.429" v="1049" actId="1076"/>
          <ac:spMkLst>
            <pc:docMk/>
            <pc:sldMk cId="923807665" sldId="256"/>
            <ac:spMk id="17" creationId="{43E2BB50-9DB0-0E88-88E2-22E2DD46390D}"/>
          </ac:spMkLst>
        </pc:spChg>
        <pc:picChg chg="add del mod">
          <ac:chgData name="Gianluca Towae" userId="40a972f41b07a5b1" providerId="LiveId" clId="{E4E894B2-379A-4E48-B41B-3EEDFB98A608}" dt="2024-01-29T14:19:09.625" v="4" actId="478"/>
          <ac:picMkLst>
            <pc:docMk/>
            <pc:sldMk cId="923807665" sldId="256"/>
            <ac:picMk id="5" creationId="{3987A223-221A-8D9C-075C-AAE33A8107FE}"/>
          </ac:picMkLst>
        </pc:picChg>
        <pc:picChg chg="add del mod">
          <ac:chgData name="Gianluca Towae" userId="40a972f41b07a5b1" providerId="LiveId" clId="{E4E894B2-379A-4E48-B41B-3EEDFB98A608}" dt="2024-01-29T14:25:57.968" v="23" actId="478"/>
          <ac:picMkLst>
            <pc:docMk/>
            <pc:sldMk cId="923807665" sldId="256"/>
            <ac:picMk id="7" creationId="{FFDC535B-13A4-89C1-1A97-2AE456884462}"/>
          </ac:picMkLst>
        </pc:picChg>
        <pc:picChg chg="add mod">
          <ac:chgData name="Gianluca Towae" userId="40a972f41b07a5b1" providerId="LiveId" clId="{E4E894B2-379A-4E48-B41B-3EEDFB98A608}" dt="2024-01-29T14:59:44.730" v="1047" actId="14100"/>
          <ac:picMkLst>
            <pc:docMk/>
            <pc:sldMk cId="923807665" sldId="256"/>
            <ac:picMk id="9" creationId="{0366D2E0-4EC9-59EF-8E98-AE8616D1CE0A}"/>
          </ac:picMkLst>
        </pc:picChg>
        <pc:picChg chg="add del mod">
          <ac:chgData name="Gianluca Towae" userId="40a972f41b07a5b1" providerId="LiveId" clId="{E4E894B2-379A-4E48-B41B-3EEDFB98A608}" dt="2024-01-29T14:25:51.101" v="18" actId="478"/>
          <ac:picMkLst>
            <pc:docMk/>
            <pc:sldMk cId="923807665" sldId="256"/>
            <ac:picMk id="11" creationId="{8BB202E9-5489-A2C3-12AC-959DC8B81E6E}"/>
          </ac:picMkLst>
        </pc:picChg>
        <pc:picChg chg="add mod">
          <ac:chgData name="Gianluca Towae" userId="40a972f41b07a5b1" providerId="LiveId" clId="{E4E894B2-379A-4E48-B41B-3EEDFB98A608}" dt="2024-01-29T14:59:43.786" v="1045" actId="14100"/>
          <ac:picMkLst>
            <pc:docMk/>
            <pc:sldMk cId="923807665" sldId="256"/>
            <ac:picMk id="13" creationId="{8308B7C1-8272-3355-B938-6C5D6AC488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D241-9B4F-3D26-469F-DF08E2A2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FACA8-273F-78D2-6A1F-AB786812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CCD9-8F71-9144-A973-664BD24F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EBD8-B93B-7382-4127-35DD93E9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A6A7-8108-252C-64E7-0526A1A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08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8CB1-45BA-D2ED-9CF0-55FAB959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82480-501C-E521-70FC-05A8F000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18EA-B83E-ED5D-804A-C573B1F3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1CEB-B3B1-8181-F72D-1AB6C408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D14C-55C9-5DB9-E33D-72E09117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74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5D3E1-DFB7-A613-3E89-A052F0AC1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1FC3-773E-284B-D985-4E8744CC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7A1D-91A8-23DA-1503-418AE0E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F85D-A669-B6EB-7C5A-9E407464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F405-AF67-A04C-DD8F-4369DCAD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23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7531-0504-A32B-CE6B-AA99F164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E891-8038-90BB-D0CC-E4EAF574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BBC9-2B87-9FF6-EFFC-1B095424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3DA5-E563-2D42-84AB-ECDF7972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7719-5BE4-5094-805E-E60F186B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9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152C-398C-A603-FF4B-D691DA04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A858-2231-328B-1824-BEF4797E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E168-790C-7A21-FBE1-09EC59BE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DB78-4531-5786-D7F7-3B66EB9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CC95-1CC1-BC67-D176-BC806A5E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1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A551-5130-0139-F24B-0A49F1EA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0A4-0239-7561-906B-38EEBF67D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7FE9C-D4BE-B866-8226-2F972A7C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6309-F4B9-CA3E-663B-E7214362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3714-A88F-A942-350E-F62A3A9B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25BF-83E6-CE6E-1AA1-A5DB2627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70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9F9C-40DA-F734-1A5A-9B977624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A901F-66B2-A521-72C0-E53DC1AC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8F929-6A4D-E640-FE66-C479EE37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1C72D-D87F-681E-098E-E6B8F9B8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A1A0D-5886-A542-2B1A-523BB94B2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F5C21-B031-A14C-1FC3-162EDC57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456F-7223-C3B1-756B-5A2DEF7B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A17E3-E404-3C58-0069-52C3BA91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6A5F-9734-26AD-D835-B6A6B882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6CE8B-9892-0A4D-1A1C-6D2C332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D9E93-F9C2-B3F3-EA50-5B3C1503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74465-8D1C-6448-D1E0-1BFA649E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51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B6153-3270-1CA5-9BFE-2DBAFDD2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A66D3-2AC9-4381-89CA-C5352AF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A2E2-7C22-1B3D-57A6-922B05E5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3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5861-4479-4F0D-6739-511B9B5A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E637-D1CB-8DBE-5C68-9092D0AD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837D0-8897-200B-2E0B-77CAB029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A00F-FF46-954C-382F-6A79A1F4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D01F-125F-7788-5D89-2FD68740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1B39-4E8E-8CDF-386C-9D02249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2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52AA-4B64-0613-D4E1-8BA9930A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772C0-3379-C353-5A77-1C653BFF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672A-3272-A7F4-42AF-FDBC6214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742ED-E293-82FD-6A33-BBDEB2EA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1DE0B-5602-D20F-B80B-9850A601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BAF2-7BD0-91F7-42C7-445248D8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3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94BFE-D599-32EC-442D-BCE9855E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D894-6DFF-ACAE-2B94-B5B98582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B6B3-3E96-E38B-1445-F04489EBB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5D48-423F-482D-A5F8-7EDB60FA497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B3A13-90AB-6B2A-C20A-556A912F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E671-832E-807E-5912-E50A0EF5B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62C3-AFB0-4184-955F-E53743295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01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deo game screen with a planet and a rocket&#10;&#10;Description automatically generated with medium confidence">
            <a:extLst>
              <a:ext uri="{FF2B5EF4-FFF2-40B4-BE49-F238E27FC236}">
                <a16:creationId xmlns:a16="http://schemas.microsoft.com/office/drawing/2014/main" id="{0366D2E0-4EC9-59EF-8E98-AE8616D1C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429001"/>
            <a:ext cx="6095998" cy="3428999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08B7C1-8272-3355-B938-6C5D6AC48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-1"/>
            <a:ext cx="6096002" cy="3429001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5AB5C8-2383-D65E-A7B8-7D2768C26ADF}"/>
              </a:ext>
            </a:extLst>
          </p:cNvPr>
          <p:cNvSpPr txBox="1"/>
          <p:nvPr/>
        </p:nvSpPr>
        <p:spPr>
          <a:xfrm>
            <a:off x="87086" y="29029"/>
            <a:ext cx="5936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UNTITLED SPACESHOOTER</a:t>
            </a:r>
            <a:endParaRPr lang="de-DE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0D23B-0F71-BEF7-557E-51004818BC07}"/>
              </a:ext>
            </a:extLst>
          </p:cNvPr>
          <p:cNvSpPr txBox="1"/>
          <p:nvPr/>
        </p:nvSpPr>
        <p:spPr>
          <a:xfrm>
            <a:off x="6253612" y="3543703"/>
            <a:ext cx="57807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200" dirty="0"/>
              <a:t>Open World 2d </a:t>
            </a:r>
            <a:r>
              <a:rPr lang="de-DE" sz="2200" dirty="0" err="1"/>
              <a:t>movement</a:t>
            </a:r>
            <a:r>
              <a:rPr lang="de-DE" sz="2200" dirty="0"/>
              <a:t> and </a:t>
            </a:r>
            <a:r>
              <a:rPr lang="de-DE" sz="2200" dirty="0" err="1"/>
              <a:t>shooting</a:t>
            </a:r>
            <a:endParaRPr lang="de-DE" sz="22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200" dirty="0"/>
              <a:t>Different </a:t>
            </a:r>
            <a:r>
              <a:rPr lang="de-DE" sz="2200" dirty="0" err="1"/>
              <a:t>abilties</a:t>
            </a:r>
            <a:r>
              <a:rPr lang="de-DE" sz="2200" dirty="0"/>
              <a:t> (</a:t>
            </a:r>
            <a:r>
              <a:rPr lang="de-DE" sz="2200" dirty="0" err="1"/>
              <a:t>e.g</a:t>
            </a:r>
            <a:r>
              <a:rPr lang="de-DE" sz="2200" dirty="0"/>
              <a:t> double </a:t>
            </a:r>
            <a:r>
              <a:rPr lang="de-DE" sz="2200" dirty="0" err="1"/>
              <a:t>shot</a:t>
            </a:r>
            <a:r>
              <a:rPr lang="de-DE" sz="2200" dirty="0"/>
              <a:t>, </a:t>
            </a:r>
            <a:r>
              <a:rPr lang="de-DE" sz="2200" dirty="0" err="1"/>
              <a:t>shield</a:t>
            </a:r>
            <a:r>
              <a:rPr lang="de-DE" sz="2200" dirty="0"/>
              <a:t>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200" dirty="0"/>
              <a:t>Intelligent </a:t>
            </a:r>
            <a:r>
              <a:rPr lang="de-DE" sz="2200" dirty="0" err="1"/>
              <a:t>enemy</a:t>
            </a:r>
            <a:r>
              <a:rPr lang="de-DE" sz="2200" dirty="0"/>
              <a:t> </a:t>
            </a:r>
            <a:r>
              <a:rPr lang="de-DE" sz="2200" dirty="0" err="1"/>
              <a:t>spawning</a:t>
            </a:r>
            <a:r>
              <a:rPr lang="de-DE" sz="2200" dirty="0"/>
              <a:t> </a:t>
            </a:r>
            <a:r>
              <a:rPr lang="de-DE" sz="2200" dirty="0" err="1"/>
              <a:t>logic</a:t>
            </a:r>
            <a:endParaRPr lang="de-DE" sz="22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200" dirty="0"/>
              <a:t>Unique </a:t>
            </a:r>
            <a:r>
              <a:rPr lang="de-DE" sz="2200" dirty="0" err="1"/>
              <a:t>enemies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different </a:t>
            </a:r>
            <a:r>
              <a:rPr lang="de-DE" sz="2200" dirty="0" err="1"/>
              <a:t>behaviours</a:t>
            </a:r>
            <a:endParaRPr lang="de-DE" sz="22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200" dirty="0" err="1"/>
              <a:t>Advanced</a:t>
            </a:r>
            <a:r>
              <a:rPr lang="de-DE" sz="2200" dirty="0"/>
              <a:t> </a:t>
            </a:r>
            <a:r>
              <a:rPr lang="de-DE" sz="2200" dirty="0" err="1"/>
              <a:t>boss</a:t>
            </a:r>
            <a:r>
              <a:rPr lang="de-DE" sz="2200" dirty="0"/>
              <a:t> </a:t>
            </a:r>
            <a:r>
              <a:rPr lang="de-DE" sz="2200" dirty="0" err="1"/>
              <a:t>mechanics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increasing</a:t>
            </a:r>
            <a:r>
              <a:rPr lang="de-DE" sz="2200" dirty="0"/>
              <a:t> </a:t>
            </a:r>
            <a:r>
              <a:rPr lang="de-DE" sz="2200" dirty="0" err="1"/>
              <a:t>difficulty</a:t>
            </a:r>
            <a:endParaRPr lang="de-DE" sz="22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200" dirty="0"/>
              <a:t>Custom </a:t>
            </a:r>
            <a:r>
              <a:rPr lang="de-DE" sz="2200" dirty="0" err="1"/>
              <a:t>textures</a:t>
            </a:r>
            <a:r>
              <a:rPr lang="de-DE" sz="2200" dirty="0"/>
              <a:t> </a:t>
            </a:r>
            <a:r>
              <a:rPr lang="de-DE" sz="2200" dirty="0" err="1"/>
              <a:t>created</a:t>
            </a:r>
            <a:r>
              <a:rPr lang="de-DE" sz="2200" dirty="0"/>
              <a:t> in Blender</a:t>
            </a:r>
          </a:p>
          <a:p>
            <a:r>
              <a:rPr lang="de-DE" sz="2200" i="1" dirty="0"/>
              <a:t>More </a:t>
            </a:r>
            <a:r>
              <a:rPr lang="de-DE" sz="2200" i="1" dirty="0" err="1"/>
              <a:t>information</a:t>
            </a:r>
            <a:r>
              <a:rPr lang="de-DE" sz="2200" i="1" dirty="0"/>
              <a:t> in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2BB50-9DB0-0E88-88E2-22E2DD46390D}"/>
              </a:ext>
            </a:extLst>
          </p:cNvPr>
          <p:cNvSpPr txBox="1"/>
          <p:nvPr/>
        </p:nvSpPr>
        <p:spPr>
          <a:xfrm>
            <a:off x="87086" y="2974209"/>
            <a:ext cx="473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Finn Hess, Gianluca Towae, Marlon </a:t>
            </a:r>
            <a:r>
              <a:rPr lang="en-US" dirty="0" err="1"/>
              <a:t>Wachsmuth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80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Towae</dc:creator>
  <cp:lastModifiedBy>Gianluca Towae</cp:lastModifiedBy>
  <cp:revision>1</cp:revision>
  <dcterms:created xsi:type="dcterms:W3CDTF">2024-01-29T14:01:13Z</dcterms:created>
  <dcterms:modified xsi:type="dcterms:W3CDTF">2024-01-29T15:00:19Z</dcterms:modified>
</cp:coreProperties>
</file>