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71_CD70BC7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27C4F4-FA11-CCFB-0B5B-766BB92A2167}" name="Gabriela Maria Cabel Barbarán" initials="GC" userId="c456c8a4d8ff25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07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71_CD70BC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61A4BA-1545-49D2-99A0-68D296440A54}" authorId="{3027C4F4-FA11-CCFB-0B5B-766BB92A2167}" created="2024-08-22T17:31:29.7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picMk id="3074" creationId="{46C6886C-9E5D-F437-5ACC-FC7BAB907F9C}"/>
    </ac:deMkLst>
    <p188:txBody>
      <a:bodyPr/>
      <a:lstStyle/>
      <a:p>
        <a:r>
          <a:rPr lang="pt-BR"/>
          <a:t>Indicar na equipe quem o gerente.</a:t>
        </a:r>
      </a:p>
    </p188:txBody>
  </p188:cm>
  <p188:cm id="{83A2B258-E73D-41BF-AC9F-2CB6D02587C6}" authorId="{3027C4F4-FA11-CCFB-0B5B-766BB92A2167}" created="2024-08-22T17:35:59.86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picMk id="3074" creationId="{46C6886C-9E5D-F437-5ACC-FC7BAB907F9C}"/>
    </ac:deMkLst>
    <p188:txBody>
      <a:bodyPr/>
      <a:lstStyle/>
      <a:p>
        <a:r>
          <a:rPr lang="pt-BR"/>
          <a:t>Nas premissas:
Entrega dentro do tempo planejado? Por que esta premissa? Isto parece que está dentro do controle da equipe e do gerente.
Obter dados suficientes para a busca?</a:t>
        </a:r>
      </a:p>
    </p188:txBody>
  </p188:cm>
  <p188:cm id="{7EED8EFD-D364-45D7-B6B4-A63736C425F3}" authorId="{3027C4F4-FA11-CCFB-0B5B-766BB92A2167}" created="2024-08-22T17:40:49.353">
    <pc:sldMkLst xmlns:pc="http://schemas.microsoft.com/office/powerpoint/2013/main/command">
      <pc:docMk/>
      <pc:sldMk cId="3446717558" sldId="369"/>
    </pc:sldMkLst>
    <p188:txBody>
      <a:bodyPr/>
      <a:lstStyle/>
      <a:p>
        <a:r>
          <a:rPr lang="pt-BR"/>
          <a:t>Nos riscos:
Como assim não possuir dados suficientes??? Suficientes para o quê?
Como assim imprevistos nas entregas?
Imprevistos com a equipe??
REVER AS PREMISSAS E RISCOS.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8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0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9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3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1_CD70BC7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45B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886" y="643467"/>
            <a:ext cx="768422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C9768F5-0FAF-4C00-9B3A-7016F5B7A3DA}"/>
              </a:ext>
            </a:extLst>
          </p:cNvPr>
          <p:cNvSpPr txBox="1"/>
          <p:nvPr/>
        </p:nvSpPr>
        <p:spPr>
          <a:xfrm>
            <a:off x="2353734" y="2734734"/>
            <a:ext cx="133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-Desenvolver uma IA para realizar a busca de artigos científicos.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40B916-EC82-4C94-B79F-D87D69B94743}"/>
              </a:ext>
            </a:extLst>
          </p:cNvPr>
          <p:cNvSpPr txBox="1"/>
          <p:nvPr/>
        </p:nvSpPr>
        <p:spPr>
          <a:xfrm>
            <a:off x="2353734" y="1233680"/>
            <a:ext cx="133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-Alunos possuem dificuldades ao realizar pesquisas cientificas para trabalhos acadêmicos.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1FE79E-228B-4513-A75E-911E85BF3116}"/>
              </a:ext>
            </a:extLst>
          </p:cNvPr>
          <p:cNvSpPr txBox="1"/>
          <p:nvPr/>
        </p:nvSpPr>
        <p:spPr>
          <a:xfrm>
            <a:off x="2353734" y="4012235"/>
            <a:ext cx="133773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-Trazer fontes mais confiáveis para a realização de pesquisas cientificas para trabalhos acadêmicos.</a:t>
            </a:r>
          </a:p>
          <a:p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-Agilizar a busca de artigos científicos para  trabalhos acadêmicos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23A8A7A-9250-41E9-B0C7-A047E5DEC60D}"/>
              </a:ext>
            </a:extLst>
          </p:cNvPr>
          <p:cNvSpPr txBox="1"/>
          <p:nvPr/>
        </p:nvSpPr>
        <p:spPr>
          <a:xfrm>
            <a:off x="5348619" y="3318934"/>
            <a:ext cx="1471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Gestor : Luiz Gustavo Santos Alves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700" dirty="0" err="1">
                <a:latin typeface="Arial" panose="020B0604020202020204" pitchFamily="34" charset="0"/>
                <a:cs typeface="Arial" panose="020B0604020202020204" pitchFamily="34" charset="0"/>
              </a:rPr>
              <a:t>Gianluca</a:t>
            </a:r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 Martins </a:t>
            </a:r>
            <a:r>
              <a:rPr lang="pt-BR" sz="700" dirty="0" err="1">
                <a:latin typeface="Arial" panose="020B0604020202020204" pitchFamily="34" charset="0"/>
                <a:cs typeface="Arial" panose="020B0604020202020204" pitchFamily="34" charset="0"/>
              </a:rPr>
              <a:t>Trivellato</a:t>
            </a:r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-Marlon Bairros da Silva Filho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-João Pedro Macedo Lima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EB8F95-F5F1-42D2-B534-070A0980618A}"/>
              </a:ext>
            </a:extLst>
          </p:cNvPr>
          <p:cNvSpPr txBox="1"/>
          <p:nvPr/>
        </p:nvSpPr>
        <p:spPr>
          <a:xfrm>
            <a:off x="5327282" y="1290549"/>
            <a:ext cx="14375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-Universitários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-MEC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-Pesquisadores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-Pessoas interessadas em realizar pesquisas cientificas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31E26F-AF6A-44CD-96BD-604AFC7F1C7D}"/>
              </a:ext>
            </a:extLst>
          </p:cNvPr>
          <p:cNvSpPr txBox="1"/>
          <p:nvPr/>
        </p:nvSpPr>
        <p:spPr>
          <a:xfrm>
            <a:off x="3940358" y="1298974"/>
            <a:ext cx="133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-Uma aplicação que utiliza 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C7BA03-8DDB-4681-B831-1D1FE2DB71BB}"/>
              </a:ext>
            </a:extLst>
          </p:cNvPr>
          <p:cNvSpPr txBox="1"/>
          <p:nvPr/>
        </p:nvSpPr>
        <p:spPr>
          <a:xfrm>
            <a:off x="8426010" y="5230922"/>
            <a:ext cx="1337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-Mão de obra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-Infraestrutura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-Manutenção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0053407-38A8-4DF0-AC38-0B33C6EF3368}"/>
              </a:ext>
            </a:extLst>
          </p:cNvPr>
          <p:cNvSpPr txBox="1"/>
          <p:nvPr/>
        </p:nvSpPr>
        <p:spPr>
          <a:xfrm>
            <a:off x="3911037" y="2783961"/>
            <a:ext cx="13377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-Deve realizar uma busca que resulta em uma lista de pesquisas acadêmicas relacionadas ao tema escolhido.</a:t>
            </a:r>
          </a:p>
          <a:p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-Relacionar qual resultado tem mais compatibilidade com o tema escolhido</a:t>
            </a:r>
          </a:p>
          <a:p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C9AC68A-920A-4E5F-9D7C-8F8FB8737152}"/>
              </a:ext>
            </a:extLst>
          </p:cNvPr>
          <p:cNvSpPr txBox="1"/>
          <p:nvPr/>
        </p:nvSpPr>
        <p:spPr>
          <a:xfrm>
            <a:off x="5427132" y="5359151"/>
            <a:ext cx="2824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-O projeto será desenvolvido usando as técnicas LPS e ESOS.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-O projeto terá um prazo de 4 meses para ser desenvolvido.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-ICS do projeto deverão ser gerenciados utilizando o repositório GitHub.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 O Usuário deve ter acesso a internet para o uso da aplicação.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037F2A-FF83-42D2-80EB-FC2688B7202E}"/>
              </a:ext>
            </a:extLst>
          </p:cNvPr>
          <p:cNvSpPr txBox="1"/>
          <p:nvPr/>
        </p:nvSpPr>
        <p:spPr>
          <a:xfrm>
            <a:off x="6819901" y="3357558"/>
            <a:ext cx="14712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-Modelo LPS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-Modelo BPMN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-Serviço candidatos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-Contrato de Serviços (SLA’s)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-Estratégia de testes de serviços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-Serviços API’s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-Plano de monitoramento de serviços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F504135-B906-4AB2-8027-5D4D58307116}"/>
              </a:ext>
            </a:extLst>
          </p:cNvPr>
          <p:cNvSpPr txBox="1"/>
          <p:nvPr/>
        </p:nvSpPr>
        <p:spPr>
          <a:xfrm>
            <a:off x="8453089" y="1183523"/>
            <a:ext cx="13377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1 – O projeto pode não cumprir com algum padrão estabelecido pelo MEC.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2 – Sites podem não permitir a coleta de dados.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3 – Algum membro da equipe pode acabar ficando doente ou ter algum compromisso pessoal.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0A4230E-99F9-4C28-A724-552ADC5A2986}"/>
              </a:ext>
            </a:extLst>
          </p:cNvPr>
          <p:cNvSpPr txBox="1"/>
          <p:nvPr/>
        </p:nvSpPr>
        <p:spPr>
          <a:xfrm>
            <a:off x="8342203" y="3183941"/>
            <a:ext cx="14960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-Modelo LPS – 23/08 a 30/08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-Modelo BPNM – 30/08 a 13/09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-Serviço candidatos – 27/09 a 11/10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-Contrato de Serviços – 11/10 a 01/11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-Estratégia de testes de serviços – 01/11 a 08/11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-Serviços API’s – 08/11 a 15/11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-Plano de monitoramento de serviços – 15/11 a 22/11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0DA436-138B-4EF6-8898-8AAD8DD3A036}"/>
              </a:ext>
            </a:extLst>
          </p:cNvPr>
          <p:cNvSpPr txBox="1"/>
          <p:nvPr/>
        </p:nvSpPr>
        <p:spPr>
          <a:xfrm>
            <a:off x="6874109" y="1183523"/>
            <a:ext cx="14680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1 - O projeto devera receber aprovação do MEC para a publicação.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2 – será necessário a aprovação de sites de pesquisa cientifica para a coleta de dados.</a:t>
            </a:r>
          </a:p>
          <a:p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3 – É esperado o comprometimento da equipe com o projeto.</a:t>
            </a:r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1886</TotalTime>
  <Words>348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Galeria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LUIZ GUSTAVO SANTOS ALVES</cp:lastModifiedBy>
  <cp:revision>60</cp:revision>
  <cp:lastPrinted>2023-08-10T15:59:50Z</cp:lastPrinted>
  <dcterms:created xsi:type="dcterms:W3CDTF">2020-02-14T12:58:23Z</dcterms:created>
  <dcterms:modified xsi:type="dcterms:W3CDTF">2024-08-24T15:06:30Z</dcterms:modified>
</cp:coreProperties>
</file>