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36312475" cy="360187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5" autoAdjust="0"/>
    <p:restoredTop sz="94660"/>
  </p:normalViewPr>
  <p:slideViewPr>
    <p:cSldViewPr snapToGrid="0">
      <p:cViewPr>
        <p:scale>
          <a:sx n="50" d="100"/>
          <a:sy n="50" d="100"/>
        </p:scale>
        <p:origin x="-1560" y="-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3436" y="5894744"/>
            <a:ext cx="30865604" cy="12539874"/>
          </a:xfrm>
        </p:spPr>
        <p:txBody>
          <a:bodyPr anchor="b"/>
          <a:lstStyle>
            <a:lvl1pPr algn="ctr">
              <a:defRPr sz="238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9060" y="18918204"/>
            <a:ext cx="27234356" cy="8696200"/>
          </a:xfrm>
        </p:spPr>
        <p:txBody>
          <a:bodyPr/>
          <a:lstStyle>
            <a:lvl1pPr marL="0" indent="0" algn="ctr">
              <a:buNone/>
              <a:defRPr sz="9531"/>
            </a:lvl1pPr>
            <a:lvl2pPr marL="1815633" indent="0" algn="ctr">
              <a:buNone/>
              <a:defRPr sz="7942"/>
            </a:lvl2pPr>
            <a:lvl3pPr marL="3631265" indent="0" algn="ctr">
              <a:buNone/>
              <a:defRPr sz="7148"/>
            </a:lvl3pPr>
            <a:lvl4pPr marL="5446898" indent="0" algn="ctr">
              <a:buNone/>
              <a:defRPr sz="6354"/>
            </a:lvl4pPr>
            <a:lvl5pPr marL="7262531" indent="0" algn="ctr">
              <a:buNone/>
              <a:defRPr sz="6354"/>
            </a:lvl5pPr>
            <a:lvl6pPr marL="9078163" indent="0" algn="ctr">
              <a:buNone/>
              <a:defRPr sz="6354"/>
            </a:lvl6pPr>
            <a:lvl7pPr marL="10893796" indent="0" algn="ctr">
              <a:buNone/>
              <a:defRPr sz="6354"/>
            </a:lvl7pPr>
            <a:lvl8pPr marL="12709428" indent="0" algn="ctr">
              <a:buNone/>
              <a:defRPr sz="6354"/>
            </a:lvl8pPr>
            <a:lvl9pPr marL="14525061" indent="0" algn="ctr">
              <a:buNone/>
              <a:defRPr sz="635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E361-D3F7-4C7B-9ABD-1BB83C5B161F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B19D4-1DEA-44E0-963E-CCC3A5A4D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566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E361-D3F7-4C7B-9ABD-1BB83C5B161F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B19D4-1DEA-44E0-963E-CCC3A5A4D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6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986117" y="1917667"/>
            <a:ext cx="7829877" cy="3052425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96485" y="1917667"/>
            <a:ext cx="23035726" cy="3052425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E361-D3F7-4C7B-9ABD-1BB83C5B161F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B19D4-1DEA-44E0-963E-CCC3A5A4D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67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E361-D3F7-4C7B-9ABD-1BB83C5B161F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B19D4-1DEA-44E0-963E-CCC3A5A4D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667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7572" y="8979694"/>
            <a:ext cx="31319510" cy="14982813"/>
          </a:xfrm>
        </p:spPr>
        <p:txBody>
          <a:bodyPr anchor="b"/>
          <a:lstStyle>
            <a:lvl1pPr>
              <a:defRPr sz="238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7572" y="24104250"/>
            <a:ext cx="31319510" cy="7879107"/>
          </a:xfrm>
        </p:spPr>
        <p:txBody>
          <a:bodyPr/>
          <a:lstStyle>
            <a:lvl1pPr marL="0" indent="0">
              <a:buNone/>
              <a:defRPr sz="9531">
                <a:solidFill>
                  <a:schemeClr val="tx1"/>
                </a:solidFill>
              </a:defRPr>
            </a:lvl1pPr>
            <a:lvl2pPr marL="1815633" indent="0">
              <a:buNone/>
              <a:defRPr sz="7942">
                <a:solidFill>
                  <a:schemeClr val="tx1">
                    <a:tint val="75000"/>
                  </a:schemeClr>
                </a:solidFill>
              </a:defRPr>
            </a:lvl2pPr>
            <a:lvl3pPr marL="3631265" indent="0">
              <a:buNone/>
              <a:defRPr sz="7148">
                <a:solidFill>
                  <a:schemeClr val="tx1">
                    <a:tint val="75000"/>
                  </a:schemeClr>
                </a:solidFill>
              </a:defRPr>
            </a:lvl3pPr>
            <a:lvl4pPr marL="5446898" indent="0">
              <a:buNone/>
              <a:defRPr sz="6354">
                <a:solidFill>
                  <a:schemeClr val="tx1">
                    <a:tint val="75000"/>
                  </a:schemeClr>
                </a:solidFill>
              </a:defRPr>
            </a:lvl4pPr>
            <a:lvl5pPr marL="7262531" indent="0">
              <a:buNone/>
              <a:defRPr sz="6354">
                <a:solidFill>
                  <a:schemeClr val="tx1">
                    <a:tint val="75000"/>
                  </a:schemeClr>
                </a:solidFill>
              </a:defRPr>
            </a:lvl5pPr>
            <a:lvl6pPr marL="9078163" indent="0">
              <a:buNone/>
              <a:defRPr sz="6354">
                <a:solidFill>
                  <a:schemeClr val="tx1">
                    <a:tint val="75000"/>
                  </a:schemeClr>
                </a:solidFill>
              </a:defRPr>
            </a:lvl6pPr>
            <a:lvl7pPr marL="10893796" indent="0">
              <a:buNone/>
              <a:defRPr sz="6354">
                <a:solidFill>
                  <a:schemeClr val="tx1">
                    <a:tint val="75000"/>
                  </a:schemeClr>
                </a:solidFill>
              </a:defRPr>
            </a:lvl7pPr>
            <a:lvl8pPr marL="12709428" indent="0">
              <a:buNone/>
              <a:defRPr sz="6354">
                <a:solidFill>
                  <a:schemeClr val="tx1">
                    <a:tint val="75000"/>
                  </a:schemeClr>
                </a:solidFill>
              </a:defRPr>
            </a:lvl8pPr>
            <a:lvl9pPr marL="14525061" indent="0">
              <a:buNone/>
              <a:defRPr sz="635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E361-D3F7-4C7B-9ABD-1BB83C5B161F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B19D4-1DEA-44E0-963E-CCC3A5A4D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81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96483" y="9588335"/>
            <a:ext cx="15432802" cy="228535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383190" y="9588335"/>
            <a:ext cx="15432802" cy="228535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E361-D3F7-4C7B-9ABD-1BB83C5B161F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B19D4-1DEA-44E0-963E-CCC3A5A4D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63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212" y="1917675"/>
            <a:ext cx="31319510" cy="6961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1216" y="8829608"/>
            <a:ext cx="15361877" cy="4327255"/>
          </a:xfrm>
        </p:spPr>
        <p:txBody>
          <a:bodyPr anchor="b"/>
          <a:lstStyle>
            <a:lvl1pPr marL="0" indent="0">
              <a:buNone/>
              <a:defRPr sz="9531" b="1"/>
            </a:lvl1pPr>
            <a:lvl2pPr marL="1815633" indent="0">
              <a:buNone/>
              <a:defRPr sz="7942" b="1"/>
            </a:lvl2pPr>
            <a:lvl3pPr marL="3631265" indent="0">
              <a:buNone/>
              <a:defRPr sz="7148" b="1"/>
            </a:lvl3pPr>
            <a:lvl4pPr marL="5446898" indent="0">
              <a:buNone/>
              <a:defRPr sz="6354" b="1"/>
            </a:lvl4pPr>
            <a:lvl5pPr marL="7262531" indent="0">
              <a:buNone/>
              <a:defRPr sz="6354" b="1"/>
            </a:lvl5pPr>
            <a:lvl6pPr marL="9078163" indent="0">
              <a:buNone/>
              <a:defRPr sz="6354" b="1"/>
            </a:lvl6pPr>
            <a:lvl7pPr marL="10893796" indent="0">
              <a:buNone/>
              <a:defRPr sz="6354" b="1"/>
            </a:lvl7pPr>
            <a:lvl8pPr marL="12709428" indent="0">
              <a:buNone/>
              <a:defRPr sz="6354" b="1"/>
            </a:lvl8pPr>
            <a:lvl9pPr marL="14525061" indent="0">
              <a:buNone/>
              <a:defRPr sz="635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01216" y="13156863"/>
            <a:ext cx="15361877" cy="19351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383192" y="8829608"/>
            <a:ext cx="15437532" cy="4327255"/>
          </a:xfrm>
        </p:spPr>
        <p:txBody>
          <a:bodyPr anchor="b"/>
          <a:lstStyle>
            <a:lvl1pPr marL="0" indent="0">
              <a:buNone/>
              <a:defRPr sz="9531" b="1"/>
            </a:lvl1pPr>
            <a:lvl2pPr marL="1815633" indent="0">
              <a:buNone/>
              <a:defRPr sz="7942" b="1"/>
            </a:lvl2pPr>
            <a:lvl3pPr marL="3631265" indent="0">
              <a:buNone/>
              <a:defRPr sz="7148" b="1"/>
            </a:lvl3pPr>
            <a:lvl4pPr marL="5446898" indent="0">
              <a:buNone/>
              <a:defRPr sz="6354" b="1"/>
            </a:lvl4pPr>
            <a:lvl5pPr marL="7262531" indent="0">
              <a:buNone/>
              <a:defRPr sz="6354" b="1"/>
            </a:lvl5pPr>
            <a:lvl6pPr marL="9078163" indent="0">
              <a:buNone/>
              <a:defRPr sz="6354" b="1"/>
            </a:lvl6pPr>
            <a:lvl7pPr marL="10893796" indent="0">
              <a:buNone/>
              <a:defRPr sz="6354" b="1"/>
            </a:lvl7pPr>
            <a:lvl8pPr marL="12709428" indent="0">
              <a:buNone/>
              <a:defRPr sz="6354" b="1"/>
            </a:lvl8pPr>
            <a:lvl9pPr marL="14525061" indent="0">
              <a:buNone/>
              <a:defRPr sz="635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383192" y="13156863"/>
            <a:ext cx="15437532" cy="19351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E361-D3F7-4C7B-9ABD-1BB83C5B161F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B19D4-1DEA-44E0-963E-CCC3A5A4D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893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E361-D3F7-4C7B-9ABD-1BB83C5B161F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B19D4-1DEA-44E0-963E-CCC3A5A4D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84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E361-D3F7-4C7B-9ABD-1BB83C5B161F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B19D4-1DEA-44E0-963E-CCC3A5A4D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6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212" y="2401252"/>
            <a:ext cx="11711718" cy="8404384"/>
          </a:xfrm>
        </p:spPr>
        <p:txBody>
          <a:bodyPr anchor="b"/>
          <a:lstStyle>
            <a:lvl1pPr>
              <a:defRPr sz="127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37532" y="5186046"/>
            <a:ext cx="18383190" cy="25596685"/>
          </a:xfrm>
        </p:spPr>
        <p:txBody>
          <a:bodyPr/>
          <a:lstStyle>
            <a:lvl1pPr>
              <a:defRPr sz="12708"/>
            </a:lvl1pPr>
            <a:lvl2pPr>
              <a:defRPr sz="11119"/>
            </a:lvl2pPr>
            <a:lvl3pPr>
              <a:defRPr sz="9531"/>
            </a:lvl3pPr>
            <a:lvl4pPr>
              <a:defRPr sz="7942"/>
            </a:lvl4pPr>
            <a:lvl5pPr>
              <a:defRPr sz="7942"/>
            </a:lvl5pPr>
            <a:lvl6pPr>
              <a:defRPr sz="7942"/>
            </a:lvl6pPr>
            <a:lvl7pPr>
              <a:defRPr sz="7942"/>
            </a:lvl7pPr>
            <a:lvl8pPr>
              <a:defRPr sz="7942"/>
            </a:lvl8pPr>
            <a:lvl9pPr>
              <a:defRPr sz="794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1212" y="10805636"/>
            <a:ext cx="11711718" cy="20018778"/>
          </a:xfrm>
        </p:spPr>
        <p:txBody>
          <a:bodyPr/>
          <a:lstStyle>
            <a:lvl1pPr marL="0" indent="0">
              <a:buNone/>
              <a:defRPr sz="6354"/>
            </a:lvl1pPr>
            <a:lvl2pPr marL="1815633" indent="0">
              <a:buNone/>
              <a:defRPr sz="5560"/>
            </a:lvl2pPr>
            <a:lvl3pPr marL="3631265" indent="0">
              <a:buNone/>
              <a:defRPr sz="4765"/>
            </a:lvl3pPr>
            <a:lvl4pPr marL="5446898" indent="0">
              <a:buNone/>
              <a:defRPr sz="3971"/>
            </a:lvl4pPr>
            <a:lvl5pPr marL="7262531" indent="0">
              <a:buNone/>
              <a:defRPr sz="3971"/>
            </a:lvl5pPr>
            <a:lvl6pPr marL="9078163" indent="0">
              <a:buNone/>
              <a:defRPr sz="3971"/>
            </a:lvl6pPr>
            <a:lvl7pPr marL="10893796" indent="0">
              <a:buNone/>
              <a:defRPr sz="3971"/>
            </a:lvl7pPr>
            <a:lvl8pPr marL="12709428" indent="0">
              <a:buNone/>
              <a:defRPr sz="3971"/>
            </a:lvl8pPr>
            <a:lvl9pPr marL="14525061" indent="0">
              <a:buNone/>
              <a:defRPr sz="397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E361-D3F7-4C7B-9ABD-1BB83C5B161F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B19D4-1DEA-44E0-963E-CCC3A5A4D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187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212" y="2401252"/>
            <a:ext cx="11711718" cy="8404384"/>
          </a:xfrm>
        </p:spPr>
        <p:txBody>
          <a:bodyPr anchor="b"/>
          <a:lstStyle>
            <a:lvl1pPr>
              <a:defRPr sz="127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437532" y="5186046"/>
            <a:ext cx="18383190" cy="25596685"/>
          </a:xfrm>
        </p:spPr>
        <p:txBody>
          <a:bodyPr anchor="t"/>
          <a:lstStyle>
            <a:lvl1pPr marL="0" indent="0">
              <a:buNone/>
              <a:defRPr sz="12708"/>
            </a:lvl1pPr>
            <a:lvl2pPr marL="1815633" indent="0">
              <a:buNone/>
              <a:defRPr sz="11119"/>
            </a:lvl2pPr>
            <a:lvl3pPr marL="3631265" indent="0">
              <a:buNone/>
              <a:defRPr sz="9531"/>
            </a:lvl3pPr>
            <a:lvl4pPr marL="5446898" indent="0">
              <a:buNone/>
              <a:defRPr sz="7942"/>
            </a:lvl4pPr>
            <a:lvl5pPr marL="7262531" indent="0">
              <a:buNone/>
              <a:defRPr sz="7942"/>
            </a:lvl5pPr>
            <a:lvl6pPr marL="9078163" indent="0">
              <a:buNone/>
              <a:defRPr sz="7942"/>
            </a:lvl6pPr>
            <a:lvl7pPr marL="10893796" indent="0">
              <a:buNone/>
              <a:defRPr sz="7942"/>
            </a:lvl7pPr>
            <a:lvl8pPr marL="12709428" indent="0">
              <a:buNone/>
              <a:defRPr sz="7942"/>
            </a:lvl8pPr>
            <a:lvl9pPr marL="14525061" indent="0">
              <a:buNone/>
              <a:defRPr sz="794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1212" y="10805636"/>
            <a:ext cx="11711718" cy="20018778"/>
          </a:xfrm>
        </p:spPr>
        <p:txBody>
          <a:bodyPr/>
          <a:lstStyle>
            <a:lvl1pPr marL="0" indent="0">
              <a:buNone/>
              <a:defRPr sz="6354"/>
            </a:lvl1pPr>
            <a:lvl2pPr marL="1815633" indent="0">
              <a:buNone/>
              <a:defRPr sz="5560"/>
            </a:lvl2pPr>
            <a:lvl3pPr marL="3631265" indent="0">
              <a:buNone/>
              <a:defRPr sz="4765"/>
            </a:lvl3pPr>
            <a:lvl4pPr marL="5446898" indent="0">
              <a:buNone/>
              <a:defRPr sz="3971"/>
            </a:lvl4pPr>
            <a:lvl5pPr marL="7262531" indent="0">
              <a:buNone/>
              <a:defRPr sz="3971"/>
            </a:lvl5pPr>
            <a:lvl6pPr marL="9078163" indent="0">
              <a:buNone/>
              <a:defRPr sz="3971"/>
            </a:lvl6pPr>
            <a:lvl7pPr marL="10893796" indent="0">
              <a:buNone/>
              <a:defRPr sz="3971"/>
            </a:lvl7pPr>
            <a:lvl8pPr marL="12709428" indent="0">
              <a:buNone/>
              <a:defRPr sz="3971"/>
            </a:lvl8pPr>
            <a:lvl9pPr marL="14525061" indent="0">
              <a:buNone/>
              <a:defRPr sz="397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E361-D3F7-4C7B-9ABD-1BB83C5B161F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B19D4-1DEA-44E0-963E-CCC3A5A4D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73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96483" y="1917675"/>
            <a:ext cx="31319510" cy="6961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6483" y="9588335"/>
            <a:ext cx="31319510" cy="22853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96483" y="33384088"/>
            <a:ext cx="8170307" cy="1917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3E361-D3F7-4C7B-9ABD-1BB83C5B161F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28508" y="33384088"/>
            <a:ext cx="12255460" cy="1917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645685" y="33384088"/>
            <a:ext cx="8170307" cy="1917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B19D4-1DEA-44E0-963E-CCC3A5A4D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21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631265" rtl="0" eaLnBrk="1" latinLnBrk="0" hangingPunct="1">
        <a:lnSpc>
          <a:spcPct val="90000"/>
        </a:lnSpc>
        <a:spcBef>
          <a:spcPct val="0"/>
        </a:spcBef>
        <a:buNone/>
        <a:defRPr sz="174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7816" indent="-907816" algn="l" defTabSz="3631265" rtl="0" eaLnBrk="1" latinLnBrk="0" hangingPunct="1">
        <a:lnSpc>
          <a:spcPct val="90000"/>
        </a:lnSpc>
        <a:spcBef>
          <a:spcPts val="3971"/>
        </a:spcBef>
        <a:buFont typeface="Arial" panose="020B0604020202020204" pitchFamily="34" charset="0"/>
        <a:buChar char="•"/>
        <a:defRPr sz="11119" kern="1200">
          <a:solidFill>
            <a:schemeClr val="tx1"/>
          </a:solidFill>
          <a:latin typeface="+mn-lt"/>
          <a:ea typeface="+mn-ea"/>
          <a:cs typeface="+mn-cs"/>
        </a:defRPr>
      </a:lvl1pPr>
      <a:lvl2pPr marL="2723449" indent="-907816" algn="l" defTabSz="3631265" rtl="0" eaLnBrk="1" latinLnBrk="0" hangingPunct="1">
        <a:lnSpc>
          <a:spcPct val="90000"/>
        </a:lnSpc>
        <a:spcBef>
          <a:spcPts val="1986"/>
        </a:spcBef>
        <a:buFont typeface="Arial" panose="020B0604020202020204" pitchFamily="34" charset="0"/>
        <a:buChar char="•"/>
        <a:defRPr sz="9531" kern="1200">
          <a:solidFill>
            <a:schemeClr val="tx1"/>
          </a:solidFill>
          <a:latin typeface="+mn-lt"/>
          <a:ea typeface="+mn-ea"/>
          <a:cs typeface="+mn-cs"/>
        </a:defRPr>
      </a:lvl2pPr>
      <a:lvl3pPr marL="4539082" indent="-907816" algn="l" defTabSz="3631265" rtl="0" eaLnBrk="1" latinLnBrk="0" hangingPunct="1">
        <a:lnSpc>
          <a:spcPct val="90000"/>
        </a:lnSpc>
        <a:spcBef>
          <a:spcPts val="1986"/>
        </a:spcBef>
        <a:buFont typeface="Arial" panose="020B0604020202020204" pitchFamily="34" charset="0"/>
        <a:buChar char="•"/>
        <a:defRPr sz="7942" kern="1200">
          <a:solidFill>
            <a:schemeClr val="tx1"/>
          </a:solidFill>
          <a:latin typeface="+mn-lt"/>
          <a:ea typeface="+mn-ea"/>
          <a:cs typeface="+mn-cs"/>
        </a:defRPr>
      </a:lvl3pPr>
      <a:lvl4pPr marL="6354714" indent="-907816" algn="l" defTabSz="3631265" rtl="0" eaLnBrk="1" latinLnBrk="0" hangingPunct="1">
        <a:lnSpc>
          <a:spcPct val="90000"/>
        </a:lnSpc>
        <a:spcBef>
          <a:spcPts val="1986"/>
        </a:spcBef>
        <a:buFont typeface="Arial" panose="020B0604020202020204" pitchFamily="34" charset="0"/>
        <a:buChar char="•"/>
        <a:defRPr sz="7148" kern="1200">
          <a:solidFill>
            <a:schemeClr val="tx1"/>
          </a:solidFill>
          <a:latin typeface="+mn-lt"/>
          <a:ea typeface="+mn-ea"/>
          <a:cs typeface="+mn-cs"/>
        </a:defRPr>
      </a:lvl4pPr>
      <a:lvl5pPr marL="8170347" indent="-907816" algn="l" defTabSz="3631265" rtl="0" eaLnBrk="1" latinLnBrk="0" hangingPunct="1">
        <a:lnSpc>
          <a:spcPct val="90000"/>
        </a:lnSpc>
        <a:spcBef>
          <a:spcPts val="1986"/>
        </a:spcBef>
        <a:buFont typeface="Arial" panose="020B0604020202020204" pitchFamily="34" charset="0"/>
        <a:buChar char="•"/>
        <a:defRPr sz="7148" kern="1200">
          <a:solidFill>
            <a:schemeClr val="tx1"/>
          </a:solidFill>
          <a:latin typeface="+mn-lt"/>
          <a:ea typeface="+mn-ea"/>
          <a:cs typeface="+mn-cs"/>
        </a:defRPr>
      </a:lvl5pPr>
      <a:lvl6pPr marL="9985980" indent="-907816" algn="l" defTabSz="3631265" rtl="0" eaLnBrk="1" latinLnBrk="0" hangingPunct="1">
        <a:lnSpc>
          <a:spcPct val="90000"/>
        </a:lnSpc>
        <a:spcBef>
          <a:spcPts val="1986"/>
        </a:spcBef>
        <a:buFont typeface="Arial" panose="020B0604020202020204" pitchFamily="34" charset="0"/>
        <a:buChar char="•"/>
        <a:defRPr sz="7148" kern="1200">
          <a:solidFill>
            <a:schemeClr val="tx1"/>
          </a:solidFill>
          <a:latin typeface="+mn-lt"/>
          <a:ea typeface="+mn-ea"/>
          <a:cs typeface="+mn-cs"/>
        </a:defRPr>
      </a:lvl6pPr>
      <a:lvl7pPr marL="11801612" indent="-907816" algn="l" defTabSz="3631265" rtl="0" eaLnBrk="1" latinLnBrk="0" hangingPunct="1">
        <a:lnSpc>
          <a:spcPct val="90000"/>
        </a:lnSpc>
        <a:spcBef>
          <a:spcPts val="1986"/>
        </a:spcBef>
        <a:buFont typeface="Arial" panose="020B0604020202020204" pitchFamily="34" charset="0"/>
        <a:buChar char="•"/>
        <a:defRPr sz="7148" kern="1200">
          <a:solidFill>
            <a:schemeClr val="tx1"/>
          </a:solidFill>
          <a:latin typeface="+mn-lt"/>
          <a:ea typeface="+mn-ea"/>
          <a:cs typeface="+mn-cs"/>
        </a:defRPr>
      </a:lvl7pPr>
      <a:lvl8pPr marL="13617245" indent="-907816" algn="l" defTabSz="3631265" rtl="0" eaLnBrk="1" latinLnBrk="0" hangingPunct="1">
        <a:lnSpc>
          <a:spcPct val="90000"/>
        </a:lnSpc>
        <a:spcBef>
          <a:spcPts val="1986"/>
        </a:spcBef>
        <a:buFont typeface="Arial" panose="020B0604020202020204" pitchFamily="34" charset="0"/>
        <a:buChar char="•"/>
        <a:defRPr sz="7148" kern="1200">
          <a:solidFill>
            <a:schemeClr val="tx1"/>
          </a:solidFill>
          <a:latin typeface="+mn-lt"/>
          <a:ea typeface="+mn-ea"/>
          <a:cs typeface="+mn-cs"/>
        </a:defRPr>
      </a:lvl8pPr>
      <a:lvl9pPr marL="15432877" indent="-907816" algn="l" defTabSz="3631265" rtl="0" eaLnBrk="1" latinLnBrk="0" hangingPunct="1">
        <a:lnSpc>
          <a:spcPct val="90000"/>
        </a:lnSpc>
        <a:spcBef>
          <a:spcPts val="1986"/>
        </a:spcBef>
        <a:buFont typeface="Arial" panose="020B0604020202020204" pitchFamily="34" charset="0"/>
        <a:buChar char="•"/>
        <a:defRPr sz="714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31265" rtl="0" eaLnBrk="1" latinLnBrk="0" hangingPunct="1">
        <a:defRPr sz="7148" kern="1200">
          <a:solidFill>
            <a:schemeClr val="tx1"/>
          </a:solidFill>
          <a:latin typeface="+mn-lt"/>
          <a:ea typeface="+mn-ea"/>
          <a:cs typeface="+mn-cs"/>
        </a:defRPr>
      </a:lvl1pPr>
      <a:lvl2pPr marL="1815633" algn="l" defTabSz="3631265" rtl="0" eaLnBrk="1" latinLnBrk="0" hangingPunct="1">
        <a:defRPr sz="7148" kern="1200">
          <a:solidFill>
            <a:schemeClr val="tx1"/>
          </a:solidFill>
          <a:latin typeface="+mn-lt"/>
          <a:ea typeface="+mn-ea"/>
          <a:cs typeface="+mn-cs"/>
        </a:defRPr>
      </a:lvl2pPr>
      <a:lvl3pPr marL="3631265" algn="l" defTabSz="3631265" rtl="0" eaLnBrk="1" latinLnBrk="0" hangingPunct="1">
        <a:defRPr sz="7148" kern="1200">
          <a:solidFill>
            <a:schemeClr val="tx1"/>
          </a:solidFill>
          <a:latin typeface="+mn-lt"/>
          <a:ea typeface="+mn-ea"/>
          <a:cs typeface="+mn-cs"/>
        </a:defRPr>
      </a:lvl3pPr>
      <a:lvl4pPr marL="5446898" algn="l" defTabSz="3631265" rtl="0" eaLnBrk="1" latinLnBrk="0" hangingPunct="1">
        <a:defRPr sz="7148" kern="1200">
          <a:solidFill>
            <a:schemeClr val="tx1"/>
          </a:solidFill>
          <a:latin typeface="+mn-lt"/>
          <a:ea typeface="+mn-ea"/>
          <a:cs typeface="+mn-cs"/>
        </a:defRPr>
      </a:lvl4pPr>
      <a:lvl5pPr marL="7262531" algn="l" defTabSz="3631265" rtl="0" eaLnBrk="1" latinLnBrk="0" hangingPunct="1">
        <a:defRPr sz="7148" kern="1200">
          <a:solidFill>
            <a:schemeClr val="tx1"/>
          </a:solidFill>
          <a:latin typeface="+mn-lt"/>
          <a:ea typeface="+mn-ea"/>
          <a:cs typeface="+mn-cs"/>
        </a:defRPr>
      </a:lvl5pPr>
      <a:lvl6pPr marL="9078163" algn="l" defTabSz="3631265" rtl="0" eaLnBrk="1" latinLnBrk="0" hangingPunct="1">
        <a:defRPr sz="7148" kern="1200">
          <a:solidFill>
            <a:schemeClr val="tx1"/>
          </a:solidFill>
          <a:latin typeface="+mn-lt"/>
          <a:ea typeface="+mn-ea"/>
          <a:cs typeface="+mn-cs"/>
        </a:defRPr>
      </a:lvl6pPr>
      <a:lvl7pPr marL="10893796" algn="l" defTabSz="3631265" rtl="0" eaLnBrk="1" latinLnBrk="0" hangingPunct="1">
        <a:defRPr sz="7148" kern="1200">
          <a:solidFill>
            <a:schemeClr val="tx1"/>
          </a:solidFill>
          <a:latin typeface="+mn-lt"/>
          <a:ea typeface="+mn-ea"/>
          <a:cs typeface="+mn-cs"/>
        </a:defRPr>
      </a:lvl7pPr>
      <a:lvl8pPr marL="12709428" algn="l" defTabSz="3631265" rtl="0" eaLnBrk="1" latinLnBrk="0" hangingPunct="1">
        <a:defRPr sz="7148" kern="1200">
          <a:solidFill>
            <a:schemeClr val="tx1"/>
          </a:solidFill>
          <a:latin typeface="+mn-lt"/>
          <a:ea typeface="+mn-ea"/>
          <a:cs typeface="+mn-cs"/>
        </a:defRPr>
      </a:lvl8pPr>
      <a:lvl9pPr marL="14525061" algn="l" defTabSz="3631265" rtl="0" eaLnBrk="1" latinLnBrk="0" hangingPunct="1">
        <a:defRPr sz="71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BB4F9449-19DD-435B-88EE-F7B59D2BF9F7}"/>
              </a:ext>
            </a:extLst>
          </p:cNvPr>
          <p:cNvSpPr/>
          <p:nvPr/>
        </p:nvSpPr>
        <p:spPr>
          <a:xfrm>
            <a:off x="4452253" y="7641763"/>
            <a:ext cx="9558745" cy="126836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DF3D794-8AC3-4601-8CC8-8F9B91A21F75}"/>
              </a:ext>
            </a:extLst>
          </p:cNvPr>
          <p:cNvSpPr/>
          <p:nvPr/>
        </p:nvSpPr>
        <p:spPr>
          <a:xfrm>
            <a:off x="14249431" y="7639665"/>
            <a:ext cx="18963937" cy="126836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849845-F861-4E29-B8E3-DFF7B66EB3E7}"/>
              </a:ext>
            </a:extLst>
          </p:cNvPr>
          <p:cNvSpPr txBox="1"/>
          <p:nvPr/>
        </p:nvSpPr>
        <p:spPr>
          <a:xfrm>
            <a:off x="9970575" y="5441767"/>
            <a:ext cx="2358422" cy="12696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sz="3600" dirty="0"/>
              <a:t>SDRAM chip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0CC63E-7685-4664-AFD3-49DA58BAFF97}"/>
              </a:ext>
            </a:extLst>
          </p:cNvPr>
          <p:cNvSpPr/>
          <p:nvPr/>
        </p:nvSpPr>
        <p:spPr>
          <a:xfrm>
            <a:off x="9141287" y="8342216"/>
            <a:ext cx="3920796" cy="1867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SDRAM controller</a:t>
            </a:r>
          </a:p>
          <a:p>
            <a:pPr algn="ctr"/>
            <a:r>
              <a:rPr lang="en-US" sz="2800" dirty="0"/>
              <a:t>(128bits read, 8bits write)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EC4418-1CFA-4E36-A905-D0A3D60F760C}"/>
              </a:ext>
            </a:extLst>
          </p:cNvPr>
          <p:cNvSpPr/>
          <p:nvPr/>
        </p:nvSpPr>
        <p:spPr>
          <a:xfrm>
            <a:off x="9141287" y="11335657"/>
            <a:ext cx="3920796" cy="1867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SDRAM 3-way arbiter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E1F1E1-0EB8-4706-9153-360FEC729CA0}"/>
              </a:ext>
            </a:extLst>
          </p:cNvPr>
          <p:cNvSpPr/>
          <p:nvPr/>
        </p:nvSpPr>
        <p:spPr>
          <a:xfrm>
            <a:off x="4755828" y="16019428"/>
            <a:ext cx="3920796" cy="1867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Framebuffer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3A1674-2185-4712-A43E-EF0FEBBA95C3}"/>
              </a:ext>
            </a:extLst>
          </p:cNvPr>
          <p:cNvSpPr txBox="1"/>
          <p:nvPr/>
        </p:nvSpPr>
        <p:spPr>
          <a:xfrm>
            <a:off x="5537015" y="21144556"/>
            <a:ext cx="2358422" cy="12696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sz="3600" dirty="0"/>
              <a:t>HDMI pins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95CAA8-C6C5-49BD-A70F-EBC68F405216}"/>
              </a:ext>
            </a:extLst>
          </p:cNvPr>
          <p:cNvSpPr/>
          <p:nvPr/>
        </p:nvSpPr>
        <p:spPr>
          <a:xfrm>
            <a:off x="4755828" y="18268375"/>
            <a:ext cx="3920796" cy="1867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HDMI controller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705FD6-BE4D-4222-B766-2E9602269C8A}"/>
              </a:ext>
            </a:extLst>
          </p:cNvPr>
          <p:cNvSpPr/>
          <p:nvPr/>
        </p:nvSpPr>
        <p:spPr>
          <a:xfrm>
            <a:off x="9189388" y="16019428"/>
            <a:ext cx="3920796" cy="1867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SDCARD streamer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51E701-87C1-444B-B4AF-03DEABBEA77D}"/>
              </a:ext>
            </a:extLst>
          </p:cNvPr>
          <p:cNvSpPr txBox="1"/>
          <p:nvPr/>
        </p:nvSpPr>
        <p:spPr>
          <a:xfrm>
            <a:off x="9882084" y="21144556"/>
            <a:ext cx="2358422" cy="12696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sz="3600" dirty="0"/>
              <a:t>SDCARD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790E87-47E1-416A-9549-8324F8AF05B2}"/>
              </a:ext>
            </a:extLst>
          </p:cNvPr>
          <p:cNvSpPr txBox="1"/>
          <p:nvPr/>
        </p:nvSpPr>
        <p:spPr>
          <a:xfrm>
            <a:off x="15813835" y="5441767"/>
            <a:ext cx="2358422" cy="12696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sz="3600" dirty="0"/>
              <a:t>Audio</a:t>
            </a:r>
          </a:p>
          <a:p>
            <a:pPr algn="ctr"/>
            <a:r>
              <a:rPr lang="en-US" sz="3600" dirty="0"/>
              <a:t>(left)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24749E-D3F4-41C5-946D-7293B63AF1C4}"/>
              </a:ext>
            </a:extLst>
          </p:cNvPr>
          <p:cNvSpPr/>
          <p:nvPr/>
        </p:nvSpPr>
        <p:spPr>
          <a:xfrm>
            <a:off x="15032648" y="8355225"/>
            <a:ext cx="3920796" cy="186772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Audio PWM</a:t>
            </a:r>
          </a:p>
          <a:p>
            <a:pPr algn="ctr"/>
            <a:r>
              <a:rPr lang="en-US" sz="3600" dirty="0"/>
              <a:t>(left channel)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31B8173-B70F-4F8C-8B45-ECD8001011FE}"/>
              </a:ext>
            </a:extLst>
          </p:cNvPr>
          <p:cNvSpPr/>
          <p:nvPr/>
        </p:nvSpPr>
        <p:spPr>
          <a:xfrm>
            <a:off x="21939370" y="15989320"/>
            <a:ext cx="3920796" cy="186772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SDRAM 2-way arbiter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AE9402-B6A8-45F7-88C1-01C81FE2A7B9}"/>
              </a:ext>
            </a:extLst>
          </p:cNvPr>
          <p:cNvSpPr/>
          <p:nvPr/>
        </p:nvSpPr>
        <p:spPr>
          <a:xfrm>
            <a:off x="15032648" y="15989319"/>
            <a:ext cx="3920796" cy="1867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SDRAM  half speed interface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D2ABEF-5670-4A7E-B5E4-4E7B763E96F6}"/>
              </a:ext>
            </a:extLst>
          </p:cNvPr>
          <p:cNvSpPr/>
          <p:nvPr/>
        </p:nvSpPr>
        <p:spPr>
          <a:xfrm>
            <a:off x="19495394" y="7790550"/>
            <a:ext cx="3920796" cy="243240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  <a:p>
            <a:pPr algn="ctr"/>
            <a:r>
              <a:rPr lang="en-US" sz="3600" dirty="0"/>
              <a:t>RV32I</a:t>
            </a:r>
          </a:p>
          <a:p>
            <a:pPr algn="ctr"/>
            <a:r>
              <a:rPr lang="en-US" sz="3600" dirty="0"/>
              <a:t>CPU 0</a:t>
            </a:r>
          </a:p>
          <a:p>
            <a:pPr algn="ctr"/>
            <a:endParaRPr lang="en-US" sz="36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848EF9-D91D-48EE-AD2F-BFD98C1DC85B}"/>
              </a:ext>
            </a:extLst>
          </p:cNvPr>
          <p:cNvSpPr/>
          <p:nvPr/>
        </p:nvSpPr>
        <p:spPr>
          <a:xfrm>
            <a:off x="24537067" y="7790549"/>
            <a:ext cx="3920796" cy="243240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  <a:p>
            <a:pPr algn="ctr"/>
            <a:r>
              <a:rPr lang="en-US" sz="3600" dirty="0"/>
              <a:t>RV32I</a:t>
            </a:r>
          </a:p>
          <a:p>
            <a:pPr algn="ctr"/>
            <a:r>
              <a:rPr lang="en-US" sz="3600" dirty="0"/>
              <a:t>CPU 1</a:t>
            </a:r>
          </a:p>
          <a:p>
            <a:pPr algn="ctr"/>
            <a:endParaRPr lang="en-US" sz="3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FED1ED-14FE-4BD5-B6A5-DEB6BE39880F}"/>
              </a:ext>
            </a:extLst>
          </p:cNvPr>
          <p:cNvSpPr/>
          <p:nvPr/>
        </p:nvSpPr>
        <p:spPr>
          <a:xfrm>
            <a:off x="19495394" y="10834728"/>
            <a:ext cx="3920796" cy="186772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Instruction </a:t>
            </a:r>
          </a:p>
          <a:p>
            <a:pPr algn="ctr"/>
            <a:r>
              <a:rPr lang="en-US" sz="3600" dirty="0"/>
              <a:t>cache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31455B-FC29-4417-B06E-EDA2D1E80CC6}"/>
              </a:ext>
            </a:extLst>
          </p:cNvPr>
          <p:cNvSpPr/>
          <p:nvPr/>
        </p:nvSpPr>
        <p:spPr>
          <a:xfrm>
            <a:off x="24537067" y="10858618"/>
            <a:ext cx="3920796" cy="186772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Instruction </a:t>
            </a:r>
          </a:p>
          <a:p>
            <a:pPr algn="ctr"/>
            <a:r>
              <a:rPr lang="en-US" sz="3600" dirty="0"/>
              <a:t>cache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2D4841-DD2D-4ABD-A7CB-5C94AAE3AF51}"/>
              </a:ext>
            </a:extLst>
          </p:cNvPr>
          <p:cNvSpPr/>
          <p:nvPr/>
        </p:nvSpPr>
        <p:spPr>
          <a:xfrm>
            <a:off x="19495394" y="13314231"/>
            <a:ext cx="3920796" cy="186772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32 bits RAM interface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CAFAF95-B724-4EC9-B253-7AC0C30BE563}"/>
              </a:ext>
            </a:extLst>
          </p:cNvPr>
          <p:cNvSpPr/>
          <p:nvPr/>
        </p:nvSpPr>
        <p:spPr>
          <a:xfrm>
            <a:off x="24537067" y="13338121"/>
            <a:ext cx="3920796" cy="186772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32 bits RAM interface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2FFF8E-43CB-48A5-9EE2-77146D87A6B9}"/>
              </a:ext>
            </a:extLst>
          </p:cNvPr>
          <p:cNvSpPr txBox="1"/>
          <p:nvPr/>
        </p:nvSpPr>
        <p:spPr>
          <a:xfrm>
            <a:off x="29826609" y="5441767"/>
            <a:ext cx="2358422" cy="12696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sz="3600" dirty="0"/>
              <a:t>Audio</a:t>
            </a:r>
          </a:p>
          <a:p>
            <a:pPr algn="ctr"/>
            <a:r>
              <a:rPr lang="en-US" sz="3600" dirty="0"/>
              <a:t>(right)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23B838-216C-4F9C-95E7-4F4461EA0F7D}"/>
              </a:ext>
            </a:extLst>
          </p:cNvPr>
          <p:cNvSpPr/>
          <p:nvPr/>
        </p:nvSpPr>
        <p:spPr>
          <a:xfrm>
            <a:off x="29045422" y="8355224"/>
            <a:ext cx="3920796" cy="186772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Audio PWM</a:t>
            </a:r>
          </a:p>
          <a:p>
            <a:pPr algn="ctr"/>
            <a:r>
              <a:rPr lang="en-US" sz="3600" dirty="0"/>
              <a:t>(right channel)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643519-EFF5-430B-9A54-96F9C7F4ACE2}"/>
              </a:ext>
            </a:extLst>
          </p:cNvPr>
          <p:cNvSpPr/>
          <p:nvPr/>
        </p:nvSpPr>
        <p:spPr>
          <a:xfrm>
            <a:off x="4229101" y="7465369"/>
            <a:ext cx="29222700" cy="130705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Up-Down 26">
            <a:extLst>
              <a:ext uri="{FF2B5EF4-FFF2-40B4-BE49-F238E27FC236}">
                <a16:creationId xmlns:a16="http://schemas.microsoft.com/office/drawing/2014/main" id="{92CC8DC1-CB7E-488C-ACB7-64552C8717D1}"/>
              </a:ext>
            </a:extLst>
          </p:cNvPr>
          <p:cNvSpPr/>
          <p:nvPr/>
        </p:nvSpPr>
        <p:spPr>
          <a:xfrm>
            <a:off x="10800363" y="10222951"/>
            <a:ext cx="707923" cy="1112706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Up-Down 27">
            <a:extLst>
              <a:ext uri="{FF2B5EF4-FFF2-40B4-BE49-F238E27FC236}">
                <a16:creationId xmlns:a16="http://schemas.microsoft.com/office/drawing/2014/main" id="{52A9E29B-ADC0-4302-A247-A2448D916299}"/>
              </a:ext>
            </a:extLst>
          </p:cNvPr>
          <p:cNvSpPr/>
          <p:nvPr/>
        </p:nvSpPr>
        <p:spPr>
          <a:xfrm rot="19176450">
            <a:off x="13853678" y="12837633"/>
            <a:ext cx="707923" cy="3487326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Up-Down 28">
            <a:extLst>
              <a:ext uri="{FF2B5EF4-FFF2-40B4-BE49-F238E27FC236}">
                <a16:creationId xmlns:a16="http://schemas.microsoft.com/office/drawing/2014/main" id="{483F9976-B9AC-40EC-A761-38BA6FFA4BCD}"/>
              </a:ext>
            </a:extLst>
          </p:cNvPr>
          <p:cNvSpPr/>
          <p:nvPr/>
        </p:nvSpPr>
        <p:spPr>
          <a:xfrm rot="2296618">
            <a:off x="7600259" y="12855417"/>
            <a:ext cx="707923" cy="3487326"/>
          </a:xfrm>
          <a:prstGeom prst="upDownArrow">
            <a:avLst>
              <a:gd name="adj1" fmla="val 50159"/>
              <a:gd name="adj2" fmla="val 6011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Up-Down 29">
            <a:extLst>
              <a:ext uri="{FF2B5EF4-FFF2-40B4-BE49-F238E27FC236}">
                <a16:creationId xmlns:a16="http://schemas.microsoft.com/office/drawing/2014/main" id="{8803771E-1F78-4BA8-B9BF-374E47A1C936}"/>
              </a:ext>
            </a:extLst>
          </p:cNvPr>
          <p:cNvSpPr/>
          <p:nvPr/>
        </p:nvSpPr>
        <p:spPr>
          <a:xfrm>
            <a:off x="10747780" y="13203384"/>
            <a:ext cx="707923" cy="2935301"/>
          </a:xfrm>
          <a:prstGeom prst="upDownArrow">
            <a:avLst>
              <a:gd name="adj1" fmla="val 23090"/>
              <a:gd name="adj2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Up-Down 30">
            <a:extLst>
              <a:ext uri="{FF2B5EF4-FFF2-40B4-BE49-F238E27FC236}">
                <a16:creationId xmlns:a16="http://schemas.microsoft.com/office/drawing/2014/main" id="{D7FDDBD7-E444-41BC-BD8E-32AF835D19C3}"/>
              </a:ext>
            </a:extLst>
          </p:cNvPr>
          <p:cNvSpPr/>
          <p:nvPr/>
        </p:nvSpPr>
        <p:spPr>
          <a:xfrm rot="16200000">
            <a:off x="20092446" y="15430219"/>
            <a:ext cx="707923" cy="2985927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Up-Down 31">
            <a:extLst>
              <a:ext uri="{FF2B5EF4-FFF2-40B4-BE49-F238E27FC236}">
                <a16:creationId xmlns:a16="http://schemas.microsoft.com/office/drawing/2014/main" id="{46F1E257-C30B-4832-9A15-A489CDF36C9C}"/>
              </a:ext>
            </a:extLst>
          </p:cNvPr>
          <p:cNvSpPr/>
          <p:nvPr/>
        </p:nvSpPr>
        <p:spPr>
          <a:xfrm rot="19118053">
            <a:off x="22471490" y="15081943"/>
            <a:ext cx="707923" cy="1039790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Up-Down 32">
            <a:extLst>
              <a:ext uri="{FF2B5EF4-FFF2-40B4-BE49-F238E27FC236}">
                <a16:creationId xmlns:a16="http://schemas.microsoft.com/office/drawing/2014/main" id="{74CFB0F0-70AE-477F-B549-2B9DE015B33D}"/>
              </a:ext>
            </a:extLst>
          </p:cNvPr>
          <p:cNvSpPr/>
          <p:nvPr/>
        </p:nvSpPr>
        <p:spPr>
          <a:xfrm rot="3005807">
            <a:off x="24951797" y="15101006"/>
            <a:ext cx="707923" cy="1039790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Up-Down 33">
            <a:extLst>
              <a:ext uri="{FF2B5EF4-FFF2-40B4-BE49-F238E27FC236}">
                <a16:creationId xmlns:a16="http://schemas.microsoft.com/office/drawing/2014/main" id="{98D31DBD-4EA1-45F4-94E1-B98DADEDE728}"/>
              </a:ext>
            </a:extLst>
          </p:cNvPr>
          <p:cNvSpPr/>
          <p:nvPr/>
        </p:nvSpPr>
        <p:spPr>
          <a:xfrm>
            <a:off x="21101830" y="12491098"/>
            <a:ext cx="707923" cy="1039790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Up-Down 34">
            <a:extLst>
              <a:ext uri="{FF2B5EF4-FFF2-40B4-BE49-F238E27FC236}">
                <a16:creationId xmlns:a16="http://schemas.microsoft.com/office/drawing/2014/main" id="{9CFBEA65-3976-4866-98BB-0794F16B8410}"/>
              </a:ext>
            </a:extLst>
          </p:cNvPr>
          <p:cNvSpPr/>
          <p:nvPr/>
        </p:nvSpPr>
        <p:spPr>
          <a:xfrm>
            <a:off x="26143503" y="12504012"/>
            <a:ext cx="707923" cy="1039790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Up-Down 35">
            <a:extLst>
              <a:ext uri="{FF2B5EF4-FFF2-40B4-BE49-F238E27FC236}">
                <a16:creationId xmlns:a16="http://schemas.microsoft.com/office/drawing/2014/main" id="{EC4A5B86-681A-4366-88B2-9E35F3D90E41}"/>
              </a:ext>
            </a:extLst>
          </p:cNvPr>
          <p:cNvSpPr/>
          <p:nvPr/>
        </p:nvSpPr>
        <p:spPr>
          <a:xfrm>
            <a:off x="21101830" y="10009083"/>
            <a:ext cx="707923" cy="1039790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Up-Down 36">
            <a:extLst>
              <a:ext uri="{FF2B5EF4-FFF2-40B4-BE49-F238E27FC236}">
                <a16:creationId xmlns:a16="http://schemas.microsoft.com/office/drawing/2014/main" id="{BBD75C2B-C4F7-48F4-B4DC-71094F08EBD6}"/>
              </a:ext>
            </a:extLst>
          </p:cNvPr>
          <p:cNvSpPr/>
          <p:nvPr/>
        </p:nvSpPr>
        <p:spPr>
          <a:xfrm>
            <a:off x="26143503" y="10021997"/>
            <a:ext cx="707923" cy="1039790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Up-Down 37">
            <a:extLst>
              <a:ext uri="{FF2B5EF4-FFF2-40B4-BE49-F238E27FC236}">
                <a16:creationId xmlns:a16="http://schemas.microsoft.com/office/drawing/2014/main" id="{1E15924F-5563-4A7A-B7A7-1C6BBDC18E7F}"/>
              </a:ext>
            </a:extLst>
          </p:cNvPr>
          <p:cNvSpPr/>
          <p:nvPr/>
        </p:nvSpPr>
        <p:spPr>
          <a:xfrm rot="5400000">
            <a:off x="18870457" y="8756184"/>
            <a:ext cx="707923" cy="1039790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Up-Down 38">
            <a:extLst>
              <a:ext uri="{FF2B5EF4-FFF2-40B4-BE49-F238E27FC236}">
                <a16:creationId xmlns:a16="http://schemas.microsoft.com/office/drawing/2014/main" id="{BCC052E7-8B75-4BFF-969A-188EC0AE2B64}"/>
              </a:ext>
            </a:extLst>
          </p:cNvPr>
          <p:cNvSpPr/>
          <p:nvPr/>
        </p:nvSpPr>
        <p:spPr>
          <a:xfrm rot="5400000">
            <a:off x="28397682" y="8743127"/>
            <a:ext cx="707923" cy="1039790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Up-Down 39">
            <a:extLst>
              <a:ext uri="{FF2B5EF4-FFF2-40B4-BE49-F238E27FC236}">
                <a16:creationId xmlns:a16="http://schemas.microsoft.com/office/drawing/2014/main" id="{AA7A670D-CBCD-4997-9995-44C5814B25A4}"/>
              </a:ext>
            </a:extLst>
          </p:cNvPr>
          <p:cNvSpPr/>
          <p:nvPr/>
        </p:nvSpPr>
        <p:spPr>
          <a:xfrm>
            <a:off x="16627538" y="6628431"/>
            <a:ext cx="707923" cy="2001220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Up-Down 40">
            <a:extLst>
              <a:ext uri="{FF2B5EF4-FFF2-40B4-BE49-F238E27FC236}">
                <a16:creationId xmlns:a16="http://schemas.microsoft.com/office/drawing/2014/main" id="{42A0A97F-CC58-4D06-829E-0CCAF4215042}"/>
              </a:ext>
            </a:extLst>
          </p:cNvPr>
          <p:cNvSpPr/>
          <p:nvPr/>
        </p:nvSpPr>
        <p:spPr>
          <a:xfrm>
            <a:off x="30758219" y="6563601"/>
            <a:ext cx="707923" cy="2001220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Up-Down 41">
            <a:extLst>
              <a:ext uri="{FF2B5EF4-FFF2-40B4-BE49-F238E27FC236}">
                <a16:creationId xmlns:a16="http://schemas.microsoft.com/office/drawing/2014/main" id="{42057313-1EB4-4718-AEE0-F99275CF55D3}"/>
              </a:ext>
            </a:extLst>
          </p:cNvPr>
          <p:cNvSpPr/>
          <p:nvPr/>
        </p:nvSpPr>
        <p:spPr>
          <a:xfrm>
            <a:off x="10819897" y="6593746"/>
            <a:ext cx="707923" cy="2001220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Up-Down 42">
            <a:extLst>
              <a:ext uri="{FF2B5EF4-FFF2-40B4-BE49-F238E27FC236}">
                <a16:creationId xmlns:a16="http://schemas.microsoft.com/office/drawing/2014/main" id="{8B50E4DC-7E1C-4390-B853-1D283AC75FA2}"/>
              </a:ext>
            </a:extLst>
          </p:cNvPr>
          <p:cNvSpPr/>
          <p:nvPr/>
        </p:nvSpPr>
        <p:spPr>
          <a:xfrm>
            <a:off x="10718473" y="17602408"/>
            <a:ext cx="707923" cy="3649356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Up-Down 43">
            <a:extLst>
              <a:ext uri="{FF2B5EF4-FFF2-40B4-BE49-F238E27FC236}">
                <a16:creationId xmlns:a16="http://schemas.microsoft.com/office/drawing/2014/main" id="{4645DBDE-5C27-4748-94DC-129CAFB55AB2}"/>
              </a:ext>
            </a:extLst>
          </p:cNvPr>
          <p:cNvSpPr/>
          <p:nvPr/>
        </p:nvSpPr>
        <p:spPr>
          <a:xfrm>
            <a:off x="6362264" y="17602408"/>
            <a:ext cx="707923" cy="1039790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Up-Down 44">
            <a:extLst>
              <a:ext uri="{FF2B5EF4-FFF2-40B4-BE49-F238E27FC236}">
                <a16:creationId xmlns:a16="http://schemas.microsoft.com/office/drawing/2014/main" id="{E410F559-981E-49ED-8C0C-212A368B3690}"/>
              </a:ext>
            </a:extLst>
          </p:cNvPr>
          <p:cNvSpPr/>
          <p:nvPr/>
        </p:nvSpPr>
        <p:spPr>
          <a:xfrm>
            <a:off x="6362263" y="19882036"/>
            <a:ext cx="707923" cy="1369727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B3E6EDC-66F9-4AF1-8C12-37256407FCF3}"/>
              </a:ext>
            </a:extLst>
          </p:cNvPr>
          <p:cNvSpPr txBox="1"/>
          <p:nvPr/>
        </p:nvSpPr>
        <p:spPr>
          <a:xfrm>
            <a:off x="4672080" y="7733824"/>
            <a:ext cx="30118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/>
              <a:t>Framework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E680F6E-0CA9-470E-B02F-5D96095C523E}"/>
              </a:ext>
            </a:extLst>
          </p:cNvPr>
          <p:cNvSpPr txBox="1"/>
          <p:nvPr/>
        </p:nvSpPr>
        <p:spPr>
          <a:xfrm>
            <a:off x="14545319" y="19305105"/>
            <a:ext cx="38170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/>
              <a:t>Custom design</a:t>
            </a:r>
          </a:p>
        </p:txBody>
      </p:sp>
    </p:spTree>
    <p:extLst>
      <p:ext uri="{BB962C8B-B14F-4D97-AF65-F5344CB8AC3E}">
        <p14:creationId xmlns:p14="http://schemas.microsoft.com/office/powerpoint/2010/main" val="3476302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BB4F9449-19DD-435B-88EE-F7B59D2BF9F7}"/>
              </a:ext>
            </a:extLst>
          </p:cNvPr>
          <p:cNvSpPr/>
          <p:nvPr/>
        </p:nvSpPr>
        <p:spPr>
          <a:xfrm>
            <a:off x="8126909" y="7641763"/>
            <a:ext cx="5884089" cy="109707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DF3D794-8AC3-4601-8CC8-8F9B91A21F75}"/>
              </a:ext>
            </a:extLst>
          </p:cNvPr>
          <p:cNvSpPr/>
          <p:nvPr/>
        </p:nvSpPr>
        <p:spPr>
          <a:xfrm>
            <a:off x="14249431" y="7639665"/>
            <a:ext cx="9436479" cy="109707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849845-F861-4E29-B8E3-DFF7B66EB3E7}"/>
              </a:ext>
            </a:extLst>
          </p:cNvPr>
          <p:cNvSpPr txBox="1"/>
          <p:nvPr/>
        </p:nvSpPr>
        <p:spPr>
          <a:xfrm>
            <a:off x="9970575" y="5441767"/>
            <a:ext cx="2358422" cy="12696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sz="3600" dirty="0"/>
              <a:t>SDRAM chip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0CC63E-7685-4664-AFD3-49DA58BAFF97}"/>
              </a:ext>
            </a:extLst>
          </p:cNvPr>
          <p:cNvSpPr/>
          <p:nvPr/>
        </p:nvSpPr>
        <p:spPr>
          <a:xfrm>
            <a:off x="9141287" y="8342216"/>
            <a:ext cx="3920796" cy="1867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SDRAM controller</a:t>
            </a:r>
          </a:p>
          <a:p>
            <a:pPr algn="ctr"/>
            <a:r>
              <a:rPr lang="en-US" sz="2800" dirty="0"/>
              <a:t>(512b read, 64b write)</a:t>
            </a:r>
          </a:p>
          <a:p>
            <a:pPr algn="ctr"/>
            <a:r>
              <a:rPr lang="en-US" sz="2800" i="1" dirty="0"/>
              <a:t>pipelined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EC4418-1CFA-4E36-A905-D0A3D60F760C}"/>
              </a:ext>
            </a:extLst>
          </p:cNvPr>
          <p:cNvSpPr/>
          <p:nvPr/>
        </p:nvSpPr>
        <p:spPr>
          <a:xfrm>
            <a:off x="9141287" y="11335657"/>
            <a:ext cx="3920796" cy="1867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SDRAM 3-way arbiter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E1F1E1-0EB8-4706-9153-360FEC729CA0}"/>
              </a:ext>
            </a:extLst>
          </p:cNvPr>
          <p:cNvSpPr/>
          <p:nvPr/>
        </p:nvSpPr>
        <p:spPr>
          <a:xfrm>
            <a:off x="9143500" y="14110566"/>
            <a:ext cx="3920796" cy="1867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Framebuffer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3A1674-2185-4712-A43E-EF0FEBBA95C3}"/>
              </a:ext>
            </a:extLst>
          </p:cNvPr>
          <p:cNvSpPr txBox="1"/>
          <p:nvPr/>
        </p:nvSpPr>
        <p:spPr>
          <a:xfrm>
            <a:off x="9924687" y="19235694"/>
            <a:ext cx="2358422" cy="12696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sz="3600" dirty="0"/>
              <a:t>HDMI pins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95CAA8-C6C5-49BD-A70F-EBC68F405216}"/>
              </a:ext>
            </a:extLst>
          </p:cNvPr>
          <p:cNvSpPr/>
          <p:nvPr/>
        </p:nvSpPr>
        <p:spPr>
          <a:xfrm>
            <a:off x="9143500" y="16359513"/>
            <a:ext cx="3920796" cy="1867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HDMI controller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790E87-47E1-416A-9549-8324F8AF05B2}"/>
              </a:ext>
            </a:extLst>
          </p:cNvPr>
          <p:cNvSpPr txBox="1"/>
          <p:nvPr/>
        </p:nvSpPr>
        <p:spPr>
          <a:xfrm>
            <a:off x="18966607" y="5438616"/>
            <a:ext cx="2358422" cy="12696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sz="3600" dirty="0"/>
              <a:t>LEDs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D2ABEF-5670-4A7E-B5E4-4E7B763E96F6}"/>
              </a:ext>
            </a:extLst>
          </p:cNvPr>
          <p:cNvSpPr/>
          <p:nvPr/>
        </p:nvSpPr>
        <p:spPr>
          <a:xfrm>
            <a:off x="19495394" y="7790550"/>
            <a:ext cx="3920796" cy="243240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  <a:p>
            <a:pPr algn="ctr"/>
            <a:r>
              <a:rPr lang="en-US" sz="3600" dirty="0"/>
              <a:t>RV32I</a:t>
            </a:r>
          </a:p>
          <a:p>
            <a:pPr algn="ctr"/>
            <a:r>
              <a:rPr lang="en-US" sz="3600" dirty="0"/>
              <a:t>CPU 0</a:t>
            </a:r>
          </a:p>
          <a:p>
            <a:pPr algn="ctr"/>
            <a:endParaRPr lang="en-US" sz="3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FED1ED-14FE-4BD5-B6A5-DEB6BE39880F}"/>
              </a:ext>
            </a:extLst>
          </p:cNvPr>
          <p:cNvSpPr/>
          <p:nvPr/>
        </p:nvSpPr>
        <p:spPr>
          <a:xfrm>
            <a:off x="19495394" y="14612698"/>
            <a:ext cx="3920796" cy="186772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BRAM Cache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2D4841-DD2D-4ABD-A7CB-5C94AAE3AF51}"/>
              </a:ext>
            </a:extLst>
          </p:cNvPr>
          <p:cNvSpPr/>
          <p:nvPr/>
        </p:nvSpPr>
        <p:spPr>
          <a:xfrm>
            <a:off x="14988791" y="14644322"/>
            <a:ext cx="3920796" cy="186772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32 bits RAM interface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643519-EFF5-430B-9A54-96F9C7F4ACE2}"/>
              </a:ext>
            </a:extLst>
          </p:cNvPr>
          <p:cNvSpPr/>
          <p:nvPr/>
        </p:nvSpPr>
        <p:spPr>
          <a:xfrm>
            <a:off x="7875639" y="7465369"/>
            <a:ext cx="16075742" cy="113830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Up-Down 26">
            <a:extLst>
              <a:ext uri="{FF2B5EF4-FFF2-40B4-BE49-F238E27FC236}">
                <a16:creationId xmlns:a16="http://schemas.microsoft.com/office/drawing/2014/main" id="{92CC8DC1-CB7E-488C-ACB7-64552C8717D1}"/>
              </a:ext>
            </a:extLst>
          </p:cNvPr>
          <p:cNvSpPr/>
          <p:nvPr/>
        </p:nvSpPr>
        <p:spPr>
          <a:xfrm>
            <a:off x="10800363" y="10222951"/>
            <a:ext cx="707923" cy="1112706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Up-Down 27">
            <a:extLst>
              <a:ext uri="{FF2B5EF4-FFF2-40B4-BE49-F238E27FC236}">
                <a16:creationId xmlns:a16="http://schemas.microsoft.com/office/drawing/2014/main" id="{52A9E29B-ADC0-4302-A247-A2448D916299}"/>
              </a:ext>
            </a:extLst>
          </p:cNvPr>
          <p:cNvSpPr/>
          <p:nvPr/>
        </p:nvSpPr>
        <p:spPr>
          <a:xfrm rot="18477619">
            <a:off x="13693843" y="12660569"/>
            <a:ext cx="632970" cy="2550373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Up-Down 28">
            <a:extLst>
              <a:ext uri="{FF2B5EF4-FFF2-40B4-BE49-F238E27FC236}">
                <a16:creationId xmlns:a16="http://schemas.microsoft.com/office/drawing/2014/main" id="{483F9976-B9AC-40EC-A761-38BA6FFA4BCD}"/>
              </a:ext>
            </a:extLst>
          </p:cNvPr>
          <p:cNvSpPr/>
          <p:nvPr/>
        </p:nvSpPr>
        <p:spPr>
          <a:xfrm>
            <a:off x="10676325" y="12756640"/>
            <a:ext cx="975138" cy="1756062"/>
          </a:xfrm>
          <a:prstGeom prst="upDownArrow">
            <a:avLst>
              <a:gd name="adj1" fmla="val 50159"/>
              <a:gd name="adj2" fmla="val 6011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Up-Down 33">
            <a:extLst>
              <a:ext uri="{FF2B5EF4-FFF2-40B4-BE49-F238E27FC236}">
                <a16:creationId xmlns:a16="http://schemas.microsoft.com/office/drawing/2014/main" id="{98D31DBD-4EA1-45F4-94E1-B98DADEDE728}"/>
              </a:ext>
            </a:extLst>
          </p:cNvPr>
          <p:cNvSpPr/>
          <p:nvPr/>
        </p:nvSpPr>
        <p:spPr>
          <a:xfrm rot="5400000">
            <a:off x="18893071" y="15083463"/>
            <a:ext cx="707923" cy="1059149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Up-Down 35">
            <a:extLst>
              <a:ext uri="{FF2B5EF4-FFF2-40B4-BE49-F238E27FC236}">
                <a16:creationId xmlns:a16="http://schemas.microsoft.com/office/drawing/2014/main" id="{EC4A5B86-681A-4366-88B2-9E35F3D90E41}"/>
              </a:ext>
            </a:extLst>
          </p:cNvPr>
          <p:cNvSpPr/>
          <p:nvPr/>
        </p:nvSpPr>
        <p:spPr>
          <a:xfrm>
            <a:off x="21101830" y="10009082"/>
            <a:ext cx="707923" cy="4811817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Up-Down 39">
            <a:extLst>
              <a:ext uri="{FF2B5EF4-FFF2-40B4-BE49-F238E27FC236}">
                <a16:creationId xmlns:a16="http://schemas.microsoft.com/office/drawing/2014/main" id="{AA7A670D-CBCD-4997-9995-44C5814B25A4}"/>
              </a:ext>
            </a:extLst>
          </p:cNvPr>
          <p:cNvSpPr/>
          <p:nvPr/>
        </p:nvSpPr>
        <p:spPr>
          <a:xfrm>
            <a:off x="19828337" y="6539324"/>
            <a:ext cx="707923" cy="1238405"/>
          </a:xfrm>
          <a:prstGeom prst="up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Up-Down 41">
            <a:extLst>
              <a:ext uri="{FF2B5EF4-FFF2-40B4-BE49-F238E27FC236}">
                <a16:creationId xmlns:a16="http://schemas.microsoft.com/office/drawing/2014/main" id="{42057313-1EB4-4718-AEE0-F99275CF55D3}"/>
              </a:ext>
            </a:extLst>
          </p:cNvPr>
          <p:cNvSpPr/>
          <p:nvPr/>
        </p:nvSpPr>
        <p:spPr>
          <a:xfrm>
            <a:off x="10819897" y="6593746"/>
            <a:ext cx="707923" cy="2001220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Up-Down 43">
            <a:extLst>
              <a:ext uri="{FF2B5EF4-FFF2-40B4-BE49-F238E27FC236}">
                <a16:creationId xmlns:a16="http://schemas.microsoft.com/office/drawing/2014/main" id="{4645DBDE-5C27-4748-94DC-129CAFB55AB2}"/>
              </a:ext>
            </a:extLst>
          </p:cNvPr>
          <p:cNvSpPr/>
          <p:nvPr/>
        </p:nvSpPr>
        <p:spPr>
          <a:xfrm>
            <a:off x="10749936" y="15693546"/>
            <a:ext cx="707923" cy="1039790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Up-Down 44">
            <a:extLst>
              <a:ext uri="{FF2B5EF4-FFF2-40B4-BE49-F238E27FC236}">
                <a16:creationId xmlns:a16="http://schemas.microsoft.com/office/drawing/2014/main" id="{E410F559-981E-49ED-8C0C-212A368B3690}"/>
              </a:ext>
            </a:extLst>
          </p:cNvPr>
          <p:cNvSpPr/>
          <p:nvPr/>
        </p:nvSpPr>
        <p:spPr>
          <a:xfrm>
            <a:off x="10749935" y="17973174"/>
            <a:ext cx="707923" cy="1369727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B3E6EDC-66F9-4AF1-8C12-37256407FCF3}"/>
              </a:ext>
            </a:extLst>
          </p:cNvPr>
          <p:cNvSpPr txBox="1"/>
          <p:nvPr/>
        </p:nvSpPr>
        <p:spPr>
          <a:xfrm rot="16200000">
            <a:off x="6970321" y="8828339"/>
            <a:ext cx="30118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/>
              <a:t>Framework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E680F6E-0CA9-470E-B02F-5D96095C523E}"/>
              </a:ext>
            </a:extLst>
          </p:cNvPr>
          <p:cNvSpPr txBox="1"/>
          <p:nvPr/>
        </p:nvSpPr>
        <p:spPr>
          <a:xfrm rot="16200000">
            <a:off x="12644346" y="9194080"/>
            <a:ext cx="38170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/>
              <a:t>Custom design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3C51A83-0D8F-4837-BF3C-A804E8333F98}"/>
              </a:ext>
            </a:extLst>
          </p:cNvPr>
          <p:cNvSpPr txBox="1"/>
          <p:nvPr/>
        </p:nvSpPr>
        <p:spPr>
          <a:xfrm>
            <a:off x="21809753" y="5469851"/>
            <a:ext cx="2358422" cy="12696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sz="3600" dirty="0"/>
              <a:t>SDCARD</a:t>
            </a:r>
          </a:p>
        </p:txBody>
      </p:sp>
      <p:sp>
        <p:nvSpPr>
          <p:cNvPr id="47" name="Arrow: Up-Down 46">
            <a:extLst>
              <a:ext uri="{FF2B5EF4-FFF2-40B4-BE49-F238E27FC236}">
                <a16:creationId xmlns:a16="http://schemas.microsoft.com/office/drawing/2014/main" id="{1A0EC4D7-A50D-4823-8E31-35CDCEAD0A08}"/>
              </a:ext>
            </a:extLst>
          </p:cNvPr>
          <p:cNvSpPr/>
          <p:nvPr/>
        </p:nvSpPr>
        <p:spPr>
          <a:xfrm>
            <a:off x="22671483" y="6539325"/>
            <a:ext cx="707923" cy="1269640"/>
          </a:xfrm>
          <a:prstGeom prst="up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F6BB625-0B48-4057-B646-E7A35C0CCFF7}"/>
              </a:ext>
            </a:extLst>
          </p:cNvPr>
          <p:cNvSpPr/>
          <p:nvPr/>
        </p:nvSpPr>
        <p:spPr>
          <a:xfrm>
            <a:off x="14988791" y="11276866"/>
            <a:ext cx="3920796" cy="1867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  <a:p>
            <a:pPr algn="ctr"/>
            <a:r>
              <a:rPr lang="en-US" sz="3600" dirty="0"/>
              <a:t>Rasterizer</a:t>
            </a:r>
          </a:p>
          <a:p>
            <a:pPr algn="ctr"/>
            <a:endParaRPr lang="en-US" sz="3600" dirty="0"/>
          </a:p>
        </p:txBody>
      </p:sp>
      <p:sp>
        <p:nvSpPr>
          <p:cNvPr id="38" name="Arrow: Up-Down 37">
            <a:extLst>
              <a:ext uri="{FF2B5EF4-FFF2-40B4-BE49-F238E27FC236}">
                <a16:creationId xmlns:a16="http://schemas.microsoft.com/office/drawing/2014/main" id="{1E15924F-5563-4A7A-B7A7-1C6BBDC18E7F}"/>
              </a:ext>
            </a:extLst>
          </p:cNvPr>
          <p:cNvSpPr/>
          <p:nvPr/>
        </p:nvSpPr>
        <p:spPr>
          <a:xfrm rot="2658495">
            <a:off x="18745438" y="9572144"/>
            <a:ext cx="707923" cy="2053911"/>
          </a:xfrm>
          <a:prstGeom prst="up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Up-Down 52">
            <a:extLst>
              <a:ext uri="{FF2B5EF4-FFF2-40B4-BE49-F238E27FC236}">
                <a16:creationId xmlns:a16="http://schemas.microsoft.com/office/drawing/2014/main" id="{12292F7A-D07D-4CBC-9B48-EA50C703256E}"/>
              </a:ext>
            </a:extLst>
          </p:cNvPr>
          <p:cNvSpPr/>
          <p:nvPr/>
        </p:nvSpPr>
        <p:spPr>
          <a:xfrm rot="16200000">
            <a:off x="13483301" y="11196583"/>
            <a:ext cx="930738" cy="2071389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683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3101</TotalTime>
  <Words>105</Words>
  <Application>Microsoft Office PowerPoint</Application>
  <PresentationFormat>Custom</PresentationFormat>
  <Paragraphs>52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Sylvain Lefebvre</dc:creator>
  <cp:lastModifiedBy>Sylvain Lefebvre</cp:lastModifiedBy>
  <cp:revision>11</cp:revision>
  <dcterms:created xsi:type="dcterms:W3CDTF">2020-12-23T07:06:03Z</dcterms:created>
  <dcterms:modified xsi:type="dcterms:W3CDTF">2021-01-23T21:34:00Z</dcterms:modified>
</cp:coreProperties>
</file>