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</p:sldIdLst>
  <p:sldSz cx="36004500" cy="43205400"/>
  <p:notesSz cx="6858000" cy="9144000"/>
  <p:defaultTextStyle>
    <a:defPPr>
      <a:defRPr lang="pt-BR"/>
    </a:defPPr>
    <a:lvl1pPr marL="0" algn="l" defTabSz="452628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1pPr>
    <a:lvl2pPr marL="2263140" algn="l" defTabSz="452628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2pPr>
    <a:lvl3pPr marL="4526280" algn="l" defTabSz="452628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3pPr>
    <a:lvl4pPr marL="6789420" algn="l" defTabSz="452628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4pPr>
    <a:lvl5pPr marL="9052560" algn="l" defTabSz="452628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5pPr>
    <a:lvl6pPr marL="11315700" algn="l" defTabSz="452628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6pPr>
    <a:lvl7pPr marL="13578840" algn="l" defTabSz="452628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7pPr>
    <a:lvl8pPr marL="15841980" algn="l" defTabSz="452628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8pPr>
    <a:lvl9pPr marL="18105120" algn="l" defTabSz="452628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1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995E"/>
    <a:srgbClr val="7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342" y="-1272"/>
      </p:cViewPr>
      <p:guideLst>
        <p:guide orient="horz" pos="13608"/>
        <p:guide pos="113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E8CF0C-F809-49C2-8B3B-B06F9B2A6AC8}" type="doc">
      <dgm:prSet loTypeId="urn:microsoft.com/office/officeart/2005/8/layout/hierarchy2" loCatId="hierarchy" qsTypeId="urn:microsoft.com/office/officeart/2005/8/quickstyle/simple3" qsCatId="simple" csTypeId="urn:microsoft.com/office/officeart/2005/8/colors/accent2_4" csCatId="accent2" phldr="1"/>
      <dgm:spPr/>
      <dgm:t>
        <a:bodyPr/>
        <a:lstStyle/>
        <a:p>
          <a:endParaRPr lang="pt-BR"/>
        </a:p>
      </dgm:t>
    </dgm:pt>
    <dgm:pt modelId="{AAB863A3-7DD0-4AE3-93CC-51A17075AEC2}">
      <dgm:prSet phldrT="[Texto]" phldr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endParaRPr lang="pt-BR" dirty="0"/>
        </a:p>
      </dgm:t>
    </dgm:pt>
    <dgm:pt modelId="{ADA5C949-835E-4A33-B714-016AE975D1F1}" type="parTrans" cxnId="{8130C76A-F9F3-4865-ACFF-44D6FC761609}">
      <dgm:prSet/>
      <dgm:spPr/>
      <dgm:t>
        <a:bodyPr/>
        <a:lstStyle/>
        <a:p>
          <a:endParaRPr lang="pt-BR"/>
        </a:p>
      </dgm:t>
    </dgm:pt>
    <dgm:pt modelId="{5B67B1E4-7296-475E-9759-39FB6B0A5AE3}" type="sibTrans" cxnId="{8130C76A-F9F3-4865-ACFF-44D6FC761609}">
      <dgm:prSet/>
      <dgm:spPr/>
      <dgm:t>
        <a:bodyPr/>
        <a:lstStyle/>
        <a:p>
          <a:endParaRPr lang="pt-BR"/>
        </a:p>
      </dgm:t>
    </dgm:pt>
    <dgm:pt modelId="{C4DAD413-0253-497C-BC2F-0C594772854E}">
      <dgm:prSet phldrT="[Texto]" phldr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endParaRPr lang="pt-BR" dirty="0"/>
        </a:p>
      </dgm:t>
    </dgm:pt>
    <dgm:pt modelId="{1BA14697-64D2-49FE-9EFB-3599773CA6F2}" type="parTrans" cxnId="{94B9B48E-84FD-443A-8FF9-879AB385AB74}">
      <dgm:prSet/>
      <dgm:spPr/>
      <dgm:t>
        <a:bodyPr/>
        <a:lstStyle/>
        <a:p>
          <a:endParaRPr lang="pt-BR"/>
        </a:p>
      </dgm:t>
    </dgm:pt>
    <dgm:pt modelId="{A81B519D-0C2E-4E5B-86C3-6C592CE724ED}" type="sibTrans" cxnId="{94B9B48E-84FD-443A-8FF9-879AB385AB74}">
      <dgm:prSet/>
      <dgm:spPr/>
      <dgm:t>
        <a:bodyPr/>
        <a:lstStyle/>
        <a:p>
          <a:endParaRPr lang="pt-BR"/>
        </a:p>
      </dgm:t>
    </dgm:pt>
    <dgm:pt modelId="{67F02959-D28B-4D23-9284-76154E6C372A}">
      <dgm:prSet phldrT="[Texto]" phldr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endParaRPr lang="pt-BR" dirty="0"/>
        </a:p>
      </dgm:t>
    </dgm:pt>
    <dgm:pt modelId="{53D0DCE7-732E-4C60-BA94-F348520AF642}" type="parTrans" cxnId="{4D9605DE-29FC-474F-ADF8-B1CEB85D3BF6}">
      <dgm:prSet/>
      <dgm:spPr/>
      <dgm:t>
        <a:bodyPr/>
        <a:lstStyle/>
        <a:p>
          <a:endParaRPr lang="pt-BR"/>
        </a:p>
      </dgm:t>
    </dgm:pt>
    <dgm:pt modelId="{5143601B-97BD-4973-B489-43DFD637367B}" type="sibTrans" cxnId="{4D9605DE-29FC-474F-ADF8-B1CEB85D3BF6}">
      <dgm:prSet/>
      <dgm:spPr/>
      <dgm:t>
        <a:bodyPr/>
        <a:lstStyle/>
        <a:p>
          <a:endParaRPr lang="pt-BR"/>
        </a:p>
      </dgm:t>
    </dgm:pt>
    <dgm:pt modelId="{910232C8-AEF9-4CBF-A3BC-C31227C80053}">
      <dgm:prSet phldrT="[Texto]" phldr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endParaRPr lang="pt-BR" dirty="0"/>
        </a:p>
      </dgm:t>
    </dgm:pt>
    <dgm:pt modelId="{8EB255B5-4C52-4E0A-A7B7-678450E2CCDF}" type="parTrans" cxnId="{0C55BBF0-DF4F-4692-8B15-0666F79FC157}">
      <dgm:prSet/>
      <dgm:spPr/>
      <dgm:t>
        <a:bodyPr/>
        <a:lstStyle/>
        <a:p>
          <a:endParaRPr lang="pt-BR"/>
        </a:p>
      </dgm:t>
    </dgm:pt>
    <dgm:pt modelId="{2BFF72B1-E8F7-48AF-B271-14BF24D0BAD6}" type="sibTrans" cxnId="{0C55BBF0-DF4F-4692-8B15-0666F79FC157}">
      <dgm:prSet/>
      <dgm:spPr/>
      <dgm:t>
        <a:bodyPr/>
        <a:lstStyle/>
        <a:p>
          <a:endParaRPr lang="pt-BR"/>
        </a:p>
      </dgm:t>
    </dgm:pt>
    <dgm:pt modelId="{18337BDF-F36C-4D5F-82BA-283F2AD64D37}">
      <dgm:prSet phldrT="[Texto]" phldr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endParaRPr lang="pt-BR" dirty="0"/>
        </a:p>
      </dgm:t>
    </dgm:pt>
    <dgm:pt modelId="{C320812E-8D5D-4E6E-9170-1B033DCE8C8B}" type="parTrans" cxnId="{79D1CD2B-6EF0-45E3-9D07-9837F097A57F}">
      <dgm:prSet/>
      <dgm:spPr/>
      <dgm:t>
        <a:bodyPr/>
        <a:lstStyle/>
        <a:p>
          <a:endParaRPr lang="pt-BR"/>
        </a:p>
      </dgm:t>
    </dgm:pt>
    <dgm:pt modelId="{0EBF2142-7452-4C44-8F47-B963AF2ADC01}" type="sibTrans" cxnId="{79D1CD2B-6EF0-45E3-9D07-9837F097A57F}">
      <dgm:prSet/>
      <dgm:spPr/>
      <dgm:t>
        <a:bodyPr/>
        <a:lstStyle/>
        <a:p>
          <a:endParaRPr lang="pt-BR"/>
        </a:p>
      </dgm:t>
    </dgm:pt>
    <dgm:pt modelId="{A0DFFD40-D084-4DB7-A657-4986064D1FF8}">
      <dgm:prSet phldrT="[Texto]" phldr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endParaRPr lang="pt-BR" dirty="0"/>
        </a:p>
      </dgm:t>
    </dgm:pt>
    <dgm:pt modelId="{7FE44FBC-33CA-44CF-96B9-0DB2B08F1D01}" type="parTrans" cxnId="{F2D119E6-2160-476B-B818-365721A94D67}">
      <dgm:prSet/>
      <dgm:spPr/>
      <dgm:t>
        <a:bodyPr/>
        <a:lstStyle/>
        <a:p>
          <a:endParaRPr lang="pt-BR"/>
        </a:p>
      </dgm:t>
    </dgm:pt>
    <dgm:pt modelId="{4BAAFF92-7C62-463B-850D-C1B3056DDD55}" type="sibTrans" cxnId="{F2D119E6-2160-476B-B818-365721A94D67}">
      <dgm:prSet/>
      <dgm:spPr/>
      <dgm:t>
        <a:bodyPr/>
        <a:lstStyle/>
        <a:p>
          <a:endParaRPr lang="pt-BR"/>
        </a:p>
      </dgm:t>
    </dgm:pt>
    <dgm:pt modelId="{7DAD2B1A-350A-4E0C-89D0-5062DFDB5160}" type="pres">
      <dgm:prSet presAssocID="{C4E8CF0C-F809-49C2-8B3B-B06F9B2A6AC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6170993-421E-4BF6-BD7C-FEF6A32C5B86}" type="pres">
      <dgm:prSet presAssocID="{AAB863A3-7DD0-4AE3-93CC-51A17075AEC2}" presName="root1" presStyleCnt="0"/>
      <dgm:spPr/>
    </dgm:pt>
    <dgm:pt modelId="{7095C6F0-176F-4AA2-93CF-90E4B9AF08E3}" type="pres">
      <dgm:prSet presAssocID="{AAB863A3-7DD0-4AE3-93CC-51A17075AEC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87FCC23-9757-4916-BE00-AAED246695A0}" type="pres">
      <dgm:prSet presAssocID="{AAB863A3-7DD0-4AE3-93CC-51A17075AEC2}" presName="level2hierChild" presStyleCnt="0"/>
      <dgm:spPr/>
    </dgm:pt>
    <dgm:pt modelId="{14EA6E9B-210F-4B47-ADA8-67CB92249CFD}" type="pres">
      <dgm:prSet presAssocID="{1BA14697-64D2-49FE-9EFB-3599773CA6F2}" presName="conn2-1" presStyleLbl="parChTrans1D2" presStyleIdx="0" presStyleCnt="2"/>
      <dgm:spPr/>
      <dgm:t>
        <a:bodyPr/>
        <a:lstStyle/>
        <a:p>
          <a:endParaRPr lang="pt-BR"/>
        </a:p>
      </dgm:t>
    </dgm:pt>
    <dgm:pt modelId="{8F982362-5642-41F7-A723-0B12B42ADF17}" type="pres">
      <dgm:prSet presAssocID="{1BA14697-64D2-49FE-9EFB-3599773CA6F2}" presName="connTx" presStyleLbl="parChTrans1D2" presStyleIdx="0" presStyleCnt="2"/>
      <dgm:spPr/>
      <dgm:t>
        <a:bodyPr/>
        <a:lstStyle/>
        <a:p>
          <a:endParaRPr lang="pt-BR"/>
        </a:p>
      </dgm:t>
    </dgm:pt>
    <dgm:pt modelId="{F34D62CF-5F5D-4049-8852-F2F3A8495EB1}" type="pres">
      <dgm:prSet presAssocID="{C4DAD413-0253-497C-BC2F-0C594772854E}" presName="root2" presStyleCnt="0"/>
      <dgm:spPr/>
    </dgm:pt>
    <dgm:pt modelId="{9143D860-E426-4091-8E37-0E8B1A72DA55}" type="pres">
      <dgm:prSet presAssocID="{C4DAD413-0253-497C-BC2F-0C594772854E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F8E176-BDA4-45F4-8083-504327FC9EF3}" type="pres">
      <dgm:prSet presAssocID="{C4DAD413-0253-497C-BC2F-0C594772854E}" presName="level3hierChild" presStyleCnt="0"/>
      <dgm:spPr/>
    </dgm:pt>
    <dgm:pt modelId="{1B9F4667-2CA6-40F9-8F7A-FDDECC19A087}" type="pres">
      <dgm:prSet presAssocID="{53D0DCE7-732E-4C60-BA94-F348520AF642}" presName="conn2-1" presStyleLbl="parChTrans1D3" presStyleIdx="0" presStyleCnt="3"/>
      <dgm:spPr/>
      <dgm:t>
        <a:bodyPr/>
        <a:lstStyle/>
        <a:p>
          <a:endParaRPr lang="pt-BR"/>
        </a:p>
      </dgm:t>
    </dgm:pt>
    <dgm:pt modelId="{E9246F8E-BBEC-49B5-9DB5-796FF9C2D399}" type="pres">
      <dgm:prSet presAssocID="{53D0DCE7-732E-4C60-BA94-F348520AF642}" presName="connTx" presStyleLbl="parChTrans1D3" presStyleIdx="0" presStyleCnt="3"/>
      <dgm:spPr/>
      <dgm:t>
        <a:bodyPr/>
        <a:lstStyle/>
        <a:p>
          <a:endParaRPr lang="pt-BR"/>
        </a:p>
      </dgm:t>
    </dgm:pt>
    <dgm:pt modelId="{B3698D0F-822D-40B9-9D5B-30400A277661}" type="pres">
      <dgm:prSet presAssocID="{67F02959-D28B-4D23-9284-76154E6C372A}" presName="root2" presStyleCnt="0"/>
      <dgm:spPr/>
    </dgm:pt>
    <dgm:pt modelId="{E6EA3AD6-D81D-474C-97A0-5A8C803A60A3}" type="pres">
      <dgm:prSet presAssocID="{67F02959-D28B-4D23-9284-76154E6C372A}" presName="LevelTwoTextNode" presStyleLbl="node3" presStyleIdx="0" presStyleCnt="3" custLinFactNeighborX="-5766" custLinFactNeighborY="500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0B1D76C-896D-4C23-94D7-FB4BF9237A3C}" type="pres">
      <dgm:prSet presAssocID="{67F02959-D28B-4D23-9284-76154E6C372A}" presName="level3hierChild" presStyleCnt="0"/>
      <dgm:spPr/>
    </dgm:pt>
    <dgm:pt modelId="{1D05AC4E-A582-4E73-90DF-507887AA78E7}" type="pres">
      <dgm:prSet presAssocID="{8EB255B5-4C52-4E0A-A7B7-678450E2CCDF}" presName="conn2-1" presStyleLbl="parChTrans1D3" presStyleIdx="1" presStyleCnt="3"/>
      <dgm:spPr/>
      <dgm:t>
        <a:bodyPr/>
        <a:lstStyle/>
        <a:p>
          <a:endParaRPr lang="pt-BR"/>
        </a:p>
      </dgm:t>
    </dgm:pt>
    <dgm:pt modelId="{5A2226B3-33E4-4255-87A7-4D7B6EF34CCA}" type="pres">
      <dgm:prSet presAssocID="{8EB255B5-4C52-4E0A-A7B7-678450E2CCDF}" presName="connTx" presStyleLbl="parChTrans1D3" presStyleIdx="1" presStyleCnt="3"/>
      <dgm:spPr/>
      <dgm:t>
        <a:bodyPr/>
        <a:lstStyle/>
        <a:p>
          <a:endParaRPr lang="pt-BR"/>
        </a:p>
      </dgm:t>
    </dgm:pt>
    <dgm:pt modelId="{A59B502C-FE2E-4458-A6B7-3A8EFA8B0513}" type="pres">
      <dgm:prSet presAssocID="{910232C8-AEF9-4CBF-A3BC-C31227C80053}" presName="root2" presStyleCnt="0"/>
      <dgm:spPr/>
    </dgm:pt>
    <dgm:pt modelId="{1AA9CF61-D8B3-44B3-B8F6-7017B869F841}" type="pres">
      <dgm:prSet presAssocID="{910232C8-AEF9-4CBF-A3BC-C31227C80053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228AD4F-9186-4694-9F6A-72A72812C2FF}" type="pres">
      <dgm:prSet presAssocID="{910232C8-AEF9-4CBF-A3BC-C31227C80053}" presName="level3hierChild" presStyleCnt="0"/>
      <dgm:spPr/>
    </dgm:pt>
    <dgm:pt modelId="{48966E56-F1D4-4C21-A347-EF5183366CC7}" type="pres">
      <dgm:prSet presAssocID="{C320812E-8D5D-4E6E-9170-1B033DCE8C8B}" presName="conn2-1" presStyleLbl="parChTrans1D2" presStyleIdx="1" presStyleCnt="2"/>
      <dgm:spPr/>
      <dgm:t>
        <a:bodyPr/>
        <a:lstStyle/>
        <a:p>
          <a:endParaRPr lang="pt-BR"/>
        </a:p>
      </dgm:t>
    </dgm:pt>
    <dgm:pt modelId="{D28FF748-8038-4548-A829-32386D8D889F}" type="pres">
      <dgm:prSet presAssocID="{C320812E-8D5D-4E6E-9170-1B033DCE8C8B}" presName="connTx" presStyleLbl="parChTrans1D2" presStyleIdx="1" presStyleCnt="2"/>
      <dgm:spPr/>
      <dgm:t>
        <a:bodyPr/>
        <a:lstStyle/>
        <a:p>
          <a:endParaRPr lang="pt-BR"/>
        </a:p>
      </dgm:t>
    </dgm:pt>
    <dgm:pt modelId="{745A8DCA-471A-4B0D-90A1-7856F630F859}" type="pres">
      <dgm:prSet presAssocID="{18337BDF-F36C-4D5F-82BA-283F2AD64D37}" presName="root2" presStyleCnt="0"/>
      <dgm:spPr/>
    </dgm:pt>
    <dgm:pt modelId="{2F2FCE53-73DB-4385-91C4-7D10D5679B3E}" type="pres">
      <dgm:prSet presAssocID="{18337BDF-F36C-4D5F-82BA-283F2AD64D37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22307D4-D382-4B48-8E61-0B9A31356246}" type="pres">
      <dgm:prSet presAssocID="{18337BDF-F36C-4D5F-82BA-283F2AD64D37}" presName="level3hierChild" presStyleCnt="0"/>
      <dgm:spPr/>
    </dgm:pt>
    <dgm:pt modelId="{C52B069F-A637-4603-91C1-6604EBB53973}" type="pres">
      <dgm:prSet presAssocID="{7FE44FBC-33CA-44CF-96B9-0DB2B08F1D01}" presName="conn2-1" presStyleLbl="parChTrans1D3" presStyleIdx="2" presStyleCnt="3"/>
      <dgm:spPr/>
      <dgm:t>
        <a:bodyPr/>
        <a:lstStyle/>
        <a:p>
          <a:endParaRPr lang="pt-BR"/>
        </a:p>
      </dgm:t>
    </dgm:pt>
    <dgm:pt modelId="{748D285B-526C-4CFB-A365-4F81A16F6F6C}" type="pres">
      <dgm:prSet presAssocID="{7FE44FBC-33CA-44CF-96B9-0DB2B08F1D01}" presName="connTx" presStyleLbl="parChTrans1D3" presStyleIdx="2" presStyleCnt="3"/>
      <dgm:spPr/>
      <dgm:t>
        <a:bodyPr/>
        <a:lstStyle/>
        <a:p>
          <a:endParaRPr lang="pt-BR"/>
        </a:p>
      </dgm:t>
    </dgm:pt>
    <dgm:pt modelId="{33456F9C-C51F-45BB-B72F-BDB8AF8ABD3B}" type="pres">
      <dgm:prSet presAssocID="{A0DFFD40-D084-4DB7-A657-4986064D1FF8}" presName="root2" presStyleCnt="0"/>
      <dgm:spPr/>
    </dgm:pt>
    <dgm:pt modelId="{9B74493D-A433-4203-BE6A-C836FF1188B8}" type="pres">
      <dgm:prSet presAssocID="{A0DFFD40-D084-4DB7-A657-4986064D1FF8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1CD74DD-0326-4187-B944-6D5ABD662AF7}" type="pres">
      <dgm:prSet presAssocID="{A0DFFD40-D084-4DB7-A657-4986064D1FF8}" presName="level3hierChild" presStyleCnt="0"/>
      <dgm:spPr/>
    </dgm:pt>
  </dgm:ptLst>
  <dgm:cxnLst>
    <dgm:cxn modelId="{44DE15A8-B8B7-4B7A-8A84-6F57A95B999A}" type="presOf" srcId="{C320812E-8D5D-4E6E-9170-1B033DCE8C8B}" destId="{48966E56-F1D4-4C21-A347-EF5183366CC7}" srcOrd="0" destOrd="0" presId="urn:microsoft.com/office/officeart/2005/8/layout/hierarchy2"/>
    <dgm:cxn modelId="{C2A066D6-15D1-46AF-96BB-D09122301E64}" type="presOf" srcId="{8EB255B5-4C52-4E0A-A7B7-678450E2CCDF}" destId="{5A2226B3-33E4-4255-87A7-4D7B6EF34CCA}" srcOrd="1" destOrd="0" presId="urn:microsoft.com/office/officeart/2005/8/layout/hierarchy2"/>
    <dgm:cxn modelId="{D93E9D4B-627B-4301-96AA-B8317C92AE4E}" type="presOf" srcId="{C4DAD413-0253-497C-BC2F-0C594772854E}" destId="{9143D860-E426-4091-8E37-0E8B1A72DA55}" srcOrd="0" destOrd="0" presId="urn:microsoft.com/office/officeart/2005/8/layout/hierarchy2"/>
    <dgm:cxn modelId="{0C55BBF0-DF4F-4692-8B15-0666F79FC157}" srcId="{C4DAD413-0253-497C-BC2F-0C594772854E}" destId="{910232C8-AEF9-4CBF-A3BC-C31227C80053}" srcOrd="1" destOrd="0" parTransId="{8EB255B5-4C52-4E0A-A7B7-678450E2CCDF}" sibTransId="{2BFF72B1-E8F7-48AF-B271-14BF24D0BAD6}"/>
    <dgm:cxn modelId="{6A8C671B-AF17-4933-A9BD-72F2EBA1D075}" type="presOf" srcId="{8EB255B5-4C52-4E0A-A7B7-678450E2CCDF}" destId="{1D05AC4E-A582-4E73-90DF-507887AA78E7}" srcOrd="0" destOrd="0" presId="urn:microsoft.com/office/officeart/2005/8/layout/hierarchy2"/>
    <dgm:cxn modelId="{4D9605DE-29FC-474F-ADF8-B1CEB85D3BF6}" srcId="{C4DAD413-0253-497C-BC2F-0C594772854E}" destId="{67F02959-D28B-4D23-9284-76154E6C372A}" srcOrd="0" destOrd="0" parTransId="{53D0DCE7-732E-4C60-BA94-F348520AF642}" sibTransId="{5143601B-97BD-4973-B489-43DFD637367B}"/>
    <dgm:cxn modelId="{43BC99DA-B5D0-457D-A07E-D4DC843182DC}" type="presOf" srcId="{18337BDF-F36C-4D5F-82BA-283F2AD64D37}" destId="{2F2FCE53-73DB-4385-91C4-7D10D5679B3E}" srcOrd="0" destOrd="0" presId="urn:microsoft.com/office/officeart/2005/8/layout/hierarchy2"/>
    <dgm:cxn modelId="{8130C76A-F9F3-4865-ACFF-44D6FC761609}" srcId="{C4E8CF0C-F809-49C2-8B3B-B06F9B2A6AC8}" destId="{AAB863A3-7DD0-4AE3-93CC-51A17075AEC2}" srcOrd="0" destOrd="0" parTransId="{ADA5C949-835E-4A33-B714-016AE975D1F1}" sibTransId="{5B67B1E4-7296-475E-9759-39FB6B0A5AE3}"/>
    <dgm:cxn modelId="{79D1CD2B-6EF0-45E3-9D07-9837F097A57F}" srcId="{AAB863A3-7DD0-4AE3-93CC-51A17075AEC2}" destId="{18337BDF-F36C-4D5F-82BA-283F2AD64D37}" srcOrd="1" destOrd="0" parTransId="{C320812E-8D5D-4E6E-9170-1B033DCE8C8B}" sibTransId="{0EBF2142-7452-4C44-8F47-B963AF2ADC01}"/>
    <dgm:cxn modelId="{CE40289E-E118-4441-9BBB-39BF12D40C79}" type="presOf" srcId="{67F02959-D28B-4D23-9284-76154E6C372A}" destId="{E6EA3AD6-D81D-474C-97A0-5A8C803A60A3}" srcOrd="0" destOrd="0" presId="urn:microsoft.com/office/officeart/2005/8/layout/hierarchy2"/>
    <dgm:cxn modelId="{24C2E439-EE2E-4AEB-8681-19581B8BD837}" type="presOf" srcId="{1BA14697-64D2-49FE-9EFB-3599773CA6F2}" destId="{8F982362-5642-41F7-A723-0B12B42ADF17}" srcOrd="1" destOrd="0" presId="urn:microsoft.com/office/officeart/2005/8/layout/hierarchy2"/>
    <dgm:cxn modelId="{5FF16951-868F-421A-91A4-2F472D044BDB}" type="presOf" srcId="{53D0DCE7-732E-4C60-BA94-F348520AF642}" destId="{1B9F4667-2CA6-40F9-8F7A-FDDECC19A087}" srcOrd="0" destOrd="0" presId="urn:microsoft.com/office/officeart/2005/8/layout/hierarchy2"/>
    <dgm:cxn modelId="{3559F977-6F2C-4D6A-B419-881986FE65AA}" type="presOf" srcId="{C4E8CF0C-F809-49C2-8B3B-B06F9B2A6AC8}" destId="{7DAD2B1A-350A-4E0C-89D0-5062DFDB5160}" srcOrd="0" destOrd="0" presId="urn:microsoft.com/office/officeart/2005/8/layout/hierarchy2"/>
    <dgm:cxn modelId="{50C353BF-EDD4-4B87-9191-A7D7EB4F1557}" type="presOf" srcId="{1BA14697-64D2-49FE-9EFB-3599773CA6F2}" destId="{14EA6E9B-210F-4B47-ADA8-67CB92249CFD}" srcOrd="0" destOrd="0" presId="urn:microsoft.com/office/officeart/2005/8/layout/hierarchy2"/>
    <dgm:cxn modelId="{6C6E92ED-23A5-48AD-AE98-BAF1A41F9326}" type="presOf" srcId="{7FE44FBC-33CA-44CF-96B9-0DB2B08F1D01}" destId="{748D285B-526C-4CFB-A365-4F81A16F6F6C}" srcOrd="1" destOrd="0" presId="urn:microsoft.com/office/officeart/2005/8/layout/hierarchy2"/>
    <dgm:cxn modelId="{33F879A1-39BA-499F-B3A4-6A197FD5828A}" type="presOf" srcId="{53D0DCE7-732E-4C60-BA94-F348520AF642}" destId="{E9246F8E-BBEC-49B5-9DB5-796FF9C2D399}" srcOrd="1" destOrd="0" presId="urn:microsoft.com/office/officeart/2005/8/layout/hierarchy2"/>
    <dgm:cxn modelId="{1323791E-A6B8-48BA-9CAA-E5F8839A0D7A}" type="presOf" srcId="{910232C8-AEF9-4CBF-A3BC-C31227C80053}" destId="{1AA9CF61-D8B3-44B3-B8F6-7017B869F841}" srcOrd="0" destOrd="0" presId="urn:microsoft.com/office/officeart/2005/8/layout/hierarchy2"/>
    <dgm:cxn modelId="{94B9B48E-84FD-443A-8FF9-879AB385AB74}" srcId="{AAB863A3-7DD0-4AE3-93CC-51A17075AEC2}" destId="{C4DAD413-0253-497C-BC2F-0C594772854E}" srcOrd="0" destOrd="0" parTransId="{1BA14697-64D2-49FE-9EFB-3599773CA6F2}" sibTransId="{A81B519D-0C2E-4E5B-86C3-6C592CE724ED}"/>
    <dgm:cxn modelId="{B249B386-C191-4DE6-A89B-CF951E4C4D70}" type="presOf" srcId="{7FE44FBC-33CA-44CF-96B9-0DB2B08F1D01}" destId="{C52B069F-A637-4603-91C1-6604EBB53973}" srcOrd="0" destOrd="0" presId="urn:microsoft.com/office/officeart/2005/8/layout/hierarchy2"/>
    <dgm:cxn modelId="{D3523730-0C50-493B-BB0A-BBB23CDCDBB4}" type="presOf" srcId="{C320812E-8D5D-4E6E-9170-1B033DCE8C8B}" destId="{D28FF748-8038-4548-A829-32386D8D889F}" srcOrd="1" destOrd="0" presId="urn:microsoft.com/office/officeart/2005/8/layout/hierarchy2"/>
    <dgm:cxn modelId="{BEF8A4C8-5B22-4B92-A326-C7CBCCBE629F}" type="presOf" srcId="{AAB863A3-7DD0-4AE3-93CC-51A17075AEC2}" destId="{7095C6F0-176F-4AA2-93CF-90E4B9AF08E3}" srcOrd="0" destOrd="0" presId="urn:microsoft.com/office/officeart/2005/8/layout/hierarchy2"/>
    <dgm:cxn modelId="{F2D119E6-2160-476B-B818-365721A94D67}" srcId="{18337BDF-F36C-4D5F-82BA-283F2AD64D37}" destId="{A0DFFD40-D084-4DB7-A657-4986064D1FF8}" srcOrd="0" destOrd="0" parTransId="{7FE44FBC-33CA-44CF-96B9-0DB2B08F1D01}" sibTransId="{4BAAFF92-7C62-463B-850D-C1B3056DDD55}"/>
    <dgm:cxn modelId="{3264F75C-B516-4032-BD05-498FAFF9F9CB}" type="presOf" srcId="{A0DFFD40-D084-4DB7-A657-4986064D1FF8}" destId="{9B74493D-A433-4203-BE6A-C836FF1188B8}" srcOrd="0" destOrd="0" presId="urn:microsoft.com/office/officeart/2005/8/layout/hierarchy2"/>
    <dgm:cxn modelId="{071797F5-4BCB-4E7B-83A5-7620982A6555}" type="presParOf" srcId="{7DAD2B1A-350A-4E0C-89D0-5062DFDB5160}" destId="{A6170993-421E-4BF6-BD7C-FEF6A32C5B86}" srcOrd="0" destOrd="0" presId="urn:microsoft.com/office/officeart/2005/8/layout/hierarchy2"/>
    <dgm:cxn modelId="{30DB49C4-DB8C-4C16-A526-CC8FE07FB8DB}" type="presParOf" srcId="{A6170993-421E-4BF6-BD7C-FEF6A32C5B86}" destId="{7095C6F0-176F-4AA2-93CF-90E4B9AF08E3}" srcOrd="0" destOrd="0" presId="urn:microsoft.com/office/officeart/2005/8/layout/hierarchy2"/>
    <dgm:cxn modelId="{2FAA2307-B075-47A2-A8FF-7C312FAA89D4}" type="presParOf" srcId="{A6170993-421E-4BF6-BD7C-FEF6A32C5B86}" destId="{087FCC23-9757-4916-BE00-AAED246695A0}" srcOrd="1" destOrd="0" presId="urn:microsoft.com/office/officeart/2005/8/layout/hierarchy2"/>
    <dgm:cxn modelId="{C62B84D3-B40A-4DC8-BAA0-AEBD4125AB16}" type="presParOf" srcId="{087FCC23-9757-4916-BE00-AAED246695A0}" destId="{14EA6E9B-210F-4B47-ADA8-67CB92249CFD}" srcOrd="0" destOrd="0" presId="urn:microsoft.com/office/officeart/2005/8/layout/hierarchy2"/>
    <dgm:cxn modelId="{066D9873-FE5C-4838-96CF-4C896909054D}" type="presParOf" srcId="{14EA6E9B-210F-4B47-ADA8-67CB92249CFD}" destId="{8F982362-5642-41F7-A723-0B12B42ADF17}" srcOrd="0" destOrd="0" presId="urn:microsoft.com/office/officeart/2005/8/layout/hierarchy2"/>
    <dgm:cxn modelId="{BC3C2A74-BE32-4EBB-9A88-B2B2555175B2}" type="presParOf" srcId="{087FCC23-9757-4916-BE00-AAED246695A0}" destId="{F34D62CF-5F5D-4049-8852-F2F3A8495EB1}" srcOrd="1" destOrd="0" presId="urn:microsoft.com/office/officeart/2005/8/layout/hierarchy2"/>
    <dgm:cxn modelId="{FD99EF7C-6D44-4ACC-ABDB-DD61CF4F2F65}" type="presParOf" srcId="{F34D62CF-5F5D-4049-8852-F2F3A8495EB1}" destId="{9143D860-E426-4091-8E37-0E8B1A72DA55}" srcOrd="0" destOrd="0" presId="urn:microsoft.com/office/officeart/2005/8/layout/hierarchy2"/>
    <dgm:cxn modelId="{75F26F94-3E66-40F0-B4AF-B8A663522F7C}" type="presParOf" srcId="{F34D62CF-5F5D-4049-8852-F2F3A8495EB1}" destId="{24F8E176-BDA4-45F4-8083-504327FC9EF3}" srcOrd="1" destOrd="0" presId="urn:microsoft.com/office/officeart/2005/8/layout/hierarchy2"/>
    <dgm:cxn modelId="{17E41334-571E-47F1-B2F8-5603CB05F9A0}" type="presParOf" srcId="{24F8E176-BDA4-45F4-8083-504327FC9EF3}" destId="{1B9F4667-2CA6-40F9-8F7A-FDDECC19A087}" srcOrd="0" destOrd="0" presId="urn:microsoft.com/office/officeart/2005/8/layout/hierarchy2"/>
    <dgm:cxn modelId="{0F47DD87-482A-4B22-AC29-FFCD538B69F7}" type="presParOf" srcId="{1B9F4667-2CA6-40F9-8F7A-FDDECC19A087}" destId="{E9246F8E-BBEC-49B5-9DB5-796FF9C2D399}" srcOrd="0" destOrd="0" presId="urn:microsoft.com/office/officeart/2005/8/layout/hierarchy2"/>
    <dgm:cxn modelId="{7DCA89F4-486A-4057-8844-63DBFCBDC1EB}" type="presParOf" srcId="{24F8E176-BDA4-45F4-8083-504327FC9EF3}" destId="{B3698D0F-822D-40B9-9D5B-30400A277661}" srcOrd="1" destOrd="0" presId="urn:microsoft.com/office/officeart/2005/8/layout/hierarchy2"/>
    <dgm:cxn modelId="{060B10FD-6CA1-40CA-A1F9-ECE9F58C5661}" type="presParOf" srcId="{B3698D0F-822D-40B9-9D5B-30400A277661}" destId="{E6EA3AD6-D81D-474C-97A0-5A8C803A60A3}" srcOrd="0" destOrd="0" presId="urn:microsoft.com/office/officeart/2005/8/layout/hierarchy2"/>
    <dgm:cxn modelId="{BCF7FFD3-6DC8-4170-8522-9A851D3BE4A5}" type="presParOf" srcId="{B3698D0F-822D-40B9-9D5B-30400A277661}" destId="{F0B1D76C-896D-4C23-94D7-FB4BF9237A3C}" srcOrd="1" destOrd="0" presId="urn:microsoft.com/office/officeart/2005/8/layout/hierarchy2"/>
    <dgm:cxn modelId="{8C957F46-8829-4F10-8A12-CD1B824010A0}" type="presParOf" srcId="{24F8E176-BDA4-45F4-8083-504327FC9EF3}" destId="{1D05AC4E-A582-4E73-90DF-507887AA78E7}" srcOrd="2" destOrd="0" presId="urn:microsoft.com/office/officeart/2005/8/layout/hierarchy2"/>
    <dgm:cxn modelId="{06122590-9A1F-4812-8300-51C8FDB2F86A}" type="presParOf" srcId="{1D05AC4E-A582-4E73-90DF-507887AA78E7}" destId="{5A2226B3-33E4-4255-87A7-4D7B6EF34CCA}" srcOrd="0" destOrd="0" presId="urn:microsoft.com/office/officeart/2005/8/layout/hierarchy2"/>
    <dgm:cxn modelId="{249EEA3B-0AE2-4CC4-A453-F63574A73EF3}" type="presParOf" srcId="{24F8E176-BDA4-45F4-8083-504327FC9EF3}" destId="{A59B502C-FE2E-4458-A6B7-3A8EFA8B0513}" srcOrd="3" destOrd="0" presId="urn:microsoft.com/office/officeart/2005/8/layout/hierarchy2"/>
    <dgm:cxn modelId="{81E473F5-2886-4E29-BFE4-56B377AE9A71}" type="presParOf" srcId="{A59B502C-FE2E-4458-A6B7-3A8EFA8B0513}" destId="{1AA9CF61-D8B3-44B3-B8F6-7017B869F841}" srcOrd="0" destOrd="0" presId="urn:microsoft.com/office/officeart/2005/8/layout/hierarchy2"/>
    <dgm:cxn modelId="{2480626E-597C-4A65-9012-DADF5D7B64CD}" type="presParOf" srcId="{A59B502C-FE2E-4458-A6B7-3A8EFA8B0513}" destId="{4228AD4F-9186-4694-9F6A-72A72812C2FF}" srcOrd="1" destOrd="0" presId="urn:microsoft.com/office/officeart/2005/8/layout/hierarchy2"/>
    <dgm:cxn modelId="{2DB03292-178D-4F92-B51C-F354E216071D}" type="presParOf" srcId="{087FCC23-9757-4916-BE00-AAED246695A0}" destId="{48966E56-F1D4-4C21-A347-EF5183366CC7}" srcOrd="2" destOrd="0" presId="urn:microsoft.com/office/officeart/2005/8/layout/hierarchy2"/>
    <dgm:cxn modelId="{74F6387D-457E-43C9-982C-1BA307D73E92}" type="presParOf" srcId="{48966E56-F1D4-4C21-A347-EF5183366CC7}" destId="{D28FF748-8038-4548-A829-32386D8D889F}" srcOrd="0" destOrd="0" presId="urn:microsoft.com/office/officeart/2005/8/layout/hierarchy2"/>
    <dgm:cxn modelId="{A9D5300E-F410-455E-BD0F-8E5D1278711B}" type="presParOf" srcId="{087FCC23-9757-4916-BE00-AAED246695A0}" destId="{745A8DCA-471A-4B0D-90A1-7856F630F859}" srcOrd="3" destOrd="0" presId="urn:microsoft.com/office/officeart/2005/8/layout/hierarchy2"/>
    <dgm:cxn modelId="{93873483-EA41-47E9-9658-67B3376C2708}" type="presParOf" srcId="{745A8DCA-471A-4B0D-90A1-7856F630F859}" destId="{2F2FCE53-73DB-4385-91C4-7D10D5679B3E}" srcOrd="0" destOrd="0" presId="urn:microsoft.com/office/officeart/2005/8/layout/hierarchy2"/>
    <dgm:cxn modelId="{F94ACABE-4F98-4089-8743-3455721BE157}" type="presParOf" srcId="{745A8DCA-471A-4B0D-90A1-7856F630F859}" destId="{F22307D4-D382-4B48-8E61-0B9A31356246}" srcOrd="1" destOrd="0" presId="urn:microsoft.com/office/officeart/2005/8/layout/hierarchy2"/>
    <dgm:cxn modelId="{DFAE0BA3-8B2E-4A80-B939-3A57E51318A7}" type="presParOf" srcId="{F22307D4-D382-4B48-8E61-0B9A31356246}" destId="{C52B069F-A637-4603-91C1-6604EBB53973}" srcOrd="0" destOrd="0" presId="urn:microsoft.com/office/officeart/2005/8/layout/hierarchy2"/>
    <dgm:cxn modelId="{B75B24DE-EE6B-4763-B2F4-D3F402C087C4}" type="presParOf" srcId="{C52B069F-A637-4603-91C1-6604EBB53973}" destId="{748D285B-526C-4CFB-A365-4F81A16F6F6C}" srcOrd="0" destOrd="0" presId="urn:microsoft.com/office/officeart/2005/8/layout/hierarchy2"/>
    <dgm:cxn modelId="{3BB03F19-4698-482B-B931-35EC3B411B1A}" type="presParOf" srcId="{F22307D4-D382-4B48-8E61-0B9A31356246}" destId="{33456F9C-C51F-45BB-B72F-BDB8AF8ABD3B}" srcOrd="1" destOrd="0" presId="urn:microsoft.com/office/officeart/2005/8/layout/hierarchy2"/>
    <dgm:cxn modelId="{BE149291-A30B-4F5D-BA00-DBC8B177D43A}" type="presParOf" srcId="{33456F9C-C51F-45BB-B72F-BDB8AF8ABD3B}" destId="{9B74493D-A433-4203-BE6A-C836FF1188B8}" srcOrd="0" destOrd="0" presId="urn:microsoft.com/office/officeart/2005/8/layout/hierarchy2"/>
    <dgm:cxn modelId="{D8A01080-CD59-45A0-A4C5-75317A235995}" type="presParOf" srcId="{33456F9C-C51F-45BB-B72F-BDB8AF8ABD3B}" destId="{41CD74DD-0326-4187-B944-6D5ABD662AF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5C6F0-176F-4AA2-93CF-90E4B9AF08E3}">
      <dsp:nvSpPr>
        <dsp:cNvPr id="0" name=""/>
        <dsp:cNvSpPr/>
      </dsp:nvSpPr>
      <dsp:spPr>
        <a:xfrm>
          <a:off x="9774" y="5288500"/>
          <a:ext cx="4820698" cy="2410349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80371" y="5359097"/>
        <a:ext cx="4679504" cy="2269155"/>
      </dsp:txXfrm>
    </dsp:sp>
    <dsp:sp modelId="{14EA6E9B-210F-4B47-ADA8-67CB92249CFD}">
      <dsp:nvSpPr>
        <dsp:cNvPr id="0" name=""/>
        <dsp:cNvSpPr/>
      </dsp:nvSpPr>
      <dsp:spPr>
        <a:xfrm rot="18770822">
          <a:off x="4376850" y="5435513"/>
          <a:ext cx="2835524" cy="37397"/>
        </a:xfrm>
        <a:custGeom>
          <a:avLst/>
          <a:gdLst/>
          <a:ahLst/>
          <a:cxnLst/>
          <a:rect l="0" t="0" r="0" b="0"/>
          <a:pathLst>
            <a:path>
              <a:moveTo>
                <a:pt x="0" y="18698"/>
              </a:moveTo>
              <a:lnTo>
                <a:pt x="2835524" y="18698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/>
        </a:p>
      </dsp:txBody>
      <dsp:txXfrm>
        <a:off x="5723724" y="5383324"/>
        <a:ext cx="141776" cy="141776"/>
      </dsp:txXfrm>
    </dsp:sp>
    <dsp:sp modelId="{9143D860-E426-4091-8E37-0E8B1A72DA55}">
      <dsp:nvSpPr>
        <dsp:cNvPr id="0" name=""/>
        <dsp:cNvSpPr/>
      </dsp:nvSpPr>
      <dsp:spPr>
        <a:xfrm>
          <a:off x="6758752" y="3209574"/>
          <a:ext cx="4820698" cy="2410349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6829349" y="3280171"/>
        <a:ext cx="4679504" cy="2269155"/>
      </dsp:txXfrm>
    </dsp:sp>
    <dsp:sp modelId="{1B9F4667-2CA6-40F9-8F7A-FDDECC19A087}">
      <dsp:nvSpPr>
        <dsp:cNvPr id="0" name=""/>
        <dsp:cNvSpPr/>
      </dsp:nvSpPr>
      <dsp:spPr>
        <a:xfrm rot="19351275">
          <a:off x="11364816" y="3763369"/>
          <a:ext cx="2079588" cy="37397"/>
        </a:xfrm>
        <a:custGeom>
          <a:avLst/>
          <a:gdLst/>
          <a:ahLst/>
          <a:cxnLst/>
          <a:rect l="0" t="0" r="0" b="0"/>
          <a:pathLst>
            <a:path>
              <a:moveTo>
                <a:pt x="0" y="18698"/>
              </a:moveTo>
              <a:lnTo>
                <a:pt x="2079588" y="18698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/>
        </a:p>
      </dsp:txBody>
      <dsp:txXfrm>
        <a:off x="12352620" y="3730078"/>
        <a:ext cx="103979" cy="103979"/>
      </dsp:txXfrm>
    </dsp:sp>
    <dsp:sp modelId="{E6EA3AD6-D81D-474C-97A0-5A8C803A60A3}">
      <dsp:nvSpPr>
        <dsp:cNvPr id="0" name=""/>
        <dsp:cNvSpPr/>
      </dsp:nvSpPr>
      <dsp:spPr>
        <a:xfrm>
          <a:off x="13229769" y="1944213"/>
          <a:ext cx="4820698" cy="2410349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13300366" y="2014810"/>
        <a:ext cx="4679504" cy="2269155"/>
      </dsp:txXfrm>
    </dsp:sp>
    <dsp:sp modelId="{1D05AC4E-A582-4E73-90DF-507887AA78E7}">
      <dsp:nvSpPr>
        <dsp:cNvPr id="0" name=""/>
        <dsp:cNvSpPr/>
      </dsp:nvSpPr>
      <dsp:spPr>
        <a:xfrm rot="2142401">
          <a:off x="11356249" y="5089025"/>
          <a:ext cx="2374683" cy="37397"/>
        </a:xfrm>
        <a:custGeom>
          <a:avLst/>
          <a:gdLst/>
          <a:ahLst/>
          <a:cxnLst/>
          <a:rect l="0" t="0" r="0" b="0"/>
          <a:pathLst>
            <a:path>
              <a:moveTo>
                <a:pt x="0" y="18698"/>
              </a:moveTo>
              <a:lnTo>
                <a:pt x="2374683" y="18698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>
        <a:off x="12484224" y="5048357"/>
        <a:ext cx="118734" cy="118734"/>
      </dsp:txXfrm>
    </dsp:sp>
    <dsp:sp modelId="{1AA9CF61-D8B3-44B3-B8F6-7017B869F841}">
      <dsp:nvSpPr>
        <dsp:cNvPr id="0" name=""/>
        <dsp:cNvSpPr/>
      </dsp:nvSpPr>
      <dsp:spPr>
        <a:xfrm>
          <a:off x="13507731" y="4595525"/>
          <a:ext cx="4820698" cy="2410349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13578328" y="4666122"/>
        <a:ext cx="4679504" cy="2269155"/>
      </dsp:txXfrm>
    </dsp:sp>
    <dsp:sp modelId="{48966E56-F1D4-4C21-A347-EF5183366CC7}">
      <dsp:nvSpPr>
        <dsp:cNvPr id="0" name=""/>
        <dsp:cNvSpPr/>
      </dsp:nvSpPr>
      <dsp:spPr>
        <a:xfrm rot="2829178">
          <a:off x="4376850" y="7514439"/>
          <a:ext cx="2835524" cy="37397"/>
        </a:xfrm>
        <a:custGeom>
          <a:avLst/>
          <a:gdLst/>
          <a:ahLst/>
          <a:cxnLst/>
          <a:rect l="0" t="0" r="0" b="0"/>
          <a:pathLst>
            <a:path>
              <a:moveTo>
                <a:pt x="0" y="18698"/>
              </a:moveTo>
              <a:lnTo>
                <a:pt x="2835524" y="18698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/>
        </a:p>
      </dsp:txBody>
      <dsp:txXfrm>
        <a:off x="5723724" y="7462250"/>
        <a:ext cx="141776" cy="141776"/>
      </dsp:txXfrm>
    </dsp:sp>
    <dsp:sp modelId="{2F2FCE53-73DB-4385-91C4-7D10D5679B3E}">
      <dsp:nvSpPr>
        <dsp:cNvPr id="0" name=""/>
        <dsp:cNvSpPr/>
      </dsp:nvSpPr>
      <dsp:spPr>
        <a:xfrm>
          <a:off x="6758752" y="7367427"/>
          <a:ext cx="4820698" cy="2410349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6829349" y="7438024"/>
        <a:ext cx="4679504" cy="2269155"/>
      </dsp:txXfrm>
    </dsp:sp>
    <dsp:sp modelId="{C52B069F-A637-4603-91C1-6604EBB53973}">
      <dsp:nvSpPr>
        <dsp:cNvPr id="0" name=""/>
        <dsp:cNvSpPr/>
      </dsp:nvSpPr>
      <dsp:spPr>
        <a:xfrm>
          <a:off x="11579451" y="8553903"/>
          <a:ext cx="1928279" cy="37397"/>
        </a:xfrm>
        <a:custGeom>
          <a:avLst/>
          <a:gdLst/>
          <a:ahLst/>
          <a:cxnLst/>
          <a:rect l="0" t="0" r="0" b="0"/>
          <a:pathLst>
            <a:path>
              <a:moveTo>
                <a:pt x="0" y="18698"/>
              </a:moveTo>
              <a:lnTo>
                <a:pt x="1928279" y="18698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00" kern="1200"/>
        </a:p>
      </dsp:txBody>
      <dsp:txXfrm>
        <a:off x="12495384" y="8524394"/>
        <a:ext cx="96413" cy="96413"/>
      </dsp:txXfrm>
    </dsp:sp>
    <dsp:sp modelId="{9B74493D-A433-4203-BE6A-C836FF1188B8}">
      <dsp:nvSpPr>
        <dsp:cNvPr id="0" name=""/>
        <dsp:cNvSpPr/>
      </dsp:nvSpPr>
      <dsp:spPr>
        <a:xfrm>
          <a:off x="13507731" y="7367427"/>
          <a:ext cx="4820698" cy="2410349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13578328" y="7438024"/>
        <a:ext cx="4679504" cy="2269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B28B-ED29-4562-80DD-5A47A39F40F0}" type="datetimeFigureOut">
              <a:rPr lang="pt-BR" smtClean="0"/>
              <a:pPr/>
              <a:t>20/11/2019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89DC-3580-46B9-8120-B92339F811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6103262" y="1730222"/>
            <a:ext cx="8101013" cy="36864608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800225" y="1730222"/>
            <a:ext cx="23702963" cy="3686460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B28B-ED29-4562-80DD-5A47A39F40F0}" type="datetimeFigureOut">
              <a:rPr lang="pt-BR" smtClean="0"/>
              <a:pPr/>
              <a:t>20/11/2019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89DC-3580-46B9-8120-B92339F811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B28B-ED29-4562-80DD-5A47A39F40F0}" type="datetimeFigureOut">
              <a:rPr lang="pt-BR" smtClean="0"/>
              <a:pPr/>
              <a:t>20/11/2019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89DC-3580-46B9-8120-B92339F811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4107" y="27763473"/>
            <a:ext cx="30603825" cy="8581073"/>
          </a:xfrm>
        </p:spPr>
        <p:txBody>
          <a:bodyPr anchor="t"/>
          <a:lstStyle>
            <a:lvl1pPr algn="l">
              <a:defRPr sz="198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44107" y="18312295"/>
            <a:ext cx="30603825" cy="9451178"/>
          </a:xfrm>
        </p:spPr>
        <p:txBody>
          <a:bodyPr anchor="b"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226314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2pPr>
            <a:lvl3pPr marL="4526280" indent="0">
              <a:buNone/>
              <a:defRPr sz="7900">
                <a:solidFill>
                  <a:schemeClr val="tx1">
                    <a:tint val="75000"/>
                  </a:schemeClr>
                </a:solidFill>
              </a:defRPr>
            </a:lvl3pPr>
            <a:lvl4pPr marL="678942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4pPr>
            <a:lvl5pPr marL="905256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5pPr>
            <a:lvl6pPr marL="1131570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6pPr>
            <a:lvl7pPr marL="1357884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7pPr>
            <a:lvl8pPr marL="1584198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8pPr>
            <a:lvl9pPr marL="1810512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B28B-ED29-4562-80DD-5A47A39F40F0}" type="datetimeFigureOut">
              <a:rPr lang="pt-BR" smtClean="0"/>
              <a:pPr/>
              <a:t>20/11/2019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89DC-3580-46B9-8120-B92339F811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800225" y="10081263"/>
            <a:ext cx="15901988" cy="28513567"/>
          </a:xfrm>
        </p:spPr>
        <p:txBody>
          <a:bodyPr/>
          <a:lstStyle>
            <a:lvl1pPr>
              <a:defRPr sz="13900"/>
            </a:lvl1pPr>
            <a:lvl2pPr>
              <a:defRPr sz="11900"/>
            </a:lvl2pPr>
            <a:lvl3pPr>
              <a:defRPr sz="99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8302287" y="10081263"/>
            <a:ext cx="15901988" cy="28513567"/>
          </a:xfrm>
        </p:spPr>
        <p:txBody>
          <a:bodyPr/>
          <a:lstStyle>
            <a:lvl1pPr>
              <a:defRPr sz="13900"/>
            </a:lvl1pPr>
            <a:lvl2pPr>
              <a:defRPr sz="11900"/>
            </a:lvl2pPr>
            <a:lvl3pPr>
              <a:defRPr sz="99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B28B-ED29-4562-80DD-5A47A39F40F0}" type="datetimeFigureOut">
              <a:rPr lang="pt-BR" smtClean="0"/>
              <a:pPr/>
              <a:t>20/11/2019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89DC-3580-46B9-8120-B92339F811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800225" y="9671212"/>
            <a:ext cx="15908240" cy="4030501"/>
          </a:xfrm>
        </p:spPr>
        <p:txBody>
          <a:bodyPr anchor="b"/>
          <a:lstStyle>
            <a:lvl1pPr marL="0" indent="0">
              <a:buNone/>
              <a:defRPr sz="11900" b="1"/>
            </a:lvl1pPr>
            <a:lvl2pPr marL="2263140" indent="0">
              <a:buNone/>
              <a:defRPr sz="9900" b="1"/>
            </a:lvl2pPr>
            <a:lvl3pPr marL="4526280" indent="0">
              <a:buNone/>
              <a:defRPr sz="8900" b="1"/>
            </a:lvl3pPr>
            <a:lvl4pPr marL="6789420" indent="0">
              <a:buNone/>
              <a:defRPr sz="7900" b="1"/>
            </a:lvl4pPr>
            <a:lvl5pPr marL="9052560" indent="0">
              <a:buNone/>
              <a:defRPr sz="7900" b="1"/>
            </a:lvl5pPr>
            <a:lvl6pPr marL="11315700" indent="0">
              <a:buNone/>
              <a:defRPr sz="7900" b="1"/>
            </a:lvl6pPr>
            <a:lvl7pPr marL="13578840" indent="0">
              <a:buNone/>
              <a:defRPr sz="7900" b="1"/>
            </a:lvl7pPr>
            <a:lvl8pPr marL="15841980" indent="0">
              <a:buNone/>
              <a:defRPr sz="7900" b="1"/>
            </a:lvl8pPr>
            <a:lvl9pPr marL="18105120" indent="0">
              <a:buNone/>
              <a:defRPr sz="79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800225" y="13701713"/>
            <a:ext cx="15908240" cy="24893114"/>
          </a:xfrm>
        </p:spPr>
        <p:txBody>
          <a:bodyPr/>
          <a:lstStyle>
            <a:lvl1pPr>
              <a:defRPr sz="11900"/>
            </a:lvl1pPr>
            <a:lvl2pPr>
              <a:defRPr sz="9900"/>
            </a:lvl2pPr>
            <a:lvl3pPr>
              <a:defRPr sz="89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8289788" y="9671212"/>
            <a:ext cx="15914489" cy="4030501"/>
          </a:xfrm>
        </p:spPr>
        <p:txBody>
          <a:bodyPr anchor="b"/>
          <a:lstStyle>
            <a:lvl1pPr marL="0" indent="0">
              <a:buNone/>
              <a:defRPr sz="11900" b="1"/>
            </a:lvl1pPr>
            <a:lvl2pPr marL="2263140" indent="0">
              <a:buNone/>
              <a:defRPr sz="9900" b="1"/>
            </a:lvl2pPr>
            <a:lvl3pPr marL="4526280" indent="0">
              <a:buNone/>
              <a:defRPr sz="8900" b="1"/>
            </a:lvl3pPr>
            <a:lvl4pPr marL="6789420" indent="0">
              <a:buNone/>
              <a:defRPr sz="7900" b="1"/>
            </a:lvl4pPr>
            <a:lvl5pPr marL="9052560" indent="0">
              <a:buNone/>
              <a:defRPr sz="7900" b="1"/>
            </a:lvl5pPr>
            <a:lvl6pPr marL="11315700" indent="0">
              <a:buNone/>
              <a:defRPr sz="7900" b="1"/>
            </a:lvl6pPr>
            <a:lvl7pPr marL="13578840" indent="0">
              <a:buNone/>
              <a:defRPr sz="7900" b="1"/>
            </a:lvl7pPr>
            <a:lvl8pPr marL="15841980" indent="0">
              <a:buNone/>
              <a:defRPr sz="7900" b="1"/>
            </a:lvl8pPr>
            <a:lvl9pPr marL="18105120" indent="0">
              <a:buNone/>
              <a:defRPr sz="79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8289788" y="13701713"/>
            <a:ext cx="15914489" cy="24893114"/>
          </a:xfrm>
        </p:spPr>
        <p:txBody>
          <a:bodyPr/>
          <a:lstStyle>
            <a:lvl1pPr>
              <a:defRPr sz="11900"/>
            </a:lvl1pPr>
            <a:lvl2pPr>
              <a:defRPr sz="9900"/>
            </a:lvl2pPr>
            <a:lvl3pPr>
              <a:defRPr sz="89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B28B-ED29-4562-80DD-5A47A39F40F0}" type="datetimeFigureOut">
              <a:rPr lang="pt-BR" smtClean="0"/>
              <a:pPr/>
              <a:t>20/11/2019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89DC-3580-46B9-8120-B92339F811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B28B-ED29-4562-80DD-5A47A39F40F0}" type="datetimeFigureOut">
              <a:rPr lang="pt-BR" smtClean="0"/>
              <a:pPr/>
              <a:t>20/11/2019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89DC-3580-46B9-8120-B92339F811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B28B-ED29-4562-80DD-5A47A39F40F0}" type="datetimeFigureOut">
              <a:rPr lang="pt-BR" smtClean="0"/>
              <a:pPr/>
              <a:t>20/11/2019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89DC-3580-46B9-8120-B92339F811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0227" y="1720215"/>
            <a:ext cx="11845232" cy="7320915"/>
          </a:xfrm>
        </p:spPr>
        <p:txBody>
          <a:bodyPr anchor="b"/>
          <a:lstStyle>
            <a:lvl1pPr algn="l">
              <a:defRPr sz="99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076759" y="1720218"/>
            <a:ext cx="20127516" cy="36874612"/>
          </a:xfrm>
        </p:spPr>
        <p:txBody>
          <a:bodyPr/>
          <a:lstStyle>
            <a:lvl1pPr>
              <a:defRPr sz="15800"/>
            </a:lvl1pPr>
            <a:lvl2pPr>
              <a:defRPr sz="13900"/>
            </a:lvl2pPr>
            <a:lvl3pPr>
              <a:defRPr sz="11900"/>
            </a:lvl3pPr>
            <a:lvl4pPr>
              <a:defRPr sz="9900"/>
            </a:lvl4pPr>
            <a:lvl5pPr>
              <a:defRPr sz="9900"/>
            </a:lvl5pPr>
            <a:lvl6pPr>
              <a:defRPr sz="9900"/>
            </a:lvl6pPr>
            <a:lvl7pPr>
              <a:defRPr sz="9900"/>
            </a:lvl7pPr>
            <a:lvl8pPr>
              <a:defRPr sz="9900"/>
            </a:lvl8pPr>
            <a:lvl9pPr>
              <a:defRPr sz="9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00227" y="9041133"/>
            <a:ext cx="11845232" cy="29553697"/>
          </a:xfrm>
        </p:spPr>
        <p:txBody>
          <a:bodyPr/>
          <a:lstStyle>
            <a:lvl1pPr marL="0" indent="0">
              <a:buNone/>
              <a:defRPr sz="6900"/>
            </a:lvl1pPr>
            <a:lvl2pPr marL="2263140" indent="0">
              <a:buNone/>
              <a:defRPr sz="5900"/>
            </a:lvl2pPr>
            <a:lvl3pPr marL="4526280" indent="0">
              <a:buNone/>
              <a:defRPr sz="5000"/>
            </a:lvl3pPr>
            <a:lvl4pPr marL="6789420" indent="0">
              <a:buNone/>
              <a:defRPr sz="4500"/>
            </a:lvl4pPr>
            <a:lvl5pPr marL="9052560" indent="0">
              <a:buNone/>
              <a:defRPr sz="4500"/>
            </a:lvl5pPr>
            <a:lvl6pPr marL="11315700" indent="0">
              <a:buNone/>
              <a:defRPr sz="4500"/>
            </a:lvl6pPr>
            <a:lvl7pPr marL="13578840" indent="0">
              <a:buNone/>
              <a:defRPr sz="4500"/>
            </a:lvl7pPr>
            <a:lvl8pPr marL="15841980" indent="0">
              <a:buNone/>
              <a:defRPr sz="4500"/>
            </a:lvl8pPr>
            <a:lvl9pPr marL="18105120" indent="0">
              <a:buNone/>
              <a:defRPr sz="4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B28B-ED29-4562-80DD-5A47A39F40F0}" type="datetimeFigureOut">
              <a:rPr lang="pt-BR" smtClean="0"/>
              <a:pPr/>
              <a:t>20/11/2019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89DC-3580-46B9-8120-B92339F811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57134" y="30243780"/>
            <a:ext cx="21602700" cy="3570449"/>
          </a:xfrm>
        </p:spPr>
        <p:txBody>
          <a:bodyPr anchor="b"/>
          <a:lstStyle>
            <a:lvl1pPr algn="l">
              <a:defRPr sz="99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057134" y="3860483"/>
            <a:ext cx="21602700" cy="25923240"/>
          </a:xfrm>
        </p:spPr>
        <p:txBody>
          <a:bodyPr/>
          <a:lstStyle>
            <a:lvl1pPr marL="0" indent="0">
              <a:buNone/>
              <a:defRPr sz="15800"/>
            </a:lvl1pPr>
            <a:lvl2pPr marL="2263140" indent="0">
              <a:buNone/>
              <a:defRPr sz="13900"/>
            </a:lvl2pPr>
            <a:lvl3pPr marL="4526280" indent="0">
              <a:buNone/>
              <a:defRPr sz="11900"/>
            </a:lvl3pPr>
            <a:lvl4pPr marL="6789420" indent="0">
              <a:buNone/>
              <a:defRPr sz="9900"/>
            </a:lvl4pPr>
            <a:lvl5pPr marL="9052560" indent="0">
              <a:buNone/>
              <a:defRPr sz="9900"/>
            </a:lvl5pPr>
            <a:lvl6pPr marL="11315700" indent="0">
              <a:buNone/>
              <a:defRPr sz="9900"/>
            </a:lvl6pPr>
            <a:lvl7pPr marL="13578840" indent="0">
              <a:buNone/>
              <a:defRPr sz="9900"/>
            </a:lvl7pPr>
            <a:lvl8pPr marL="15841980" indent="0">
              <a:buNone/>
              <a:defRPr sz="9900"/>
            </a:lvl8pPr>
            <a:lvl9pPr marL="18105120" indent="0">
              <a:buNone/>
              <a:defRPr sz="99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057134" y="33814229"/>
            <a:ext cx="21602700" cy="5070631"/>
          </a:xfrm>
        </p:spPr>
        <p:txBody>
          <a:bodyPr/>
          <a:lstStyle>
            <a:lvl1pPr marL="0" indent="0">
              <a:buNone/>
              <a:defRPr sz="6900"/>
            </a:lvl1pPr>
            <a:lvl2pPr marL="2263140" indent="0">
              <a:buNone/>
              <a:defRPr sz="5900"/>
            </a:lvl2pPr>
            <a:lvl3pPr marL="4526280" indent="0">
              <a:buNone/>
              <a:defRPr sz="5000"/>
            </a:lvl3pPr>
            <a:lvl4pPr marL="6789420" indent="0">
              <a:buNone/>
              <a:defRPr sz="4500"/>
            </a:lvl4pPr>
            <a:lvl5pPr marL="9052560" indent="0">
              <a:buNone/>
              <a:defRPr sz="4500"/>
            </a:lvl5pPr>
            <a:lvl6pPr marL="11315700" indent="0">
              <a:buNone/>
              <a:defRPr sz="4500"/>
            </a:lvl6pPr>
            <a:lvl7pPr marL="13578840" indent="0">
              <a:buNone/>
              <a:defRPr sz="4500"/>
            </a:lvl7pPr>
            <a:lvl8pPr marL="15841980" indent="0">
              <a:buNone/>
              <a:defRPr sz="4500"/>
            </a:lvl8pPr>
            <a:lvl9pPr marL="18105120" indent="0">
              <a:buNone/>
              <a:defRPr sz="4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B28B-ED29-4562-80DD-5A47A39F40F0}" type="datetimeFigureOut">
              <a:rPr lang="pt-BR" smtClean="0"/>
              <a:pPr/>
              <a:t>20/11/2019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89DC-3580-46B9-8120-B92339F811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800225" y="1730219"/>
            <a:ext cx="32404050" cy="7200900"/>
          </a:xfrm>
          <a:prstGeom prst="rect">
            <a:avLst/>
          </a:prstGeom>
        </p:spPr>
        <p:txBody>
          <a:bodyPr vert="horz" lIns="452628" tIns="226314" rIns="452628" bIns="226314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800225" y="10081263"/>
            <a:ext cx="32404050" cy="28513567"/>
          </a:xfrm>
          <a:prstGeom prst="rect">
            <a:avLst/>
          </a:prstGeom>
        </p:spPr>
        <p:txBody>
          <a:bodyPr vert="horz" lIns="452628" tIns="226314" rIns="452628" bIns="226314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800225" y="40045008"/>
            <a:ext cx="8401050" cy="2300288"/>
          </a:xfrm>
          <a:prstGeom prst="rect">
            <a:avLst/>
          </a:prstGeom>
        </p:spPr>
        <p:txBody>
          <a:bodyPr vert="horz" lIns="452628" tIns="226314" rIns="452628" bIns="226314" rtlCol="0" anchor="ctr"/>
          <a:lstStyle>
            <a:lvl1pPr algn="l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0B28B-ED29-4562-80DD-5A47A39F40F0}" type="datetimeFigureOut">
              <a:rPr lang="pt-BR" smtClean="0"/>
              <a:pPr/>
              <a:t>20/11/2019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301538" y="40045008"/>
            <a:ext cx="11401425" cy="2300288"/>
          </a:xfrm>
          <a:prstGeom prst="rect">
            <a:avLst/>
          </a:prstGeom>
        </p:spPr>
        <p:txBody>
          <a:bodyPr vert="horz" lIns="452628" tIns="226314" rIns="452628" bIns="226314" rtlCol="0" anchor="ctr"/>
          <a:lstStyle>
            <a:lvl1pPr algn="ctr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5803225" y="40045008"/>
            <a:ext cx="8401050" cy="2300288"/>
          </a:xfrm>
          <a:prstGeom prst="rect">
            <a:avLst/>
          </a:prstGeom>
        </p:spPr>
        <p:txBody>
          <a:bodyPr vert="horz" lIns="452628" tIns="226314" rIns="452628" bIns="226314" rtlCol="0" anchor="ctr"/>
          <a:lstStyle>
            <a:lvl1pPr algn="r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589DC-3580-46B9-8120-B92339F811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26280" rtl="0" eaLnBrk="1" latinLnBrk="0" hangingPunct="1">
        <a:spcBef>
          <a:spcPct val="0"/>
        </a:spcBef>
        <a:buNone/>
        <a:defRPr sz="2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7355" indent="-1697355" algn="l" defTabSz="4526280" rtl="0" eaLnBrk="1" latinLnBrk="0" hangingPunct="1">
        <a:spcBef>
          <a:spcPct val="20000"/>
        </a:spcBef>
        <a:buFont typeface="Arial" pitchFamily="34" charset="0"/>
        <a:buChar char="•"/>
        <a:defRPr sz="15800" kern="1200">
          <a:solidFill>
            <a:schemeClr val="tx1"/>
          </a:solidFill>
          <a:latin typeface="+mn-lt"/>
          <a:ea typeface="+mn-ea"/>
          <a:cs typeface="+mn-cs"/>
        </a:defRPr>
      </a:lvl1pPr>
      <a:lvl2pPr marL="3677603" indent="-1414463" algn="l" defTabSz="4526280" rtl="0" eaLnBrk="1" latinLnBrk="0" hangingPunct="1">
        <a:spcBef>
          <a:spcPct val="20000"/>
        </a:spcBef>
        <a:buFont typeface="Arial" pitchFamily="34" charset="0"/>
        <a:buChar char="–"/>
        <a:defRPr sz="13900" kern="1200">
          <a:solidFill>
            <a:schemeClr val="tx1"/>
          </a:solidFill>
          <a:latin typeface="+mn-lt"/>
          <a:ea typeface="+mn-ea"/>
          <a:cs typeface="+mn-cs"/>
        </a:defRPr>
      </a:lvl2pPr>
      <a:lvl3pPr marL="5657850" indent="-1131570" algn="l" defTabSz="4526280" rtl="0" eaLnBrk="1" latinLnBrk="0" hangingPunct="1">
        <a:spcBef>
          <a:spcPct val="20000"/>
        </a:spcBef>
        <a:buFont typeface="Arial" pitchFamily="34" charset="0"/>
        <a:buChar char="•"/>
        <a:defRPr sz="11900" kern="1200">
          <a:solidFill>
            <a:schemeClr val="tx1"/>
          </a:solidFill>
          <a:latin typeface="+mn-lt"/>
          <a:ea typeface="+mn-ea"/>
          <a:cs typeface="+mn-cs"/>
        </a:defRPr>
      </a:lvl3pPr>
      <a:lvl4pPr marL="7920990" indent="-1131570" algn="l" defTabSz="4526280" rtl="0" eaLnBrk="1" latinLnBrk="0" hangingPunct="1">
        <a:spcBef>
          <a:spcPct val="20000"/>
        </a:spcBef>
        <a:buFont typeface="Arial" pitchFamily="34" charset="0"/>
        <a:buChar char="–"/>
        <a:defRPr sz="9900" kern="1200">
          <a:solidFill>
            <a:schemeClr val="tx1"/>
          </a:solidFill>
          <a:latin typeface="+mn-lt"/>
          <a:ea typeface="+mn-ea"/>
          <a:cs typeface="+mn-cs"/>
        </a:defRPr>
      </a:lvl4pPr>
      <a:lvl5pPr marL="10184130" indent="-1131570" algn="l" defTabSz="4526280" rtl="0" eaLnBrk="1" latinLnBrk="0" hangingPunct="1">
        <a:spcBef>
          <a:spcPct val="20000"/>
        </a:spcBef>
        <a:buFont typeface="Arial" pitchFamily="34" charset="0"/>
        <a:buChar char="»"/>
        <a:defRPr sz="9900" kern="1200">
          <a:solidFill>
            <a:schemeClr val="tx1"/>
          </a:solidFill>
          <a:latin typeface="+mn-lt"/>
          <a:ea typeface="+mn-ea"/>
          <a:cs typeface="+mn-cs"/>
        </a:defRPr>
      </a:lvl5pPr>
      <a:lvl6pPr marL="12447270" indent="-1131570" algn="l" defTabSz="4526280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0410" indent="-1131570" algn="l" defTabSz="4526280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7pPr>
      <a:lvl8pPr marL="16973550" indent="-1131570" algn="l" defTabSz="4526280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8pPr>
      <a:lvl9pPr marL="19236690" indent="-1131570" algn="l" defTabSz="4526280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2628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3140" algn="l" defTabSz="452628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2pPr>
      <a:lvl3pPr marL="4526280" algn="l" defTabSz="452628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3pPr>
      <a:lvl4pPr marL="6789420" algn="l" defTabSz="452628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0" algn="l" defTabSz="452628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0" algn="l" defTabSz="452628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8840" algn="l" defTabSz="452628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41980" algn="l" defTabSz="452628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8105120" algn="l" defTabSz="452628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14668" y="9168167"/>
            <a:ext cx="113772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pt-BR" sz="5000" dirty="0" smtClean="0">
                <a:latin typeface="Arial" pitchFamily="34" charset="0"/>
                <a:cs typeface="Arial" pitchFamily="34" charset="0"/>
              </a:rPr>
              <a:t>Aplicativo Mobile para Instalações elétricas.</a:t>
            </a:r>
            <a:endParaRPr lang="pt-BR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14668" y="11631820"/>
            <a:ext cx="11377264" cy="100811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36004500" cy="735086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6067146" y="790048"/>
            <a:ext cx="83531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b="1" dirty="0" smtClean="0">
                <a:latin typeface="Arial" pitchFamily="34" charset="0"/>
                <a:cs typeface="Arial" pitchFamily="34" charset="0"/>
              </a:rPr>
              <a:t>ANDREY RAMOS CALDAS</a:t>
            </a:r>
            <a:endParaRPr lang="pt-BR" sz="3600" b="1" baseline="0" dirty="0" smtClean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pt-BR" sz="3600" b="1" baseline="0" dirty="0" smtClean="0">
                <a:latin typeface="Arial" pitchFamily="34" charset="0"/>
                <a:cs typeface="Arial" pitchFamily="34" charset="0"/>
              </a:rPr>
              <a:t>GIANLUCCA S.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 C. FERREIRA</a:t>
            </a:r>
            <a:endParaRPr lang="pt-BR" sz="3600" b="1" baseline="0" dirty="0" smtClean="0">
              <a:latin typeface="Arial" pitchFamily="34" charset="0"/>
              <a:cs typeface="Arial" pitchFamily="34" charset="0"/>
            </a:endParaRPr>
          </a:p>
          <a:p>
            <a:pPr algn="r"/>
            <a:endParaRPr lang="pt-BR" sz="3600" b="1" baseline="0" dirty="0" smtClean="0">
              <a:latin typeface="Arial" pitchFamily="34" charset="0"/>
              <a:cs typeface="Arial" pitchFamily="34" charset="0"/>
            </a:endParaRPr>
          </a:p>
          <a:p>
            <a:pPr algn="r"/>
            <a:endParaRPr lang="pt-BR" sz="3600" b="1" baseline="0" dirty="0" smtClean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pt-BR" sz="3600" b="1" baseline="0" dirty="0" smtClean="0">
                <a:latin typeface="Arial" pitchFamily="34" charset="0"/>
                <a:cs typeface="Arial" pitchFamily="34" charset="0"/>
              </a:rPr>
              <a:t>ROGÉRIO BEZERRA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 COSTA</a:t>
            </a:r>
            <a:endParaRPr lang="pt-BR" sz="3600" b="1" baseline="0" dirty="0" smtClean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pt-BR" sz="3600" b="1" baseline="0" dirty="0" smtClean="0">
                <a:latin typeface="Arial" pitchFamily="34" charset="0"/>
                <a:cs typeface="Arial" pitchFamily="34" charset="0"/>
              </a:rPr>
              <a:t>PROF. ORIENTADOR</a:t>
            </a:r>
            <a:endParaRPr lang="pt-BR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627870" y="4558424"/>
            <a:ext cx="29523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0" dirty="0" smtClean="0">
                <a:latin typeface="Arial" pitchFamily="34" charset="0"/>
                <a:cs typeface="Arial" pitchFamily="34" charset="0"/>
              </a:rPr>
              <a:t>BLACAL ELÉTRICA</a:t>
            </a:r>
            <a:endParaRPr lang="pt-BR" sz="9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41542379"/>
            <a:ext cx="36004500" cy="165648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5343699" y="41908956"/>
            <a:ext cx="5532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 smtClean="0">
                <a:latin typeface="Arial" pitchFamily="34" charset="0"/>
                <a:cs typeface="Arial" pitchFamily="34" charset="0"/>
              </a:rPr>
              <a:t>São Paulo - </a:t>
            </a:r>
            <a:r>
              <a:rPr lang="pt-BR" sz="5400" baseline="0" dirty="0" smtClean="0">
                <a:latin typeface="Arial" pitchFamily="34" charset="0"/>
                <a:cs typeface="Arial" pitchFamily="34" charset="0"/>
              </a:rPr>
              <a:t>2019</a:t>
            </a:r>
            <a:endParaRPr lang="pt-BR" sz="5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14668" y="13235151"/>
            <a:ext cx="113772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 smtClean="0">
                <a:latin typeface="Arial" pitchFamily="34" charset="0"/>
                <a:cs typeface="Arial" pitchFamily="34" charset="0"/>
              </a:rPr>
              <a:t>Agilidade, exatidão e facilidade para cálculos e desenvolvimento em projetos de instalações elétricas.</a:t>
            </a:r>
            <a:endParaRPr lang="pt-BR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714668" y="18141655"/>
            <a:ext cx="115212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pt-BR" sz="5000" dirty="0" smtClean="0">
                <a:latin typeface="Arial" pitchFamily="34" charset="0"/>
                <a:cs typeface="Arial" pitchFamily="34" charset="0"/>
              </a:rPr>
              <a:t>Pensamos em implementar uma ferramenta para auxiliar o projetista/engenheiro no dia a dia profissional. Ferramenta essa com a finalidade de facilitar suas ações no trabalho, diminuição do tempo e 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possíveis erros de cálculos.</a:t>
            </a:r>
            <a:endParaRPr lang="pt-BR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131332" y="11628044"/>
            <a:ext cx="36888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>
                <a:latin typeface="Arial" pitchFamily="34" charset="0"/>
                <a:cs typeface="Arial" pitchFamily="34" charset="0"/>
              </a:rPr>
              <a:t>Objetivos</a:t>
            </a:r>
            <a:endParaRPr lang="pt-BR" sz="6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714668" y="16464940"/>
            <a:ext cx="11377264" cy="100811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125833" y="16539452"/>
            <a:ext cx="46313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>
                <a:latin typeface="Arial" pitchFamily="34" charset="0"/>
                <a:cs typeface="Arial" pitchFamily="34" charset="0"/>
              </a:rPr>
              <a:t>Justificativa</a:t>
            </a:r>
            <a:endParaRPr lang="pt-BR" sz="6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11370" y="25906084"/>
            <a:ext cx="1152128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pt-BR" sz="5000" dirty="0" smtClean="0">
                <a:latin typeface="Arial" pitchFamily="34" charset="0"/>
                <a:cs typeface="Arial" pitchFamily="34" charset="0"/>
              </a:rPr>
              <a:t>A base teórica para o desenvolvimento desse aplicativo mobile foram usadas bibliografias de livros, tecnologia </a:t>
            </a:r>
            <a:r>
              <a:rPr lang="pt-BR" sz="5000" dirty="0" err="1" smtClean="0">
                <a:latin typeface="Arial" pitchFamily="34" charset="0"/>
                <a:cs typeface="Arial" pitchFamily="34" charset="0"/>
              </a:rPr>
              <a:t>android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, banco de dados não relacional, linguagem Java e aplicativos similares.</a:t>
            </a:r>
            <a:endParaRPr lang="pt-BR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711370" y="30430241"/>
            <a:ext cx="11377264" cy="100811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1008362" y="30397745"/>
            <a:ext cx="45480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>
                <a:latin typeface="Arial" pitchFamily="34" charset="0"/>
                <a:cs typeface="Arial" pitchFamily="34" charset="0"/>
              </a:rPr>
              <a:t>Referências</a:t>
            </a:r>
            <a:endParaRPr lang="pt-BR" sz="6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711370" y="24450077"/>
            <a:ext cx="11377264" cy="100811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1125833" y="24541576"/>
            <a:ext cx="47131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>
                <a:latin typeface="Arial" pitchFamily="34" charset="0"/>
                <a:cs typeface="Arial" pitchFamily="34" charset="0"/>
              </a:rPr>
              <a:t>Metodologia</a:t>
            </a:r>
            <a:endParaRPr lang="pt-BR" sz="6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711370" y="31903279"/>
            <a:ext cx="11521280" cy="1163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pt-BR" sz="5000" dirty="0" smtClean="0">
                <a:latin typeface="Arial" pitchFamily="34" charset="0"/>
                <a:cs typeface="Arial" pitchFamily="34" charset="0"/>
              </a:rPr>
              <a:t>DEITEL</a:t>
            </a:r>
            <a:r>
              <a:rPr lang="pt-BR" sz="5000" dirty="0">
                <a:latin typeface="Arial" pitchFamily="34" charset="0"/>
                <a:cs typeface="Arial" pitchFamily="34" charset="0"/>
              </a:rPr>
              <a:t>, Paul; DEITEL, Harvey. </a:t>
            </a:r>
            <a:r>
              <a:rPr lang="pt-BR" sz="5000" b="1" dirty="0">
                <a:latin typeface="Arial" pitchFamily="34" charset="0"/>
                <a:cs typeface="Arial" pitchFamily="34" charset="0"/>
              </a:rPr>
              <a:t>Java</a:t>
            </a:r>
            <a:r>
              <a:rPr lang="pt-BR" sz="5000" dirty="0">
                <a:latin typeface="Arial" pitchFamily="34" charset="0"/>
                <a:cs typeface="Arial" pitchFamily="34" charset="0"/>
              </a:rPr>
              <a:t>: Como Programar. 10. ed. São Paulo: Pearson </a:t>
            </a:r>
            <a:r>
              <a:rPr lang="pt-BR" sz="5000" dirty="0" err="1">
                <a:latin typeface="Arial" pitchFamily="34" charset="0"/>
                <a:cs typeface="Arial" pitchFamily="34" charset="0"/>
              </a:rPr>
              <a:t>Education</a:t>
            </a:r>
            <a:r>
              <a:rPr lang="pt-BR" sz="5000" dirty="0">
                <a:latin typeface="Arial" pitchFamily="34" charset="0"/>
                <a:cs typeface="Arial" pitchFamily="34" charset="0"/>
              </a:rPr>
              <a:t> do Brasil </a:t>
            </a:r>
            <a:r>
              <a:rPr lang="pt-BR" sz="5000" dirty="0" err="1">
                <a:latin typeface="Arial" pitchFamily="34" charset="0"/>
                <a:cs typeface="Arial" pitchFamily="34" charset="0"/>
              </a:rPr>
              <a:t>Ltda</a:t>
            </a:r>
            <a:r>
              <a:rPr lang="pt-BR" sz="5000" dirty="0">
                <a:latin typeface="Arial" pitchFamily="34" charset="0"/>
                <a:cs typeface="Arial" pitchFamily="34" charset="0"/>
              </a:rPr>
              <a:t>, 2016. </a:t>
            </a:r>
            <a:r>
              <a:rPr lang="pt-BR" sz="5000" dirty="0">
                <a:latin typeface="Arial" pitchFamily="34" charset="0"/>
                <a:cs typeface="Arial" pitchFamily="34" charset="0"/>
              </a:rPr>
              <a:t>934 p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defRPr/>
            </a:pPr>
            <a:r>
              <a:rPr lang="pt-BR" sz="5000" dirty="0">
                <a:latin typeface="Arial" pitchFamily="34" charset="0"/>
                <a:cs typeface="Arial" pitchFamily="34" charset="0"/>
              </a:rPr>
              <a:t>GUEDES, </a:t>
            </a:r>
            <a:r>
              <a:rPr lang="pt-BR" sz="5000" dirty="0" err="1">
                <a:latin typeface="Arial" pitchFamily="34" charset="0"/>
                <a:cs typeface="Arial" pitchFamily="34" charset="0"/>
              </a:rPr>
              <a:t>Gilleanes</a:t>
            </a:r>
            <a:r>
              <a:rPr lang="pt-BR" sz="5000" dirty="0">
                <a:latin typeface="Arial" pitchFamily="34" charset="0"/>
                <a:cs typeface="Arial" pitchFamily="34" charset="0"/>
              </a:rPr>
              <a:t> T. A. </a:t>
            </a:r>
            <a:r>
              <a:rPr lang="pt-BR" sz="5000" b="1" dirty="0">
                <a:latin typeface="Arial" pitchFamily="34" charset="0"/>
                <a:cs typeface="Arial" pitchFamily="34" charset="0"/>
              </a:rPr>
              <a:t>UML - Uma Abordagem Pratica. 2.</a:t>
            </a:r>
            <a:r>
              <a:rPr lang="pt-BR" sz="5000" dirty="0">
                <a:latin typeface="Arial" pitchFamily="34" charset="0"/>
                <a:cs typeface="Arial" pitchFamily="34" charset="0"/>
              </a:rPr>
              <a:t> ed. São Paulo: </a:t>
            </a:r>
            <a:r>
              <a:rPr lang="pt-BR" sz="5000" dirty="0" err="1">
                <a:latin typeface="Arial" pitchFamily="34" charset="0"/>
                <a:cs typeface="Arial" pitchFamily="34" charset="0"/>
              </a:rPr>
              <a:t>Novatec</a:t>
            </a:r>
            <a:r>
              <a:rPr lang="pt-BR" sz="5000" dirty="0">
                <a:latin typeface="Arial" pitchFamily="34" charset="0"/>
                <a:cs typeface="Arial" pitchFamily="34" charset="0"/>
              </a:rPr>
              <a:t> Editora Ltda., 2011. </a:t>
            </a:r>
            <a:r>
              <a:rPr lang="pt-BR" sz="5000" dirty="0">
                <a:latin typeface="Arial" pitchFamily="34" charset="0"/>
                <a:cs typeface="Arial" pitchFamily="34" charset="0"/>
              </a:rPr>
              <a:t>484 p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defRPr/>
            </a:pPr>
            <a:r>
              <a:rPr lang="pt-BR" sz="5000" dirty="0">
                <a:latin typeface="Arial" pitchFamily="34" charset="0"/>
                <a:cs typeface="Arial" pitchFamily="34" charset="0"/>
              </a:rPr>
              <a:t>PANIZ, David. </a:t>
            </a:r>
            <a:r>
              <a:rPr lang="pt-BR" sz="5000" b="1" dirty="0" err="1">
                <a:latin typeface="Arial" pitchFamily="34" charset="0"/>
                <a:cs typeface="Arial" pitchFamily="34" charset="0"/>
              </a:rPr>
              <a:t>NoSQL</a:t>
            </a:r>
            <a:r>
              <a:rPr lang="pt-BR" sz="5000" dirty="0">
                <a:latin typeface="Arial" pitchFamily="34" charset="0"/>
                <a:cs typeface="Arial" pitchFamily="34" charset="0"/>
              </a:rPr>
              <a:t>: Como armazenar os dados de uma aplicação moderna. São Paulo: Casa do Código, 2016. 177 p.</a:t>
            </a:r>
          </a:p>
          <a:p>
            <a:pPr algn="just">
              <a:defRPr/>
            </a:pPr>
            <a:endParaRPr lang="pt-BR" sz="5000" dirty="0">
              <a:latin typeface="Arial" pitchFamily="34" charset="0"/>
              <a:cs typeface="Arial" pitchFamily="34" charset="0"/>
            </a:endParaRPr>
          </a:p>
          <a:p>
            <a:pPr algn="just">
              <a:defRPr/>
            </a:pPr>
            <a:endParaRPr lang="pt-BR" sz="5000" dirty="0">
              <a:latin typeface="Arial" pitchFamily="34" charset="0"/>
              <a:cs typeface="Arial" pitchFamily="34" charset="0"/>
            </a:endParaRPr>
          </a:p>
          <a:p>
            <a:pPr marL="0" marR="0" indent="0" algn="just" defTabSz="4526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5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12503096" y="9501889"/>
            <a:ext cx="2270906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defTabSz="4526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0" dirty="0" smtClean="0">
                <a:latin typeface="Arial" pitchFamily="34" charset="0"/>
                <a:cs typeface="Arial" pitchFamily="34" charset="0"/>
              </a:rPr>
              <a:t>Informações relevantes</a:t>
            </a:r>
            <a:r>
              <a:rPr lang="pt-BR" sz="5000" baseline="0" dirty="0" smtClean="0">
                <a:latin typeface="Arial" pitchFamily="34" charset="0"/>
                <a:cs typeface="Arial" pitchFamily="34" charset="0"/>
              </a:rPr>
              <a:t> ao trabalho 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Informações relevantes</a:t>
            </a:r>
            <a:r>
              <a:rPr lang="pt-BR" sz="5000" baseline="0" dirty="0" smtClean="0">
                <a:latin typeface="Arial" pitchFamily="34" charset="0"/>
                <a:cs typeface="Arial" pitchFamily="34" charset="0"/>
              </a:rPr>
              <a:t> ao trabalho 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Informações relevantes</a:t>
            </a:r>
            <a:r>
              <a:rPr lang="pt-BR" sz="5000" baseline="0" dirty="0" smtClean="0">
                <a:latin typeface="Arial" pitchFamily="34" charset="0"/>
                <a:cs typeface="Arial" pitchFamily="34" charset="0"/>
              </a:rPr>
              <a:t> ao trabalho 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Informações relevantes</a:t>
            </a:r>
            <a:r>
              <a:rPr lang="pt-BR" sz="5000" baseline="0" dirty="0" smtClean="0">
                <a:latin typeface="Arial" pitchFamily="34" charset="0"/>
                <a:cs typeface="Arial" pitchFamily="34" charset="0"/>
              </a:rPr>
              <a:t> ao trabalho 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Informações relevantes</a:t>
            </a:r>
            <a:r>
              <a:rPr lang="pt-BR" sz="5000" baseline="0" dirty="0" smtClean="0">
                <a:latin typeface="Arial" pitchFamily="34" charset="0"/>
                <a:cs typeface="Arial" pitchFamily="34" charset="0"/>
              </a:rPr>
              <a:t> ao trabalho 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Informações relevantes</a:t>
            </a:r>
            <a:r>
              <a:rPr lang="pt-BR" sz="5000" baseline="0" dirty="0" smtClean="0">
                <a:latin typeface="Arial" pitchFamily="34" charset="0"/>
                <a:cs typeface="Arial" pitchFamily="34" charset="0"/>
              </a:rPr>
              <a:t> ao trabalho 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Informações relevantes</a:t>
            </a:r>
            <a:r>
              <a:rPr lang="pt-BR" sz="5000" baseline="0" dirty="0" smtClean="0">
                <a:latin typeface="Arial" pitchFamily="34" charset="0"/>
                <a:cs typeface="Arial" pitchFamily="34" charset="0"/>
              </a:rPr>
              <a:t> ao trabalho 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Informações relevantes</a:t>
            </a:r>
            <a:r>
              <a:rPr lang="pt-BR" sz="5000" baseline="0" dirty="0" smtClean="0">
                <a:latin typeface="Arial" pitchFamily="34" charset="0"/>
                <a:cs typeface="Arial" pitchFamily="34" charset="0"/>
              </a:rPr>
              <a:t> ao trabalho 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Informações relevantes</a:t>
            </a:r>
            <a:r>
              <a:rPr lang="pt-BR" sz="5000" baseline="0" dirty="0" smtClean="0">
                <a:latin typeface="Arial" pitchFamily="34" charset="0"/>
                <a:cs typeface="Arial" pitchFamily="34" charset="0"/>
              </a:rPr>
              <a:t> ao trabalho 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Informações relevantes</a:t>
            </a:r>
            <a:r>
              <a:rPr lang="pt-BR" sz="5000" baseline="0" dirty="0" smtClean="0">
                <a:latin typeface="Arial" pitchFamily="34" charset="0"/>
                <a:cs typeface="Arial" pitchFamily="34" charset="0"/>
              </a:rPr>
              <a:t> ao trabalho 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Informações relevantes</a:t>
            </a:r>
            <a:r>
              <a:rPr lang="pt-BR" sz="5000" baseline="0" dirty="0" smtClean="0">
                <a:latin typeface="Arial" pitchFamily="34" charset="0"/>
                <a:cs typeface="Arial" pitchFamily="34" charset="0"/>
              </a:rPr>
              <a:t> ao trabalho 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Informações relevantes</a:t>
            </a:r>
            <a:r>
              <a:rPr lang="pt-BR" sz="5000" baseline="0" dirty="0" smtClean="0">
                <a:latin typeface="Arial" pitchFamily="34" charset="0"/>
                <a:cs typeface="Arial" pitchFamily="34" charset="0"/>
              </a:rPr>
              <a:t> ao trabalho 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DER / CASO DE USO  / FERRAMENTA / PARCEIRO / REQUISITO</a:t>
            </a:r>
            <a:endParaRPr lang="pt-BR" sz="5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6" name="Diagrama 25"/>
          <p:cNvGraphicFramePr/>
          <p:nvPr>
            <p:extLst>
              <p:ext uri="{D42A27DB-BD31-4B8C-83A1-F6EECF244321}">
                <p14:modId xmlns:p14="http://schemas.microsoft.com/office/powerpoint/2010/main" val="4023523164"/>
              </p:ext>
            </p:extLst>
          </p:nvPr>
        </p:nvGraphicFramePr>
        <p:xfrm>
          <a:off x="14724530" y="15093944"/>
          <a:ext cx="18338204" cy="1160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7" name="Imagem 26" descr="Clone of remedi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87754" y="29445588"/>
            <a:ext cx="2857500" cy="4013200"/>
          </a:xfrm>
          <a:prstGeom prst="rect">
            <a:avLst/>
          </a:prstGeom>
        </p:spPr>
      </p:pic>
      <p:pic>
        <p:nvPicPr>
          <p:cNvPr id="28" name="Imagem 27" descr="remedio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498194" y="29451572"/>
            <a:ext cx="2857500" cy="4013200"/>
          </a:xfrm>
          <a:prstGeom prst="rect">
            <a:avLst/>
          </a:prstGeom>
        </p:spPr>
      </p:pic>
      <p:sp>
        <p:nvSpPr>
          <p:cNvPr id="29" name="CaixaDeTexto 28"/>
          <p:cNvSpPr txBox="1"/>
          <p:nvPr/>
        </p:nvSpPr>
        <p:spPr>
          <a:xfrm>
            <a:off x="21386626" y="29451572"/>
            <a:ext cx="1389754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defTabSz="4526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0" dirty="0" smtClean="0">
                <a:latin typeface="Arial" pitchFamily="34" charset="0"/>
                <a:cs typeface="Arial" pitchFamily="34" charset="0"/>
              </a:rPr>
              <a:t>Informações relevantes</a:t>
            </a:r>
            <a:r>
              <a:rPr lang="pt-BR" sz="5000" baseline="0" dirty="0" smtClean="0">
                <a:latin typeface="Arial" pitchFamily="34" charset="0"/>
                <a:cs typeface="Arial" pitchFamily="34" charset="0"/>
              </a:rPr>
              <a:t> ao trabalho 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Informações relevantes</a:t>
            </a:r>
            <a:r>
              <a:rPr lang="pt-BR" sz="5000" baseline="0" dirty="0" smtClean="0">
                <a:latin typeface="Arial" pitchFamily="34" charset="0"/>
                <a:cs typeface="Arial" pitchFamily="34" charset="0"/>
              </a:rPr>
              <a:t> ao trabalho 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Informações relevantes</a:t>
            </a:r>
            <a:r>
              <a:rPr lang="pt-BR" sz="5000" baseline="0" dirty="0" smtClean="0">
                <a:latin typeface="Arial" pitchFamily="34" charset="0"/>
                <a:cs typeface="Arial" pitchFamily="34" charset="0"/>
              </a:rPr>
              <a:t> ao trabalho 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Informações relevantes</a:t>
            </a:r>
            <a:r>
              <a:rPr lang="pt-BR" sz="5000" baseline="0" dirty="0" smtClean="0">
                <a:latin typeface="Arial" pitchFamily="34" charset="0"/>
                <a:cs typeface="Arial" pitchFamily="34" charset="0"/>
              </a:rPr>
              <a:t> ao trabalho 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Informações relevantes</a:t>
            </a:r>
            <a:r>
              <a:rPr lang="pt-BR" sz="5000" baseline="0" dirty="0" smtClean="0">
                <a:latin typeface="Arial" pitchFamily="34" charset="0"/>
                <a:cs typeface="Arial" pitchFamily="34" charset="0"/>
              </a:rPr>
              <a:t> ao trabalho </a:t>
            </a:r>
            <a:endParaRPr lang="pt-BR" sz="5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5000" dirty="0"/>
          </a:p>
        </p:txBody>
      </p:sp>
      <p:sp>
        <p:nvSpPr>
          <p:cNvPr id="30" name="Retângulo 29"/>
          <p:cNvSpPr/>
          <p:nvPr/>
        </p:nvSpPr>
        <p:spPr>
          <a:xfrm>
            <a:off x="13321730" y="33988076"/>
            <a:ext cx="21962440" cy="115967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13321730" y="34132092"/>
            <a:ext cx="81355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>
                <a:latin typeface="Arial" pitchFamily="34" charset="0"/>
                <a:cs typeface="Arial" pitchFamily="34" charset="0"/>
              </a:rPr>
              <a:t>Considerações Finais</a:t>
            </a:r>
            <a:endParaRPr lang="pt-BR" sz="6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13393738" y="36313232"/>
            <a:ext cx="2181842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defTabSz="4526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0" dirty="0" smtClean="0">
                <a:latin typeface="Arial" pitchFamily="34" charset="0"/>
                <a:cs typeface="Arial" pitchFamily="34" charset="0"/>
              </a:rPr>
              <a:t>Texto</a:t>
            </a:r>
            <a:r>
              <a:rPr lang="pt-BR" sz="5000" baseline="0" dirty="0" smtClean="0">
                <a:latin typeface="Arial" pitchFamily="34" charset="0"/>
                <a:cs typeface="Arial" pitchFamily="34" charset="0"/>
              </a:rPr>
              <a:t> resumido sobre as considerações finais 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Texto</a:t>
            </a:r>
            <a:r>
              <a:rPr lang="pt-BR" sz="5000" baseline="0" dirty="0" smtClean="0">
                <a:latin typeface="Arial" pitchFamily="34" charset="0"/>
                <a:cs typeface="Arial" pitchFamily="34" charset="0"/>
              </a:rPr>
              <a:t> resumido sobre as considerações finais 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Texto</a:t>
            </a:r>
            <a:r>
              <a:rPr lang="pt-BR" sz="5000" baseline="0" dirty="0" smtClean="0">
                <a:latin typeface="Arial" pitchFamily="34" charset="0"/>
                <a:cs typeface="Arial" pitchFamily="34" charset="0"/>
              </a:rPr>
              <a:t> resumido sobre as considerações finais 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Texto</a:t>
            </a:r>
            <a:r>
              <a:rPr lang="pt-BR" sz="5000" baseline="0" dirty="0" smtClean="0">
                <a:latin typeface="Arial" pitchFamily="34" charset="0"/>
                <a:cs typeface="Arial" pitchFamily="34" charset="0"/>
              </a:rPr>
              <a:t> resumido sobre as considerações finais 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Texto</a:t>
            </a:r>
            <a:r>
              <a:rPr lang="pt-BR" sz="5000" baseline="0" dirty="0" smtClean="0">
                <a:latin typeface="Arial" pitchFamily="34" charset="0"/>
                <a:cs typeface="Arial" pitchFamily="34" charset="0"/>
              </a:rPr>
              <a:t> resumido sobre as considerações finais </a:t>
            </a:r>
            <a:endParaRPr lang="pt-BR" sz="5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5000" baseline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714668" y="7838091"/>
            <a:ext cx="11377264" cy="100811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1125833" y="7861089"/>
            <a:ext cx="2137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>
                <a:latin typeface="Arial" pitchFamily="34" charset="0"/>
                <a:cs typeface="Arial" pitchFamily="34" charset="0"/>
              </a:rPr>
              <a:t>Tema</a:t>
            </a:r>
            <a:endParaRPr lang="pt-BR" sz="6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12503096" y="7861089"/>
            <a:ext cx="22781073" cy="10156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13153470" y="7933900"/>
            <a:ext cx="65550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>
                <a:latin typeface="Arial" pitchFamily="34" charset="0"/>
                <a:cs typeface="Arial" pitchFamily="34" charset="0"/>
              </a:rPr>
              <a:t>Desenvolvimento</a:t>
            </a:r>
            <a:endParaRPr lang="pt-BR" sz="6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6838" y="1292985"/>
            <a:ext cx="4308974" cy="333168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313</Words>
  <Application>Microsoft Office PowerPoint</Application>
  <PresentationFormat>Personalizar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Carlos</dc:creator>
  <cp:lastModifiedBy>Aluno</cp:lastModifiedBy>
  <cp:revision>27</cp:revision>
  <dcterms:created xsi:type="dcterms:W3CDTF">2011-05-28T09:13:38Z</dcterms:created>
  <dcterms:modified xsi:type="dcterms:W3CDTF">2019-11-20T18:26:07Z</dcterms:modified>
</cp:coreProperties>
</file>