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8" r:id="rId9"/>
    <p:sldId id="269" r:id="rId10"/>
    <p:sldId id="267" r:id="rId11"/>
    <p:sldId id="270" r:id="rId12"/>
    <p:sldId id="271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4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7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4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80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96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9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2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972C-7678-4AED-9B43-502D1FCCBA0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073FAF5-1D3A-0641-B668-FAF4D37D7DB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8737"/>
            <a:ext cx="12192000" cy="9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3379"/>
          </a:xfrm>
        </p:spPr>
        <p:txBody>
          <a:bodyPr/>
          <a:lstStyle/>
          <a:p>
            <a:r>
              <a:rPr lang="pt-BR" dirty="0" err="1" smtClean="0">
                <a:ea typeface="Segoe UI" pitchFamily="34" charset="0"/>
              </a:rPr>
              <a:t>Blacal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Elétrica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77772"/>
            <a:ext cx="9144000" cy="1980028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Segoe UI" pitchFamily="34" charset="0"/>
              </a:rPr>
              <a:t>Andrey Ramos Caldas</a:t>
            </a:r>
          </a:p>
          <a:p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Segoe UI" pitchFamily="34" charset="0"/>
              </a:rPr>
              <a:t>Gianlucca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Segoe UI" pitchFamily="34" charset="0"/>
              </a:rPr>
              <a:t> Silva Campana Ferreira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  <a:ea typeface="Segoe UI" pitchFamily="34" charset="0"/>
            </a:endParaRPr>
          </a:p>
          <a:p>
            <a:r>
              <a:rPr lang="pt-BR" b="1" dirty="0" smtClean="0">
                <a:solidFill>
                  <a:schemeClr val="tx1"/>
                </a:solidFill>
                <a:ea typeface="Segoe UI" pitchFamily="34" charset="0"/>
              </a:rPr>
              <a:t>Orientador</a:t>
            </a:r>
            <a:r>
              <a:rPr lang="pt-BR" b="1" dirty="0">
                <a:solidFill>
                  <a:schemeClr val="tx1"/>
                </a:solidFill>
                <a:ea typeface="Segoe UI" pitchFamily="34" charset="0"/>
              </a:rPr>
              <a:t>:</a:t>
            </a: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Segoe UI" pitchFamily="34" charset="0"/>
              </a:rPr>
              <a:t> </a:t>
            </a: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Segoe UI" pitchFamily="34" charset="0"/>
              </a:rPr>
              <a:t>Rogério Bezerra Costa</a:t>
            </a:r>
          </a:p>
          <a:p>
            <a:endParaRPr lang="pt-BR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1325563"/>
          </a:xfrm>
        </p:spPr>
        <p:txBody>
          <a:bodyPr/>
          <a:lstStyle/>
          <a:p>
            <a:r>
              <a:rPr lang="pt-BR" dirty="0" smtClean="0"/>
              <a:t>Diagramas de Sequência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86929"/>
            <a:ext cx="10515600" cy="312528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Diagrama </a:t>
            </a:r>
            <a:r>
              <a:rPr lang="pt-BR" sz="2400" dirty="0"/>
              <a:t>de sequência é baseado </a:t>
            </a:r>
            <a:r>
              <a:rPr lang="pt-BR" sz="2400" dirty="0" smtClean="0"/>
              <a:t>nos diagramas </a:t>
            </a:r>
            <a:r>
              <a:rPr lang="pt-BR" sz="2400" dirty="0"/>
              <a:t>de casos de uso, sendo assim, todo diagrama de caso de uso precisa ter um diagrama de sequência. Ele também é uma excelente forma de validar e documentar o diagrama de classes, porque consegue-se ver os métodos necessários para declarar as </a:t>
            </a:r>
            <a:r>
              <a:rPr lang="pt-BR" sz="2400" dirty="0" smtClean="0"/>
              <a:t>classes </a:t>
            </a:r>
            <a:r>
              <a:rPr lang="pt-BR" sz="2400" dirty="0"/>
              <a:t>(Guedes, 2011).</a:t>
            </a:r>
            <a:endParaRPr lang="pt-BR" sz="3200" dirty="0"/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7614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8516"/>
            <a:ext cx="12192000" cy="1325563"/>
          </a:xfrm>
        </p:spPr>
        <p:txBody>
          <a:bodyPr/>
          <a:lstStyle/>
          <a:p>
            <a:r>
              <a:rPr lang="pt-BR" dirty="0" smtClean="0"/>
              <a:t>Diagramas </a:t>
            </a:r>
            <a:r>
              <a:rPr lang="pt-BR" dirty="0"/>
              <a:t>de </a:t>
            </a:r>
            <a:r>
              <a:rPr lang="pt-BR" dirty="0" smtClean="0"/>
              <a:t>Sequência: Calculo de TUG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85" y="1772004"/>
            <a:ext cx="8999229" cy="39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8516"/>
            <a:ext cx="12192000" cy="1325563"/>
          </a:xfrm>
        </p:spPr>
        <p:txBody>
          <a:bodyPr/>
          <a:lstStyle/>
          <a:p>
            <a:r>
              <a:rPr lang="pt-BR" dirty="0" smtClean="0"/>
              <a:t>Diagramas </a:t>
            </a:r>
            <a:r>
              <a:rPr lang="pt-BR" dirty="0"/>
              <a:t>de </a:t>
            </a:r>
            <a:r>
              <a:rPr lang="pt-BR" dirty="0" smtClean="0"/>
              <a:t>Sequência: Calculo </a:t>
            </a:r>
            <a:r>
              <a:rPr lang="pt-BR" dirty="0" err="1" smtClean="0"/>
              <a:t>Luminotécnico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95" y="1679739"/>
            <a:ext cx="9345410" cy="40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 e Análises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3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22695"/>
            <a:ext cx="10515600" cy="3589517"/>
          </a:xfrm>
        </p:spPr>
        <p:txBody>
          <a:bodyPr/>
          <a:lstStyle/>
          <a:p>
            <a:r>
              <a:rPr lang="pt-BR" dirty="0"/>
              <a:t>Com o desenvolvimento deste projeto, foi comprido seu objetivo, no qual se faz com precisão e agilidade cálculos iniciais de um projeto de instalações elétricas, onde se efetua cálculos de quantidades mínimas de tomadas e lumens das luminárias, todos cálculos sendo feitos com base na NBR 5410.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GUEDES, </a:t>
            </a:r>
            <a:r>
              <a:rPr lang="pt-BR" dirty="0" err="1"/>
              <a:t>Gilleanes</a:t>
            </a:r>
            <a:r>
              <a:rPr lang="pt-BR" dirty="0"/>
              <a:t> T. A. </a:t>
            </a:r>
            <a:r>
              <a:rPr lang="pt-BR" b="1" dirty="0"/>
              <a:t>UML - Uma Abordagem Pratica. 2.</a:t>
            </a:r>
            <a:r>
              <a:rPr lang="pt-BR" dirty="0"/>
              <a:t> ed. São Paulo: </a:t>
            </a:r>
            <a:r>
              <a:rPr lang="pt-BR" dirty="0" err="1"/>
              <a:t>Novatec</a:t>
            </a:r>
            <a:r>
              <a:rPr lang="pt-BR" dirty="0"/>
              <a:t> Editora Ltda., 2011. 484 p.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7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Plano de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Introdução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Objetivos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Desenvolvimento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Resultados e análises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Considerações finais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7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504049"/>
            <a:ext cx="10515600" cy="3308163"/>
          </a:xfrm>
        </p:spPr>
        <p:txBody>
          <a:bodyPr/>
          <a:lstStyle/>
          <a:p>
            <a:r>
              <a:rPr lang="pt-BR" dirty="0"/>
              <a:t>Nas instalações elétricas, os cálculos de tomadas e no cálculo </a:t>
            </a:r>
            <a:r>
              <a:rPr lang="pt-BR" dirty="0" err="1"/>
              <a:t>luminotécnico</a:t>
            </a:r>
            <a:r>
              <a:rPr lang="pt-BR" dirty="0" smtClean="0"/>
              <a:t>, </a:t>
            </a:r>
            <a:r>
              <a:rPr lang="pt-BR" dirty="0"/>
              <a:t>necessitam de cálculos conforme NBR </a:t>
            </a:r>
            <a:r>
              <a:rPr lang="pt-BR" dirty="0" smtClean="0"/>
              <a:t>5410. Com a ajuda da tecnologia, desenvolvemos uma aplicação mobile para aumentar a exatidão dos cálculos e ter maior facilidade.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49305"/>
            <a:ext cx="10515600" cy="3462907"/>
          </a:xfrm>
        </p:spPr>
        <p:txBody>
          <a:bodyPr/>
          <a:lstStyle/>
          <a:p>
            <a:r>
              <a:rPr lang="pt-BR" dirty="0"/>
              <a:t>O desenvolvimento de </a:t>
            </a:r>
            <a:r>
              <a:rPr lang="pt-BR" dirty="0" smtClean="0"/>
              <a:t>uma aplicação mobile que </a:t>
            </a:r>
            <a:r>
              <a:rPr lang="pt-BR" dirty="0"/>
              <a:t>auxilie nos cálculos de tomadas e no </a:t>
            </a:r>
            <a:r>
              <a:rPr lang="pt-BR" dirty="0" smtClean="0"/>
              <a:t>cálculo </a:t>
            </a:r>
            <a:r>
              <a:rPr lang="pt-BR" dirty="0" err="1" smtClean="0"/>
              <a:t>luminotécnico</a:t>
            </a:r>
            <a:r>
              <a:rPr lang="pt-BR" dirty="0" smtClean="0"/>
              <a:t> </a:t>
            </a:r>
            <a:r>
              <a:rPr lang="pt-BR" dirty="0"/>
              <a:t>de uma instalação, seguindo NBR </a:t>
            </a:r>
            <a:r>
              <a:rPr lang="pt-BR" dirty="0" smtClean="0"/>
              <a:t>5410. Com uma aplicação mobile auxilia no potencial dos resultados </a:t>
            </a:r>
            <a:r>
              <a:rPr lang="pt-BR" dirty="0"/>
              <a:t>e </a:t>
            </a:r>
            <a:r>
              <a:rPr lang="pt-BR" dirty="0" smtClean="0"/>
              <a:t>dando maior praticidade ao </a:t>
            </a:r>
            <a:r>
              <a:rPr lang="pt-BR" dirty="0"/>
              <a:t>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5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</a:t>
            </a:r>
            <a:r>
              <a:rPr lang="pt-BR" dirty="0" smtClean="0"/>
              <a:t>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68372" cy="3986587"/>
          </a:xfrm>
        </p:spPr>
        <p:txBody>
          <a:bodyPr>
            <a:normAutofit/>
          </a:bodyPr>
          <a:lstStyle/>
          <a:p>
            <a:r>
              <a:rPr lang="pt-BR" sz="2500" dirty="0"/>
              <a:t>O diagrama de caso de uso é usado nas fases de levantamento e análise de requisitos. Onde se identificasse os autores (usuários e sistemas) e as funcionalidades que o sistema realiza-la. (Guedes, 2011)</a:t>
            </a:r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34" y="1690688"/>
            <a:ext cx="5081968" cy="39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68372" cy="39865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principal </a:t>
            </a:r>
            <a:r>
              <a:rPr lang="pt-BR" sz="2400" dirty="0"/>
              <a:t>trabalho dele é visualizar as classes que farão parte do sistema. Os atributos e os métodos. Recomenda-se que utilize o diagrama de classe na fase de análise, pois pode ir construindo um modelo conceitual das informações necessárias do </a:t>
            </a:r>
            <a:r>
              <a:rPr lang="pt-BR" sz="2400" dirty="0" smtClean="0"/>
              <a:t>software </a:t>
            </a:r>
            <a:r>
              <a:rPr lang="pt-BR" sz="2400" dirty="0"/>
              <a:t>(Guedes, 2011</a:t>
            </a:r>
            <a:r>
              <a:rPr lang="pt-BR" sz="2400" dirty="0" smtClean="0"/>
              <a:t>).</a:t>
            </a:r>
            <a:endParaRPr lang="pt-BR" sz="25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14" y="1279275"/>
            <a:ext cx="6400800" cy="464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02523"/>
            <a:ext cx="10515600" cy="3209689"/>
          </a:xfrm>
        </p:spPr>
        <p:txBody>
          <a:bodyPr>
            <a:normAutofit/>
          </a:bodyPr>
          <a:lstStyle/>
          <a:p>
            <a:r>
              <a:rPr lang="pt-BR" sz="2500" dirty="0"/>
              <a:t>O diagrama de caso de uso é usado nas fases de levantamento e análise de requisitos. Onde se identificasse os autores (usuários e sistemas) e as funcionalidades que o sistema realiza-la. (Guedes, 2011)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6608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r>
              <a:rPr lang="pt-BR" dirty="0" smtClean="0"/>
              <a:t>Diagrama de Atividade: Calculo de TUG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802" y="942536"/>
            <a:ext cx="8860393" cy="50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r>
              <a:rPr lang="pt-BR" dirty="0" smtClean="0"/>
              <a:t>Diagrama de Ativ.: Cal. de </a:t>
            </a:r>
            <a:r>
              <a:rPr lang="pt-BR" dirty="0" err="1" smtClean="0"/>
              <a:t>Luminotécnico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825" y="914394"/>
            <a:ext cx="6865033" cy="50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425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Segoe UI</vt:lpstr>
      <vt:lpstr>Tema do Office</vt:lpstr>
      <vt:lpstr>Blacal Elétrica</vt:lpstr>
      <vt:lpstr>Plano de Apresentação</vt:lpstr>
      <vt:lpstr>Introdução</vt:lpstr>
      <vt:lpstr>Objetivo</vt:lpstr>
      <vt:lpstr>Diagrama de Caso de Uso</vt:lpstr>
      <vt:lpstr>Diagrama de Classe</vt:lpstr>
      <vt:lpstr>Diagramas de Atividades</vt:lpstr>
      <vt:lpstr>Diagrama de Atividade: Calculo de TUG</vt:lpstr>
      <vt:lpstr>Diagrama de Ativ.: Cal. de Luminotécnico</vt:lpstr>
      <vt:lpstr>Diagramas de Sequência</vt:lpstr>
      <vt:lpstr>Diagramas de Sequência: Calculo de TUG</vt:lpstr>
      <vt:lpstr>Diagramas de Sequência: Calculo Luminotécnico</vt:lpstr>
      <vt:lpstr>Resultados  e Análises</vt:lpstr>
      <vt:lpstr>Considerações Finais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seu trabalho</dc:title>
  <dc:creator>Aluno</dc:creator>
  <cp:lastModifiedBy>Aluno</cp:lastModifiedBy>
  <cp:revision>13</cp:revision>
  <dcterms:created xsi:type="dcterms:W3CDTF">2019-05-21T00:35:21Z</dcterms:created>
  <dcterms:modified xsi:type="dcterms:W3CDTF">2019-12-04T00:11:01Z</dcterms:modified>
</cp:coreProperties>
</file>