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72C-7678-4AED-9B43-502D1FCCBA0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4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72C-7678-4AED-9B43-502D1FCCBA0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47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72C-7678-4AED-9B43-502D1FCCBA0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24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72C-7678-4AED-9B43-502D1FCCBA0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92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72C-7678-4AED-9B43-502D1FCCBA0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80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72C-7678-4AED-9B43-502D1FCCBA0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34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72C-7678-4AED-9B43-502D1FCCBA0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96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72C-7678-4AED-9B43-502D1FCCBA0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72C-7678-4AED-9B43-502D1FCCBA0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69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72C-7678-4AED-9B43-502D1FCCBA0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2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72C-7678-4AED-9B43-502D1FCCBA0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10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8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972C-7678-4AED-9B43-502D1FCCBA08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CEFC8-70A2-4FBC-ABD6-79D7DC49498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6073FAF5-1D3A-0641-B668-FAF4D37D7DB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8737"/>
            <a:ext cx="12192000" cy="90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Título do seu trabalho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Alunos</a:t>
            </a:r>
          </a:p>
          <a:p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Orientador: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Xxxxx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Xxxxxx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Xxxxx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7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Plano de 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altLang="pt-BR" dirty="0" smtClean="0"/>
              <a:t>Introdução</a:t>
            </a:r>
          </a:p>
          <a:p>
            <a:pPr>
              <a:buFont typeface="Courier New" panose="02070309020205020404" pitchFamily="49" charset="0"/>
              <a:buNone/>
            </a:pPr>
            <a:endParaRPr lang="pt-BR" altLang="pt-B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pt-BR" altLang="pt-BR" dirty="0" smtClean="0"/>
              <a:t>Objetivos</a:t>
            </a:r>
          </a:p>
          <a:p>
            <a:pPr>
              <a:buFont typeface="Courier New" panose="02070309020205020404" pitchFamily="49" charset="0"/>
              <a:buNone/>
            </a:pPr>
            <a:endParaRPr lang="pt-BR" altLang="pt-B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pt-BR" altLang="pt-BR" dirty="0" smtClean="0"/>
              <a:t>Desenvolvimento</a:t>
            </a:r>
          </a:p>
          <a:p>
            <a:pPr>
              <a:buFont typeface="Courier New" panose="02070309020205020404" pitchFamily="49" charset="0"/>
              <a:buNone/>
            </a:pPr>
            <a:endParaRPr lang="pt-BR" altLang="pt-B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pt-BR" altLang="pt-BR" dirty="0" smtClean="0"/>
              <a:t>Resultados e análises</a:t>
            </a:r>
          </a:p>
          <a:p>
            <a:pPr>
              <a:buFont typeface="Courier New" panose="02070309020205020404" pitchFamily="49" charset="0"/>
              <a:buNone/>
            </a:pPr>
            <a:endParaRPr lang="pt-BR" altLang="pt-B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pt-BR" altLang="pt-BR" dirty="0" smtClean="0"/>
              <a:t>Considerações finais</a:t>
            </a:r>
          </a:p>
          <a:p>
            <a:pPr>
              <a:buFont typeface="Courier New" panose="02070309020205020404" pitchFamily="49" charset="0"/>
              <a:buNone/>
            </a:pPr>
            <a:endParaRPr lang="pt-BR" altLang="pt-BR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pt-BR" altLang="pt-BR" dirty="0" smtClean="0"/>
              <a:t>Referências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7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2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5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7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 e Análises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35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7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Segoe UI</vt:lpstr>
      <vt:lpstr>Tema do Office</vt:lpstr>
      <vt:lpstr>Título do seu trabalho</vt:lpstr>
      <vt:lpstr>Plano de Apresentação</vt:lpstr>
      <vt:lpstr>Introdução</vt:lpstr>
      <vt:lpstr>Objetivo</vt:lpstr>
      <vt:lpstr>Desenvolvimento</vt:lpstr>
      <vt:lpstr>Resultados  e Análises</vt:lpstr>
      <vt:lpstr>Considerações Finais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seu trabalho</dc:title>
  <dc:creator>Aluno</dc:creator>
  <cp:lastModifiedBy>Aluno</cp:lastModifiedBy>
  <cp:revision>2</cp:revision>
  <dcterms:created xsi:type="dcterms:W3CDTF">2019-05-21T00:35:21Z</dcterms:created>
  <dcterms:modified xsi:type="dcterms:W3CDTF">2019-09-11T22:22:33Z</dcterms:modified>
</cp:coreProperties>
</file>