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FFFFFF"/>
    <a:srgbClr val="232323"/>
    <a:srgbClr val="008BD7"/>
    <a:srgbClr val="2DAEE3"/>
    <a:srgbClr val="00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E77E5-7169-4972-911A-55BEA6A9E2B6}" v="80" dt="2022-03-28T20:57:32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maria Saggini" userId="a496d660-6611-4af8-8f13-7135ed89e663" providerId="ADAL" clId="{4A8E77E5-7169-4972-911A-55BEA6A9E2B6}"/>
    <pc:docChg chg="undo custSel modSld">
      <pc:chgData name="Gianmaria Saggini" userId="a496d660-6611-4af8-8f13-7135ed89e663" providerId="ADAL" clId="{4A8E77E5-7169-4972-911A-55BEA6A9E2B6}" dt="2022-03-28T20:57:32.570" v="609"/>
      <pc:docMkLst>
        <pc:docMk/>
      </pc:docMkLst>
      <pc:sldChg chg="addSp delSp modSp mod modAnim">
        <pc:chgData name="Gianmaria Saggini" userId="a496d660-6611-4af8-8f13-7135ed89e663" providerId="ADAL" clId="{4A8E77E5-7169-4972-911A-55BEA6A9E2B6}" dt="2022-03-28T20:57:32.570" v="609"/>
        <pc:sldMkLst>
          <pc:docMk/>
          <pc:sldMk cId="3040394396" sldId="256"/>
        </pc:sldMkLst>
        <pc:spChg chg="mod">
          <ac:chgData name="Gianmaria Saggini" userId="a496d660-6611-4af8-8f13-7135ed89e663" providerId="ADAL" clId="{4A8E77E5-7169-4972-911A-55BEA6A9E2B6}" dt="2022-03-28T18:58:30.807" v="537" actId="207"/>
          <ac:spMkLst>
            <pc:docMk/>
            <pc:sldMk cId="3040394396" sldId="256"/>
            <ac:spMk id="4" creationId="{B9EB0D61-8FAD-41C4-A92D-62188AF8C19A}"/>
          </ac:spMkLst>
        </pc:spChg>
        <pc:spChg chg="add mod">
          <ac:chgData name="Gianmaria Saggini" userId="a496d660-6611-4af8-8f13-7135ed89e663" providerId="ADAL" clId="{4A8E77E5-7169-4972-911A-55BEA6A9E2B6}" dt="2022-03-28T19:02:52.193" v="548" actId="1076"/>
          <ac:spMkLst>
            <pc:docMk/>
            <pc:sldMk cId="3040394396" sldId="256"/>
            <ac:spMk id="5" creationId="{B99EB6EC-9072-4A8E-98C4-2771B594FAFB}"/>
          </ac:spMkLst>
        </pc:spChg>
        <pc:spChg chg="add mod">
          <ac:chgData name="Gianmaria Saggini" userId="a496d660-6611-4af8-8f13-7135ed89e663" providerId="ADAL" clId="{4A8E77E5-7169-4972-911A-55BEA6A9E2B6}" dt="2022-03-28T19:03:08.681" v="549" actId="1076"/>
          <ac:spMkLst>
            <pc:docMk/>
            <pc:sldMk cId="3040394396" sldId="256"/>
            <ac:spMk id="6" creationId="{39BCE917-7FD1-493B-AAED-52FE2D068C23}"/>
          </ac:spMkLst>
        </pc:spChg>
        <pc:spChg chg="add mod">
          <ac:chgData name="Gianmaria Saggini" userId="a496d660-6611-4af8-8f13-7135ed89e663" providerId="ADAL" clId="{4A8E77E5-7169-4972-911A-55BEA6A9E2B6}" dt="2022-03-28T18:57:44.140" v="527" actId="1076"/>
          <ac:spMkLst>
            <pc:docMk/>
            <pc:sldMk cId="3040394396" sldId="256"/>
            <ac:spMk id="7" creationId="{6D4BB78E-EDD3-4A5D-9D65-95297D762DE2}"/>
          </ac:spMkLst>
        </pc:spChg>
        <pc:spChg chg="add mod">
          <ac:chgData name="Gianmaria Saggini" userId="a496d660-6611-4af8-8f13-7135ed89e663" providerId="ADAL" clId="{4A8E77E5-7169-4972-911A-55BEA6A9E2B6}" dt="2022-03-28T15:52:50.048" v="376" actId="207"/>
          <ac:spMkLst>
            <pc:docMk/>
            <pc:sldMk cId="3040394396" sldId="256"/>
            <ac:spMk id="8" creationId="{39004643-1758-4F74-8929-13F1B97FFE5F}"/>
          </ac:spMkLst>
        </pc:spChg>
        <pc:spChg chg="add del">
          <ac:chgData name="Gianmaria Saggini" userId="a496d660-6611-4af8-8f13-7135ed89e663" providerId="ADAL" clId="{4A8E77E5-7169-4972-911A-55BEA6A9E2B6}" dt="2022-03-28T15:32:18.373" v="17" actId="22"/>
          <ac:spMkLst>
            <pc:docMk/>
            <pc:sldMk cId="3040394396" sldId="256"/>
            <ac:spMk id="13" creationId="{4D7B95DC-2D9B-4F4E-A7E0-21761ABAC187}"/>
          </ac:spMkLst>
        </pc:spChg>
        <pc:spChg chg="mod">
          <ac:chgData name="Gianmaria Saggini" userId="a496d660-6611-4af8-8f13-7135ed89e663" providerId="ADAL" clId="{4A8E77E5-7169-4972-911A-55BEA6A9E2B6}" dt="2022-03-28T15:39:14.964" v="180" actId="20577"/>
          <ac:spMkLst>
            <pc:docMk/>
            <pc:sldMk cId="3040394396" sldId="256"/>
            <ac:spMk id="20" creationId="{2A7C6D35-59F3-4824-87FE-A5094BE31A6F}"/>
          </ac:spMkLst>
        </pc:spChg>
        <pc:spChg chg="mod">
          <ac:chgData name="Gianmaria Saggini" userId="a496d660-6611-4af8-8f13-7135ed89e663" providerId="ADAL" clId="{4A8E77E5-7169-4972-911A-55BEA6A9E2B6}" dt="2022-03-28T15:36:27.304" v="61" actId="20577"/>
          <ac:spMkLst>
            <pc:docMk/>
            <pc:sldMk cId="3040394396" sldId="256"/>
            <ac:spMk id="21" creationId="{B1C14F70-E2B0-497D-8F87-324358DE2EC7}"/>
          </ac:spMkLst>
        </pc:spChg>
        <pc:spChg chg="mod">
          <ac:chgData name="Gianmaria Saggini" userId="a496d660-6611-4af8-8f13-7135ed89e663" providerId="ADAL" clId="{4A8E77E5-7169-4972-911A-55BEA6A9E2B6}" dt="2022-03-28T15:43:41.899" v="276" actId="20578"/>
          <ac:spMkLst>
            <pc:docMk/>
            <pc:sldMk cId="3040394396" sldId="256"/>
            <ac:spMk id="24" creationId="{F34DBB7E-AB42-4869-A1FF-842546E3E730}"/>
          </ac:spMkLst>
        </pc:spChg>
        <pc:spChg chg="add mod">
          <ac:chgData name="Gianmaria Saggini" userId="a496d660-6611-4af8-8f13-7135ed89e663" providerId="ADAL" clId="{4A8E77E5-7169-4972-911A-55BEA6A9E2B6}" dt="2022-03-28T15:52:36.222" v="375" actId="207"/>
          <ac:spMkLst>
            <pc:docMk/>
            <pc:sldMk cId="3040394396" sldId="256"/>
            <ac:spMk id="27" creationId="{F30190EB-3431-4C01-9860-5AA109CB03DB}"/>
          </ac:spMkLst>
        </pc:spChg>
        <pc:spChg chg="add del mod">
          <ac:chgData name="Gianmaria Saggini" userId="a496d660-6611-4af8-8f13-7135ed89e663" providerId="ADAL" clId="{4A8E77E5-7169-4972-911A-55BEA6A9E2B6}" dt="2022-03-28T15:36:29.737" v="66" actId="478"/>
          <ac:spMkLst>
            <pc:docMk/>
            <pc:sldMk cId="3040394396" sldId="256"/>
            <ac:spMk id="29" creationId="{ECD837E6-8544-4DAA-B994-530028B6A52D}"/>
          </ac:spMkLst>
        </pc:spChg>
        <pc:spChg chg="add del mod">
          <ac:chgData name="Gianmaria Saggini" userId="a496d660-6611-4af8-8f13-7135ed89e663" providerId="ADAL" clId="{4A8E77E5-7169-4972-911A-55BEA6A9E2B6}" dt="2022-03-28T18:46:23.865" v="397" actId="478"/>
          <ac:spMkLst>
            <pc:docMk/>
            <pc:sldMk cId="3040394396" sldId="256"/>
            <ac:spMk id="30" creationId="{B6495CB2-31C5-4027-B587-52BE9979B15E}"/>
          </ac:spMkLst>
        </pc:spChg>
        <pc:grpChg chg="add mod">
          <ac:chgData name="Gianmaria Saggini" userId="a496d660-6611-4af8-8f13-7135ed89e663" providerId="ADAL" clId="{4A8E77E5-7169-4972-911A-55BEA6A9E2B6}" dt="2022-03-28T19:02:20.236" v="545" actId="1076"/>
          <ac:grpSpMkLst>
            <pc:docMk/>
            <pc:sldMk cId="3040394396" sldId="256"/>
            <ac:grpSpMk id="9" creationId="{5E812554-C02D-4D3A-A9EA-9C47692F11DC}"/>
          </ac:grpSpMkLst>
        </pc:grpChg>
        <pc:grpChg chg="mod">
          <ac:chgData name="Gianmaria Saggini" userId="a496d660-6611-4af8-8f13-7135ed89e663" providerId="ADAL" clId="{4A8E77E5-7169-4972-911A-55BEA6A9E2B6}" dt="2022-03-28T18:56:29.084" v="448" actId="1076"/>
          <ac:grpSpMkLst>
            <pc:docMk/>
            <pc:sldMk cId="3040394396" sldId="256"/>
            <ac:grpSpMk id="26" creationId="{EE380182-3D10-4F08-820F-F2D9CF485087}"/>
          </ac:grpSpMkLst>
        </pc:grpChg>
        <pc:picChg chg="add del">
          <ac:chgData name="Gianmaria Saggini" userId="a496d660-6611-4af8-8f13-7135ed89e663" providerId="ADAL" clId="{4A8E77E5-7169-4972-911A-55BEA6A9E2B6}" dt="2022-03-28T15:34:29.877" v="23"/>
          <ac:picMkLst>
            <pc:docMk/>
            <pc:sldMk cId="3040394396" sldId="256"/>
            <ac:picMk id="3" creationId="{AAB806E7-48C9-4120-A607-9D5C51FAEE01}"/>
          </ac:picMkLst>
        </pc:picChg>
        <pc:picChg chg="add mod">
          <ac:chgData name="Gianmaria Saggini" userId="a496d660-6611-4af8-8f13-7135ed89e663" providerId="ADAL" clId="{4A8E77E5-7169-4972-911A-55BEA6A9E2B6}" dt="2022-03-28T18:58:02.417" v="530" actId="1076"/>
          <ac:picMkLst>
            <pc:docMk/>
            <pc:sldMk cId="3040394396" sldId="256"/>
            <ac:picMk id="11" creationId="{98DDC8BE-CD17-49DC-ACB2-B421B10709E0}"/>
          </ac:picMkLst>
        </pc:picChg>
        <pc:picChg chg="add del mod">
          <ac:chgData name="Gianmaria Saggini" userId="a496d660-6611-4af8-8f13-7135ed89e663" providerId="ADAL" clId="{4A8E77E5-7169-4972-911A-55BEA6A9E2B6}" dt="2022-03-28T15:34:31.047" v="25"/>
          <ac:picMkLst>
            <pc:docMk/>
            <pc:sldMk cId="3040394396" sldId="256"/>
            <ac:picMk id="14" creationId="{84B3A0E3-715E-42C6-8FF8-A6B8B3DA4035}"/>
          </ac:picMkLst>
        </pc:picChg>
        <pc:picChg chg="add mod">
          <ac:chgData name="Gianmaria Saggini" userId="a496d660-6611-4af8-8f13-7135ed89e663" providerId="ADAL" clId="{4A8E77E5-7169-4972-911A-55BEA6A9E2B6}" dt="2022-03-28T18:58:13.541" v="533" actId="1076"/>
          <ac:picMkLst>
            <pc:docMk/>
            <pc:sldMk cId="3040394396" sldId="256"/>
            <ac:picMk id="15" creationId="{80C58A60-586B-49E5-9C56-9764EF026100}"/>
          </ac:picMkLst>
        </pc:picChg>
        <pc:picChg chg="mod modCrop">
          <ac:chgData name="Gianmaria Saggini" userId="a496d660-6611-4af8-8f13-7135ed89e663" providerId="ADAL" clId="{4A8E77E5-7169-4972-911A-55BEA6A9E2B6}" dt="2022-03-28T15:36:27.657" v="63"/>
          <ac:picMkLst>
            <pc:docMk/>
            <pc:sldMk cId="3040394396" sldId="256"/>
            <ac:picMk id="16" creationId="{6ABE7E1D-E375-4716-B4C7-F596877B074C}"/>
          </ac:picMkLst>
        </pc:picChg>
        <pc:picChg chg="add del mod">
          <ac:chgData name="Gianmaria Saggini" userId="a496d660-6611-4af8-8f13-7135ed89e663" providerId="ADAL" clId="{4A8E77E5-7169-4972-911A-55BEA6A9E2B6}" dt="2022-03-28T15:45:14.086" v="287" actId="1076"/>
          <ac:picMkLst>
            <pc:docMk/>
            <pc:sldMk cId="3040394396" sldId="256"/>
            <ac:picMk id="28" creationId="{083610D5-59C7-4E05-86D9-40852EBE8C83}"/>
          </ac:picMkLst>
        </pc:picChg>
        <pc:picChg chg="mod">
          <ac:chgData name="Gianmaria Saggini" userId="a496d660-6611-4af8-8f13-7135ed89e663" providerId="ADAL" clId="{4A8E77E5-7169-4972-911A-55BEA6A9E2B6}" dt="2022-03-28T15:30:38.992" v="14"/>
          <ac:picMkLst>
            <pc:docMk/>
            <pc:sldMk cId="3040394396" sldId="256"/>
            <ac:picMk id="30" creationId="{87BF7553-A109-43D5-BAA0-229B510F3886}"/>
          </ac:picMkLst>
        </pc:picChg>
      </pc:sldChg>
      <pc:sldChg chg="delSp mod modClrScheme chgLayout">
        <pc:chgData name="Gianmaria Saggini" userId="a496d660-6611-4af8-8f13-7135ed89e663" providerId="ADAL" clId="{4A8E77E5-7169-4972-911A-55BEA6A9E2B6}" dt="2022-03-28T19:00:57.518" v="538" actId="700"/>
        <pc:sldMkLst>
          <pc:docMk/>
          <pc:sldMk cId="2960893027" sldId="257"/>
        </pc:sldMkLst>
        <pc:spChg chg="del">
          <ac:chgData name="Gianmaria Saggini" userId="a496d660-6611-4af8-8f13-7135ed89e663" providerId="ADAL" clId="{4A8E77E5-7169-4972-911A-55BEA6A9E2B6}" dt="2022-03-28T19:00:57.518" v="538" actId="700"/>
          <ac:spMkLst>
            <pc:docMk/>
            <pc:sldMk cId="2960893027" sldId="257"/>
            <ac:spMk id="2" creationId="{B4603886-25B6-4EDB-95C5-D6C04487162F}"/>
          </ac:spMkLst>
        </pc:spChg>
        <pc:spChg chg="del">
          <ac:chgData name="Gianmaria Saggini" userId="a496d660-6611-4af8-8f13-7135ed89e663" providerId="ADAL" clId="{4A8E77E5-7169-4972-911A-55BEA6A9E2B6}" dt="2022-03-28T19:00:57.518" v="538" actId="700"/>
          <ac:spMkLst>
            <pc:docMk/>
            <pc:sldMk cId="2960893027" sldId="257"/>
            <ac:spMk id="3" creationId="{DBFDF7FE-D152-4EBB-94D7-EB8A10EADD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98F3-935D-4E5A-B21A-DA7AE4DDE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0520-FE9A-4EE3-B26A-92BCEB20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070F-6E20-4245-B2CB-CF3E25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B617-17FD-4770-855E-19C7C18C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650B-EC2A-4B30-830C-DAB6AA5C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3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A48D-EEE4-4CD1-B8BD-A60CDA45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F9FF3-0B6B-4254-A988-6BF49046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9052-C444-4D83-8BC8-1EF2F04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2DB1-D3D4-4361-91F4-867B69AA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FA8F-9F41-4C18-AFFF-29902A11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51967-8DDC-4FE7-AB0B-A4A6AB2FC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C1DE5-ECBF-48FA-86E9-74D5C637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006-B873-448C-971C-0984637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00A2-6F9E-4921-BBCD-7A5B789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6C0B-35A9-40B5-8769-81B80AFF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8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6373-9E66-4D61-ABC3-8BB0C59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2D7C-7CE6-491B-9D8E-94C60758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11D9-4A53-4BDB-88D4-B0CA177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105-2B99-45B6-868D-28D8C636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15AF-CEEC-4535-83FA-487D3B56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7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7E32-6CF1-4654-8CE9-A5C7C579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A504-87AB-4EA7-9B2E-D39EE48E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B3B5-BAFB-4B30-B449-E34E6820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657B-44B2-4A3F-BC3E-78C1BBFC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DB3B-F663-4CEB-863E-12647C0C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80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E446-2FFF-408E-A13D-6F36A739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44C9-5ACE-4902-B30D-5DA7098CB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BB21-4B93-414A-8A47-AC03E572E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CBBF-3C7A-45E9-A29B-4FF57CEF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087A-61E6-463E-9052-F7292379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6596-20C6-4A21-A221-62BEF69D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78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CF3D-CC39-4A7E-9A74-3130FEE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2831-8EAE-4132-8C37-1C7D61D0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8483-47AD-4125-A6A4-BB7586E7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282A7-E127-4ED7-B729-8E60A6833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A9D13-B252-46BA-AE79-3E1FF3ADC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D28BB-6E7B-4B04-8DF4-BF05DC1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16702-E053-4962-9A85-2971EA5E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41E5-5655-4B52-A780-CBC8D84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3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6C5-549D-4356-964A-9C73AA0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EC3F-D165-460D-8B01-34A0D7D4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A804E-3252-4C64-91FD-A7D8C9C0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D2A2-6337-46F9-AC58-928BBF4D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57CD0-4431-4998-B964-29C96916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5E680-73DF-4E1B-8597-B7EAEC3B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659F8-E845-49EE-B607-75AD3FE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98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711B-F197-4110-884C-35C15556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36AD-4D42-4987-B2AB-FAC00519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40FB8-5C81-4287-A73D-90765CF2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595D5-E652-4F9F-83DD-96B6C87B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E518-FA07-455C-B5EF-C81BE66E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9098-D121-46B7-BC4D-A956E00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2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2C9-C0D3-4682-9A26-51F49896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CAD36-8251-4289-8971-D20479832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93C9C-1CBC-4DB5-A8A1-F9E5E9A0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A536-2CAE-48BE-A235-E35A917B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8F04-3B1D-4F6B-BA7A-82AF3916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F3B9-120C-4387-BC28-0FAF7235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D62F9-8FB6-46F0-989B-D2A57B69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9DD1-16A6-44AD-A8A6-4E5DCEC3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7378-35A3-4CBA-808E-636A4615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F8EE-73F4-4FC0-83A4-BCF23BE8DCE5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EE0C-AE8F-4686-AE47-02DB9C5BD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AC30-D003-4F81-B357-81305D578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039A-ED34-4CED-80F1-EBC509297E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5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E380182-3D10-4F08-820F-F2D9CF485087}"/>
              </a:ext>
            </a:extLst>
          </p:cNvPr>
          <p:cNvGrpSpPr/>
          <p:nvPr/>
        </p:nvGrpSpPr>
        <p:grpSpPr>
          <a:xfrm>
            <a:off x="2573094" y="135410"/>
            <a:ext cx="6570905" cy="6587180"/>
            <a:chOff x="4887577" y="364156"/>
            <a:chExt cx="6130353" cy="6119352"/>
          </a:xfrm>
        </p:grpSpPr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2A7C6D35-59F3-4824-87FE-A5094BE31A6F}"/>
                </a:ext>
              </a:extLst>
            </p:cNvPr>
            <p:cNvSpPr/>
            <p:nvPr/>
          </p:nvSpPr>
          <p:spPr>
            <a:xfrm>
              <a:off x="4929741" y="702129"/>
              <a:ext cx="2854701" cy="2820790"/>
            </a:xfrm>
            <a:custGeom>
              <a:avLst/>
              <a:gdLst>
                <a:gd name="connsiteX0" fmla="*/ 1624693 w 2833008"/>
                <a:gd name="connsiteY0" fmla="*/ 0 h 2726871"/>
                <a:gd name="connsiteX1" fmla="*/ 2833008 w 2833008"/>
                <a:gd name="connsiteY1" fmla="*/ 2726871 h 2726871"/>
                <a:gd name="connsiteX2" fmla="*/ 0 w 2833008"/>
                <a:gd name="connsiteY2" fmla="*/ 2139043 h 2726871"/>
                <a:gd name="connsiteX3" fmla="*/ 1624693 w 2833008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43399"/>
                <a:gd name="connsiteY0" fmla="*/ 0 h 2726871"/>
                <a:gd name="connsiteX1" fmla="*/ 2843399 w 2843399"/>
                <a:gd name="connsiteY1" fmla="*/ 2726871 h 2726871"/>
                <a:gd name="connsiteX2" fmla="*/ 0 w 2843399"/>
                <a:gd name="connsiteY2" fmla="*/ 2139043 h 2726871"/>
                <a:gd name="connsiteX3" fmla="*/ 1635084 w 2843399"/>
                <a:gd name="connsiteY3" fmla="*/ 0 h 2726871"/>
                <a:gd name="connsiteX0" fmla="*/ 1635084 w 2858855"/>
                <a:gd name="connsiteY0" fmla="*/ 0 h 2726871"/>
                <a:gd name="connsiteX1" fmla="*/ 2843399 w 2858855"/>
                <a:gd name="connsiteY1" fmla="*/ 2726871 h 2726871"/>
                <a:gd name="connsiteX2" fmla="*/ 0 w 2858855"/>
                <a:gd name="connsiteY2" fmla="*/ 2139043 h 2726871"/>
                <a:gd name="connsiteX3" fmla="*/ 1635084 w 2858855"/>
                <a:gd name="connsiteY3" fmla="*/ 0 h 2726871"/>
                <a:gd name="connsiteX0" fmla="*/ 1635084 w 2851202"/>
                <a:gd name="connsiteY0" fmla="*/ 0 h 2726871"/>
                <a:gd name="connsiteX1" fmla="*/ 2843399 w 2851202"/>
                <a:gd name="connsiteY1" fmla="*/ 2726871 h 2726871"/>
                <a:gd name="connsiteX2" fmla="*/ 0 w 2851202"/>
                <a:gd name="connsiteY2" fmla="*/ 2139043 h 2726871"/>
                <a:gd name="connsiteX3" fmla="*/ 1635084 w 2851202"/>
                <a:gd name="connsiteY3" fmla="*/ 0 h 2726871"/>
                <a:gd name="connsiteX0" fmla="*/ 1635084 w 2859656"/>
                <a:gd name="connsiteY0" fmla="*/ 0 h 2726871"/>
                <a:gd name="connsiteX1" fmla="*/ 2843399 w 2859656"/>
                <a:gd name="connsiteY1" fmla="*/ 2726871 h 2726871"/>
                <a:gd name="connsiteX2" fmla="*/ 0 w 2859656"/>
                <a:gd name="connsiteY2" fmla="*/ 2139043 h 2726871"/>
                <a:gd name="connsiteX3" fmla="*/ 1635084 w 2859656"/>
                <a:gd name="connsiteY3" fmla="*/ 0 h 2726871"/>
                <a:gd name="connsiteX0" fmla="*/ 1635084 w 2859656"/>
                <a:gd name="connsiteY0" fmla="*/ 0 h 2807824"/>
                <a:gd name="connsiteX1" fmla="*/ 2843399 w 2859656"/>
                <a:gd name="connsiteY1" fmla="*/ 2726871 h 2807824"/>
                <a:gd name="connsiteX2" fmla="*/ 0 w 2859656"/>
                <a:gd name="connsiteY2" fmla="*/ 2139043 h 2807824"/>
                <a:gd name="connsiteX3" fmla="*/ 1635084 w 2859656"/>
                <a:gd name="connsiteY3" fmla="*/ 0 h 2807824"/>
                <a:gd name="connsiteX0" fmla="*/ 1635084 w 2859656"/>
                <a:gd name="connsiteY0" fmla="*/ 0 h 2815342"/>
                <a:gd name="connsiteX1" fmla="*/ 2843399 w 2859656"/>
                <a:gd name="connsiteY1" fmla="*/ 2726871 h 2815342"/>
                <a:gd name="connsiteX2" fmla="*/ 0 w 2859656"/>
                <a:gd name="connsiteY2" fmla="*/ 2139043 h 2815342"/>
                <a:gd name="connsiteX3" fmla="*/ 1635084 w 2859656"/>
                <a:gd name="connsiteY3" fmla="*/ 0 h 2815342"/>
                <a:gd name="connsiteX0" fmla="*/ 1635084 w 2854701"/>
                <a:gd name="connsiteY0" fmla="*/ 0 h 2824711"/>
                <a:gd name="connsiteX1" fmla="*/ 2838204 w 2854701"/>
                <a:gd name="connsiteY1" fmla="*/ 2737262 h 2824711"/>
                <a:gd name="connsiteX2" fmla="*/ 0 w 2854701"/>
                <a:gd name="connsiteY2" fmla="*/ 2139043 h 2824711"/>
                <a:gd name="connsiteX3" fmla="*/ 1635084 w 2854701"/>
                <a:gd name="connsiteY3" fmla="*/ 0 h 2824711"/>
                <a:gd name="connsiteX0" fmla="*/ 1635084 w 2854701"/>
                <a:gd name="connsiteY0" fmla="*/ 0 h 2809277"/>
                <a:gd name="connsiteX1" fmla="*/ 2838204 w 2854701"/>
                <a:gd name="connsiteY1" fmla="*/ 2737262 h 2809277"/>
                <a:gd name="connsiteX2" fmla="*/ 0 w 2854701"/>
                <a:gd name="connsiteY2" fmla="*/ 2139043 h 2809277"/>
                <a:gd name="connsiteX3" fmla="*/ 1635084 w 2854701"/>
                <a:gd name="connsiteY3" fmla="*/ 0 h 2809277"/>
                <a:gd name="connsiteX0" fmla="*/ 1635084 w 2854701"/>
                <a:gd name="connsiteY0" fmla="*/ 0 h 2820790"/>
                <a:gd name="connsiteX1" fmla="*/ 2838204 w 2854701"/>
                <a:gd name="connsiteY1" fmla="*/ 2737262 h 2820790"/>
                <a:gd name="connsiteX2" fmla="*/ 0 w 2854701"/>
                <a:gd name="connsiteY2" fmla="*/ 2139043 h 2820790"/>
                <a:gd name="connsiteX3" fmla="*/ 1635084 w 2854701"/>
                <a:gd name="connsiteY3" fmla="*/ 0 h 282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4701" h="2820790">
                  <a:moveTo>
                    <a:pt x="1635084" y="0"/>
                  </a:moveTo>
                  <a:cubicBezTo>
                    <a:pt x="2734046" y="742702"/>
                    <a:pt x="2918609" y="1942605"/>
                    <a:pt x="2838204" y="2737262"/>
                  </a:cubicBezTo>
                  <a:cubicBezTo>
                    <a:pt x="1500745" y="3014105"/>
                    <a:pt x="532164" y="2548000"/>
                    <a:pt x="0" y="2139043"/>
                  </a:cubicBezTo>
                  <a:cubicBezTo>
                    <a:pt x="347601" y="703861"/>
                    <a:pt x="1303070" y="151905"/>
                    <a:pt x="1635084" y="0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Free-form: Shape 20">
              <a:extLst>
                <a:ext uri="{FF2B5EF4-FFF2-40B4-BE49-F238E27FC236}">
                  <a16:creationId xmlns:a16="http://schemas.microsoft.com/office/drawing/2014/main" id="{B1C14F70-E2B0-497D-8F87-324358DE2EC7}"/>
                </a:ext>
              </a:extLst>
            </p:cNvPr>
            <p:cNvSpPr/>
            <p:nvPr/>
          </p:nvSpPr>
          <p:spPr>
            <a:xfrm>
              <a:off x="7034645" y="768928"/>
              <a:ext cx="2187287" cy="2493818"/>
            </a:xfrm>
            <a:custGeom>
              <a:avLst/>
              <a:gdLst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4450 w 2187287"/>
                <a:gd name="connsiteY0" fmla="*/ 2488623 h 2488623"/>
                <a:gd name="connsiteX1" fmla="*/ 0 w 2187287"/>
                <a:gd name="connsiteY1" fmla="*/ 0 h 2488623"/>
                <a:gd name="connsiteX2" fmla="*/ 2187287 w 2187287"/>
                <a:gd name="connsiteY2" fmla="*/ 1953491 h 2488623"/>
                <a:gd name="connsiteX3" fmla="*/ 1314450 w 2187287"/>
                <a:gd name="connsiteY3" fmla="*/ 2488623 h 2488623"/>
                <a:gd name="connsiteX0" fmla="*/ 1319645 w 2187287"/>
                <a:gd name="connsiteY0" fmla="*/ 2493818 h 2493818"/>
                <a:gd name="connsiteX1" fmla="*/ 0 w 2187287"/>
                <a:gd name="connsiteY1" fmla="*/ 0 h 2493818"/>
                <a:gd name="connsiteX2" fmla="*/ 2187287 w 2187287"/>
                <a:gd name="connsiteY2" fmla="*/ 1953491 h 2493818"/>
                <a:gd name="connsiteX3" fmla="*/ 1319645 w 2187287"/>
                <a:gd name="connsiteY3" fmla="*/ 2493818 h 2493818"/>
                <a:gd name="connsiteX0" fmla="*/ 1319645 w 2187287"/>
                <a:gd name="connsiteY0" fmla="*/ 2493818 h 2493818"/>
                <a:gd name="connsiteX1" fmla="*/ 0 w 2187287"/>
                <a:gd name="connsiteY1" fmla="*/ 0 h 2493818"/>
                <a:gd name="connsiteX2" fmla="*/ 2187287 w 2187287"/>
                <a:gd name="connsiteY2" fmla="*/ 1953491 h 2493818"/>
                <a:gd name="connsiteX3" fmla="*/ 1319645 w 2187287"/>
                <a:gd name="connsiteY3" fmla="*/ 2493818 h 249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7287" h="2493818">
                  <a:moveTo>
                    <a:pt x="1319645" y="2493818"/>
                  </a:moveTo>
                  <a:cubicBezTo>
                    <a:pt x="1224394" y="1207076"/>
                    <a:pt x="562841" y="502227"/>
                    <a:pt x="0" y="0"/>
                  </a:cubicBezTo>
                  <a:cubicBezTo>
                    <a:pt x="1440873" y="417368"/>
                    <a:pt x="2029691" y="1562100"/>
                    <a:pt x="2187287" y="1953491"/>
                  </a:cubicBezTo>
                  <a:cubicBezTo>
                    <a:pt x="2015837" y="2168236"/>
                    <a:pt x="1678132" y="2362201"/>
                    <a:pt x="1319645" y="2493818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206B5A03-0625-4641-9381-B5BB051C5CCF}"/>
                </a:ext>
              </a:extLst>
            </p:cNvPr>
            <p:cNvSpPr/>
            <p:nvPr/>
          </p:nvSpPr>
          <p:spPr>
            <a:xfrm>
              <a:off x="7008668" y="364156"/>
              <a:ext cx="3226377" cy="1978993"/>
            </a:xfrm>
            <a:custGeom>
              <a:avLst/>
              <a:gdLst>
                <a:gd name="connsiteX0" fmla="*/ 0 w 3226377"/>
                <a:gd name="connsiteY0" fmla="*/ 0 h 1813214"/>
                <a:gd name="connsiteX1" fmla="*/ 3226377 w 3226377"/>
                <a:gd name="connsiteY1" fmla="*/ 857250 h 1813214"/>
                <a:gd name="connsiteX2" fmla="*/ 2618509 w 3226377"/>
                <a:gd name="connsiteY2" fmla="*/ 1813214 h 1813214"/>
                <a:gd name="connsiteX3" fmla="*/ 0 w 3226377"/>
                <a:gd name="connsiteY3" fmla="*/ 0 h 1813214"/>
                <a:gd name="connsiteX0" fmla="*/ 0 w 3226377"/>
                <a:gd name="connsiteY0" fmla="*/ 0 h 1813214"/>
                <a:gd name="connsiteX1" fmla="*/ 3226377 w 3226377"/>
                <a:gd name="connsiteY1" fmla="*/ 857250 h 1813214"/>
                <a:gd name="connsiteX2" fmla="*/ 2618509 w 3226377"/>
                <a:gd name="connsiteY2" fmla="*/ 1813214 h 1813214"/>
                <a:gd name="connsiteX3" fmla="*/ 0 w 3226377"/>
                <a:gd name="connsiteY3" fmla="*/ 0 h 1813214"/>
                <a:gd name="connsiteX0" fmla="*/ 0 w 3226377"/>
                <a:gd name="connsiteY0" fmla="*/ 0 h 1813214"/>
                <a:gd name="connsiteX1" fmla="*/ 3226377 w 3226377"/>
                <a:gd name="connsiteY1" fmla="*/ 857250 h 1813214"/>
                <a:gd name="connsiteX2" fmla="*/ 2618509 w 3226377"/>
                <a:gd name="connsiteY2" fmla="*/ 1813214 h 1813214"/>
                <a:gd name="connsiteX3" fmla="*/ 0 w 3226377"/>
                <a:gd name="connsiteY3" fmla="*/ 0 h 1813214"/>
                <a:gd name="connsiteX0" fmla="*/ 0 w 3226377"/>
                <a:gd name="connsiteY0" fmla="*/ 0 h 1813214"/>
                <a:gd name="connsiteX1" fmla="*/ 3226377 w 3226377"/>
                <a:gd name="connsiteY1" fmla="*/ 857250 h 1813214"/>
                <a:gd name="connsiteX2" fmla="*/ 2618509 w 3226377"/>
                <a:gd name="connsiteY2" fmla="*/ 1813214 h 1813214"/>
                <a:gd name="connsiteX3" fmla="*/ 0 w 3226377"/>
                <a:gd name="connsiteY3" fmla="*/ 0 h 1813214"/>
                <a:gd name="connsiteX0" fmla="*/ 0 w 3226377"/>
                <a:gd name="connsiteY0" fmla="*/ 0 h 1813214"/>
                <a:gd name="connsiteX1" fmla="*/ 3226377 w 3226377"/>
                <a:gd name="connsiteY1" fmla="*/ 857250 h 1813214"/>
                <a:gd name="connsiteX2" fmla="*/ 2618509 w 3226377"/>
                <a:gd name="connsiteY2" fmla="*/ 1813214 h 1813214"/>
                <a:gd name="connsiteX3" fmla="*/ 0 w 3226377"/>
                <a:gd name="connsiteY3" fmla="*/ 0 h 1813214"/>
                <a:gd name="connsiteX0" fmla="*/ 0 w 3226377"/>
                <a:gd name="connsiteY0" fmla="*/ 165779 h 1978993"/>
                <a:gd name="connsiteX1" fmla="*/ 3226377 w 3226377"/>
                <a:gd name="connsiteY1" fmla="*/ 1023029 h 1978993"/>
                <a:gd name="connsiteX2" fmla="*/ 2618509 w 3226377"/>
                <a:gd name="connsiteY2" fmla="*/ 1978993 h 1978993"/>
                <a:gd name="connsiteX3" fmla="*/ 0 w 3226377"/>
                <a:gd name="connsiteY3" fmla="*/ 165779 h 1978993"/>
                <a:gd name="connsiteX0" fmla="*/ 0 w 3226377"/>
                <a:gd name="connsiteY0" fmla="*/ 165779 h 1978993"/>
                <a:gd name="connsiteX1" fmla="*/ 3226377 w 3226377"/>
                <a:gd name="connsiteY1" fmla="*/ 1023029 h 1978993"/>
                <a:gd name="connsiteX2" fmla="*/ 2618509 w 3226377"/>
                <a:gd name="connsiteY2" fmla="*/ 1978993 h 1978993"/>
                <a:gd name="connsiteX3" fmla="*/ 0 w 3226377"/>
                <a:gd name="connsiteY3" fmla="*/ 165779 h 197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6377" h="1978993">
                  <a:moveTo>
                    <a:pt x="0" y="165779"/>
                  </a:moveTo>
                  <a:cubicBezTo>
                    <a:pt x="587087" y="-68016"/>
                    <a:pt x="2156114" y="-244662"/>
                    <a:pt x="3226377" y="1023029"/>
                  </a:cubicBezTo>
                  <a:cubicBezTo>
                    <a:pt x="3065318" y="1492352"/>
                    <a:pt x="2789960" y="1847374"/>
                    <a:pt x="2618509" y="1978993"/>
                  </a:cubicBezTo>
                  <a:cubicBezTo>
                    <a:pt x="1620983" y="600465"/>
                    <a:pt x="592281" y="323375"/>
                    <a:pt x="0" y="165779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Free-form: Shape 22">
              <a:extLst>
                <a:ext uri="{FF2B5EF4-FFF2-40B4-BE49-F238E27FC236}">
                  <a16:creationId xmlns:a16="http://schemas.microsoft.com/office/drawing/2014/main" id="{D2A080F6-0A1B-4A21-B21D-D9FEF10C2F67}"/>
                </a:ext>
              </a:extLst>
            </p:cNvPr>
            <p:cNvSpPr/>
            <p:nvPr/>
          </p:nvSpPr>
          <p:spPr>
            <a:xfrm>
              <a:off x="10157115" y="3179618"/>
              <a:ext cx="860815" cy="2379518"/>
            </a:xfrm>
            <a:custGeom>
              <a:avLst/>
              <a:gdLst>
                <a:gd name="connsiteX0" fmla="*/ 0 w 846859"/>
                <a:gd name="connsiteY0" fmla="*/ 420832 h 2348345"/>
                <a:gd name="connsiteX1" fmla="*/ 846859 w 846859"/>
                <a:gd name="connsiteY1" fmla="*/ 0 h 2348345"/>
                <a:gd name="connsiteX2" fmla="*/ 10391 w 846859"/>
                <a:gd name="connsiteY2" fmla="*/ 2348345 h 2348345"/>
                <a:gd name="connsiteX3" fmla="*/ 0 w 846859"/>
                <a:gd name="connsiteY3" fmla="*/ 420832 h 2348345"/>
                <a:gd name="connsiteX0" fmla="*/ 0 w 855373"/>
                <a:gd name="connsiteY0" fmla="*/ 420832 h 2348345"/>
                <a:gd name="connsiteX1" fmla="*/ 846859 w 855373"/>
                <a:gd name="connsiteY1" fmla="*/ 0 h 2348345"/>
                <a:gd name="connsiteX2" fmla="*/ 10391 w 855373"/>
                <a:gd name="connsiteY2" fmla="*/ 2348345 h 2348345"/>
                <a:gd name="connsiteX3" fmla="*/ 0 w 855373"/>
                <a:gd name="connsiteY3" fmla="*/ 420832 h 2348345"/>
                <a:gd name="connsiteX0" fmla="*/ 0 w 855684"/>
                <a:gd name="connsiteY0" fmla="*/ 420832 h 2348345"/>
                <a:gd name="connsiteX1" fmla="*/ 846859 w 855684"/>
                <a:gd name="connsiteY1" fmla="*/ 0 h 2348345"/>
                <a:gd name="connsiteX2" fmla="*/ 10391 w 855684"/>
                <a:gd name="connsiteY2" fmla="*/ 2348345 h 2348345"/>
                <a:gd name="connsiteX3" fmla="*/ 0 w 855684"/>
                <a:gd name="connsiteY3" fmla="*/ 420832 h 2348345"/>
                <a:gd name="connsiteX0" fmla="*/ 0 w 855684"/>
                <a:gd name="connsiteY0" fmla="*/ 420832 h 2348345"/>
                <a:gd name="connsiteX1" fmla="*/ 846859 w 855684"/>
                <a:gd name="connsiteY1" fmla="*/ 0 h 2348345"/>
                <a:gd name="connsiteX2" fmla="*/ 10391 w 855684"/>
                <a:gd name="connsiteY2" fmla="*/ 2348345 h 2348345"/>
                <a:gd name="connsiteX3" fmla="*/ 0 w 855684"/>
                <a:gd name="connsiteY3" fmla="*/ 420832 h 2348345"/>
                <a:gd name="connsiteX0" fmla="*/ 0 w 855684"/>
                <a:gd name="connsiteY0" fmla="*/ 420832 h 2348345"/>
                <a:gd name="connsiteX1" fmla="*/ 846859 w 855684"/>
                <a:gd name="connsiteY1" fmla="*/ 0 h 2348345"/>
                <a:gd name="connsiteX2" fmla="*/ 10391 w 855684"/>
                <a:gd name="connsiteY2" fmla="*/ 2348345 h 2348345"/>
                <a:gd name="connsiteX3" fmla="*/ 0 w 855684"/>
                <a:gd name="connsiteY3" fmla="*/ 420832 h 2348345"/>
                <a:gd name="connsiteX0" fmla="*/ 0 w 855684"/>
                <a:gd name="connsiteY0" fmla="*/ 420832 h 2348345"/>
                <a:gd name="connsiteX1" fmla="*/ 846859 w 855684"/>
                <a:gd name="connsiteY1" fmla="*/ 0 h 2348345"/>
                <a:gd name="connsiteX2" fmla="*/ 10391 w 855684"/>
                <a:gd name="connsiteY2" fmla="*/ 2348345 h 2348345"/>
                <a:gd name="connsiteX3" fmla="*/ 0 w 855684"/>
                <a:gd name="connsiteY3" fmla="*/ 420832 h 2348345"/>
                <a:gd name="connsiteX0" fmla="*/ 0 w 865945"/>
                <a:gd name="connsiteY0" fmla="*/ 441614 h 2369127"/>
                <a:gd name="connsiteX1" fmla="*/ 857250 w 865945"/>
                <a:gd name="connsiteY1" fmla="*/ 0 h 2369127"/>
                <a:gd name="connsiteX2" fmla="*/ 10391 w 865945"/>
                <a:gd name="connsiteY2" fmla="*/ 2369127 h 2369127"/>
                <a:gd name="connsiteX3" fmla="*/ 0 w 865945"/>
                <a:gd name="connsiteY3" fmla="*/ 441614 h 2369127"/>
                <a:gd name="connsiteX0" fmla="*/ 0 w 865945"/>
                <a:gd name="connsiteY0" fmla="*/ 441614 h 2369127"/>
                <a:gd name="connsiteX1" fmla="*/ 857250 w 865945"/>
                <a:gd name="connsiteY1" fmla="*/ 0 h 2369127"/>
                <a:gd name="connsiteX2" fmla="*/ 10391 w 865945"/>
                <a:gd name="connsiteY2" fmla="*/ 2369127 h 2369127"/>
                <a:gd name="connsiteX3" fmla="*/ 0 w 865945"/>
                <a:gd name="connsiteY3" fmla="*/ 441614 h 2369127"/>
                <a:gd name="connsiteX0" fmla="*/ 0 w 845426"/>
                <a:gd name="connsiteY0" fmla="*/ 441614 h 2369127"/>
                <a:gd name="connsiteX1" fmla="*/ 836468 w 845426"/>
                <a:gd name="connsiteY1" fmla="*/ 0 h 2369127"/>
                <a:gd name="connsiteX2" fmla="*/ 10391 w 845426"/>
                <a:gd name="connsiteY2" fmla="*/ 2369127 h 2369127"/>
                <a:gd name="connsiteX3" fmla="*/ 0 w 845426"/>
                <a:gd name="connsiteY3" fmla="*/ 441614 h 2369127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  <a:gd name="connsiteX0" fmla="*/ 0 w 860815"/>
                <a:gd name="connsiteY0" fmla="*/ 452005 h 2379518"/>
                <a:gd name="connsiteX1" fmla="*/ 852055 w 860815"/>
                <a:gd name="connsiteY1" fmla="*/ 0 h 2379518"/>
                <a:gd name="connsiteX2" fmla="*/ 10391 w 860815"/>
                <a:gd name="connsiteY2" fmla="*/ 2379518 h 2379518"/>
                <a:gd name="connsiteX3" fmla="*/ 0 w 860815"/>
                <a:gd name="connsiteY3" fmla="*/ 452005 h 237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815" h="2379518">
                  <a:moveTo>
                    <a:pt x="0" y="452005"/>
                  </a:moveTo>
                  <a:cubicBezTo>
                    <a:pt x="375803" y="306533"/>
                    <a:pt x="564573" y="187036"/>
                    <a:pt x="852055" y="0"/>
                  </a:cubicBezTo>
                  <a:cubicBezTo>
                    <a:pt x="942109" y="1317914"/>
                    <a:pt x="315192" y="1970809"/>
                    <a:pt x="10391" y="2379518"/>
                  </a:cubicBezTo>
                  <a:cubicBezTo>
                    <a:pt x="142010" y="1155123"/>
                    <a:pt x="112568" y="923059"/>
                    <a:pt x="0" y="452005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F34DBB7E-AB42-4869-A1FF-842546E3E730}"/>
                </a:ext>
              </a:extLst>
            </p:cNvPr>
            <p:cNvSpPr/>
            <p:nvPr/>
          </p:nvSpPr>
          <p:spPr>
            <a:xfrm>
              <a:off x="6842415" y="3860223"/>
              <a:ext cx="2659420" cy="2623285"/>
            </a:xfrm>
            <a:custGeom>
              <a:avLst/>
              <a:gdLst>
                <a:gd name="connsiteX0" fmla="*/ 1449531 w 2654877"/>
                <a:gd name="connsiteY0" fmla="*/ 197427 h 2514600"/>
                <a:gd name="connsiteX1" fmla="*/ 2654877 w 2654877"/>
                <a:gd name="connsiteY1" fmla="*/ 0 h 2514600"/>
                <a:gd name="connsiteX2" fmla="*/ 1849581 w 2654877"/>
                <a:gd name="connsiteY2" fmla="*/ 2514600 h 2514600"/>
                <a:gd name="connsiteX3" fmla="*/ 0 w 2654877"/>
                <a:gd name="connsiteY3" fmla="*/ 2400300 h 2514600"/>
                <a:gd name="connsiteX4" fmla="*/ 1449531 w 2654877"/>
                <a:gd name="connsiteY4" fmla="*/ 197427 h 2514600"/>
                <a:gd name="connsiteX0" fmla="*/ 1449531 w 2657714"/>
                <a:gd name="connsiteY0" fmla="*/ 197427 h 2514600"/>
                <a:gd name="connsiteX1" fmla="*/ 2654877 w 2657714"/>
                <a:gd name="connsiteY1" fmla="*/ 0 h 2514600"/>
                <a:gd name="connsiteX2" fmla="*/ 1849581 w 2657714"/>
                <a:gd name="connsiteY2" fmla="*/ 2514600 h 2514600"/>
                <a:gd name="connsiteX3" fmla="*/ 0 w 2657714"/>
                <a:gd name="connsiteY3" fmla="*/ 2400300 h 2514600"/>
                <a:gd name="connsiteX4" fmla="*/ 1449531 w 2657714"/>
                <a:gd name="connsiteY4" fmla="*/ 197427 h 2514600"/>
                <a:gd name="connsiteX0" fmla="*/ 1449531 w 2656647"/>
                <a:gd name="connsiteY0" fmla="*/ 197427 h 2516112"/>
                <a:gd name="connsiteX1" fmla="*/ 2654877 w 2656647"/>
                <a:gd name="connsiteY1" fmla="*/ 0 h 2516112"/>
                <a:gd name="connsiteX2" fmla="*/ 1849581 w 2656647"/>
                <a:gd name="connsiteY2" fmla="*/ 2514600 h 2516112"/>
                <a:gd name="connsiteX3" fmla="*/ 0 w 2656647"/>
                <a:gd name="connsiteY3" fmla="*/ 2400300 h 2516112"/>
                <a:gd name="connsiteX4" fmla="*/ 1449531 w 2656647"/>
                <a:gd name="connsiteY4" fmla="*/ 197427 h 2516112"/>
                <a:gd name="connsiteX0" fmla="*/ 1449531 w 2656647"/>
                <a:gd name="connsiteY0" fmla="*/ 197427 h 2604841"/>
                <a:gd name="connsiteX1" fmla="*/ 2654877 w 2656647"/>
                <a:gd name="connsiteY1" fmla="*/ 0 h 2604841"/>
                <a:gd name="connsiteX2" fmla="*/ 1849581 w 2656647"/>
                <a:gd name="connsiteY2" fmla="*/ 2514600 h 2604841"/>
                <a:gd name="connsiteX3" fmla="*/ 0 w 2656647"/>
                <a:gd name="connsiteY3" fmla="*/ 2400300 h 2604841"/>
                <a:gd name="connsiteX4" fmla="*/ 1449531 w 2656647"/>
                <a:gd name="connsiteY4" fmla="*/ 197427 h 2604841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197427 h 2612894"/>
                <a:gd name="connsiteX1" fmla="*/ 2654877 w 2656647"/>
                <a:gd name="connsiteY1" fmla="*/ 0 h 2612894"/>
                <a:gd name="connsiteX2" fmla="*/ 1849581 w 2656647"/>
                <a:gd name="connsiteY2" fmla="*/ 2514600 h 2612894"/>
                <a:gd name="connsiteX3" fmla="*/ 0 w 2656647"/>
                <a:gd name="connsiteY3" fmla="*/ 2400300 h 2612894"/>
                <a:gd name="connsiteX4" fmla="*/ 1449531 w 2656647"/>
                <a:gd name="connsiteY4" fmla="*/ 197427 h 2612894"/>
                <a:gd name="connsiteX0" fmla="*/ 1449531 w 2656647"/>
                <a:gd name="connsiteY0" fmla="*/ 207818 h 2623285"/>
                <a:gd name="connsiteX1" fmla="*/ 2654877 w 2656647"/>
                <a:gd name="connsiteY1" fmla="*/ 0 h 2623285"/>
                <a:gd name="connsiteX2" fmla="*/ 1849581 w 2656647"/>
                <a:gd name="connsiteY2" fmla="*/ 2524991 h 2623285"/>
                <a:gd name="connsiteX3" fmla="*/ 0 w 2656647"/>
                <a:gd name="connsiteY3" fmla="*/ 2410691 h 2623285"/>
                <a:gd name="connsiteX4" fmla="*/ 1449531 w 2656647"/>
                <a:gd name="connsiteY4" fmla="*/ 207818 h 2623285"/>
                <a:gd name="connsiteX0" fmla="*/ 1449531 w 2656647"/>
                <a:gd name="connsiteY0" fmla="*/ 207818 h 2623285"/>
                <a:gd name="connsiteX1" fmla="*/ 2654877 w 2656647"/>
                <a:gd name="connsiteY1" fmla="*/ 0 h 2623285"/>
                <a:gd name="connsiteX2" fmla="*/ 1849581 w 2656647"/>
                <a:gd name="connsiteY2" fmla="*/ 2524991 h 2623285"/>
                <a:gd name="connsiteX3" fmla="*/ 0 w 2656647"/>
                <a:gd name="connsiteY3" fmla="*/ 2410691 h 2623285"/>
                <a:gd name="connsiteX4" fmla="*/ 1449531 w 2656647"/>
                <a:gd name="connsiteY4" fmla="*/ 207818 h 2623285"/>
                <a:gd name="connsiteX0" fmla="*/ 1449531 w 2659420"/>
                <a:gd name="connsiteY0" fmla="*/ 207818 h 2623285"/>
                <a:gd name="connsiteX1" fmla="*/ 2654877 w 2659420"/>
                <a:gd name="connsiteY1" fmla="*/ 0 h 2623285"/>
                <a:gd name="connsiteX2" fmla="*/ 1849581 w 2659420"/>
                <a:gd name="connsiteY2" fmla="*/ 2524991 h 2623285"/>
                <a:gd name="connsiteX3" fmla="*/ 0 w 2659420"/>
                <a:gd name="connsiteY3" fmla="*/ 2410691 h 2623285"/>
                <a:gd name="connsiteX4" fmla="*/ 1449531 w 2659420"/>
                <a:gd name="connsiteY4" fmla="*/ 207818 h 26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9420" h="2623285">
                  <a:moveTo>
                    <a:pt x="1449531" y="207818"/>
                  </a:moveTo>
                  <a:cubicBezTo>
                    <a:pt x="1877290" y="183573"/>
                    <a:pt x="2263486" y="122959"/>
                    <a:pt x="2654877" y="0"/>
                  </a:cubicBezTo>
                  <a:cubicBezTo>
                    <a:pt x="2734541" y="1716232"/>
                    <a:pt x="1738745" y="2564822"/>
                    <a:pt x="1849581" y="2524991"/>
                  </a:cubicBezTo>
                  <a:cubicBezTo>
                    <a:pt x="874568" y="2767445"/>
                    <a:pt x="138545" y="2495550"/>
                    <a:pt x="0" y="2410691"/>
                  </a:cubicBezTo>
                  <a:cubicBezTo>
                    <a:pt x="1267690" y="1484168"/>
                    <a:pt x="1309254" y="666750"/>
                    <a:pt x="1449531" y="207818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9F4F2102-EE1A-41A1-A3D2-707515DECA48}"/>
                </a:ext>
              </a:extLst>
            </p:cNvPr>
            <p:cNvSpPr/>
            <p:nvPr/>
          </p:nvSpPr>
          <p:spPr>
            <a:xfrm>
              <a:off x="4887577" y="3226377"/>
              <a:ext cx="2739349" cy="2576945"/>
            </a:xfrm>
            <a:custGeom>
              <a:avLst/>
              <a:gdLst>
                <a:gd name="connsiteX0" fmla="*/ 0 w 2738004"/>
                <a:gd name="connsiteY0" fmla="*/ 0 h 2550968"/>
                <a:gd name="connsiteX1" fmla="*/ 1117022 w 2738004"/>
                <a:gd name="connsiteY1" fmla="*/ 2550968 h 2550968"/>
                <a:gd name="connsiteX2" fmla="*/ 2738004 w 2738004"/>
                <a:gd name="connsiteY2" fmla="*/ 852055 h 2550968"/>
                <a:gd name="connsiteX3" fmla="*/ 0 w 2738004"/>
                <a:gd name="connsiteY3" fmla="*/ 0 h 2550968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0 w 2738004"/>
                <a:gd name="connsiteY0" fmla="*/ 0 h 2576945"/>
                <a:gd name="connsiteX1" fmla="*/ 1153390 w 2738004"/>
                <a:gd name="connsiteY1" fmla="*/ 2576945 h 2576945"/>
                <a:gd name="connsiteX2" fmla="*/ 2738004 w 2738004"/>
                <a:gd name="connsiteY2" fmla="*/ 852055 h 2576945"/>
                <a:gd name="connsiteX3" fmla="*/ 0 w 2738004"/>
                <a:gd name="connsiteY3" fmla="*/ 0 h 2576945"/>
                <a:gd name="connsiteX0" fmla="*/ 885 w 2738889"/>
                <a:gd name="connsiteY0" fmla="*/ 0 h 2576945"/>
                <a:gd name="connsiteX1" fmla="*/ 1154275 w 2738889"/>
                <a:gd name="connsiteY1" fmla="*/ 2576945 h 2576945"/>
                <a:gd name="connsiteX2" fmla="*/ 2738889 w 2738889"/>
                <a:gd name="connsiteY2" fmla="*/ 852055 h 2576945"/>
                <a:gd name="connsiteX3" fmla="*/ 885 w 2738889"/>
                <a:gd name="connsiteY3" fmla="*/ 0 h 2576945"/>
                <a:gd name="connsiteX0" fmla="*/ 1345 w 2739349"/>
                <a:gd name="connsiteY0" fmla="*/ 0 h 2576945"/>
                <a:gd name="connsiteX1" fmla="*/ 1154735 w 2739349"/>
                <a:gd name="connsiteY1" fmla="*/ 2576945 h 2576945"/>
                <a:gd name="connsiteX2" fmla="*/ 2739349 w 2739349"/>
                <a:gd name="connsiteY2" fmla="*/ 852055 h 2576945"/>
                <a:gd name="connsiteX3" fmla="*/ 1345 w 2739349"/>
                <a:gd name="connsiteY3" fmla="*/ 0 h 257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349" h="2576945">
                  <a:moveTo>
                    <a:pt x="1345" y="0"/>
                  </a:moveTo>
                  <a:cubicBezTo>
                    <a:pt x="-29828" y="1310986"/>
                    <a:pt x="484522" y="1972540"/>
                    <a:pt x="1154735" y="2576945"/>
                  </a:cubicBezTo>
                  <a:cubicBezTo>
                    <a:pt x="2072599" y="2168237"/>
                    <a:pt x="2486503" y="1484168"/>
                    <a:pt x="2739349" y="852055"/>
                  </a:cubicBezTo>
                  <a:cubicBezTo>
                    <a:pt x="1343504" y="770660"/>
                    <a:pt x="664631" y="356754"/>
                    <a:pt x="1345" y="0"/>
                  </a:cubicBezTo>
                  <a:close/>
                </a:path>
              </a:pathLst>
            </a:custGeom>
            <a:solidFill>
              <a:srgbClr val="008BD7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9EB0D61-8FAD-41C4-A92D-62188AF8C19A}"/>
              </a:ext>
            </a:extLst>
          </p:cNvPr>
          <p:cNvSpPr/>
          <p:nvPr/>
        </p:nvSpPr>
        <p:spPr>
          <a:xfrm>
            <a:off x="-1" y="0"/>
            <a:ext cx="4365523" cy="6858000"/>
          </a:xfrm>
          <a:prstGeom prst="rect">
            <a:avLst/>
          </a:prstGeom>
          <a:solidFill>
            <a:srgbClr val="DADA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83610D5-59C7-4E05-86D9-40852EBE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95" y="248728"/>
            <a:ext cx="2357762" cy="80127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EB6EC-9072-4A8E-98C4-2771B594FAFB}"/>
              </a:ext>
            </a:extLst>
          </p:cNvPr>
          <p:cNvSpPr txBox="1"/>
          <p:nvPr/>
        </p:nvSpPr>
        <p:spPr>
          <a:xfrm>
            <a:off x="332343" y="2062193"/>
            <a:ext cx="3859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100" dirty="0">
                <a:solidFill>
                  <a:srgbClr val="DADADA"/>
                </a:solidFill>
                <a:latin typeface="Futura Md BT" panose="020B0602020204020303" pitchFamily="34" charset="0"/>
              </a:rPr>
              <a:t>Corso di</a:t>
            </a:r>
            <a:r>
              <a:rPr lang="it-IT" sz="3200" spc="100" dirty="0">
                <a:solidFill>
                  <a:srgbClr val="232323"/>
                </a:solidFill>
                <a:latin typeface="Futura Md BT" panose="020B0602020204020303" pitchFamily="34" charset="0"/>
              </a:rPr>
              <a:t> </a:t>
            </a:r>
            <a:r>
              <a:rPr lang="it-IT" sz="3200" b="1" spc="100" dirty="0">
                <a:solidFill>
                  <a:srgbClr val="232323"/>
                </a:solidFill>
                <a:latin typeface="Futura Md BT" panose="020B0602020204020303" pitchFamily="34" charset="0"/>
              </a:rPr>
              <a:t>Economia e Organizzazione Aziendale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CE917-7FD1-493B-AAED-52FE2D068C23}"/>
              </a:ext>
            </a:extLst>
          </p:cNvPr>
          <p:cNvSpPr txBox="1"/>
          <p:nvPr/>
        </p:nvSpPr>
        <p:spPr>
          <a:xfrm>
            <a:off x="5178417" y="2062193"/>
            <a:ext cx="67109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5400" spc="300" dirty="0">
                <a:solidFill>
                  <a:srgbClr val="DADADA"/>
                </a:solidFill>
                <a:latin typeface="Futura Md BT" panose="020B0602020204020303" pitchFamily="34" charset="0"/>
              </a:rPr>
              <a:t>Progetto</a:t>
            </a:r>
            <a:r>
              <a:rPr lang="it-IT" sz="5400" spc="300" dirty="0">
                <a:solidFill>
                  <a:schemeClr val="bg1"/>
                </a:solidFill>
                <a:latin typeface="Futura Md BT" panose="020B0602020204020303" pitchFamily="34" charset="0"/>
              </a:rPr>
              <a:t> </a:t>
            </a:r>
            <a:r>
              <a:rPr lang="it-IT" sz="9600" spc="300" dirty="0">
                <a:solidFill>
                  <a:schemeClr val="bg1"/>
                </a:solidFill>
                <a:latin typeface="Bodoni Bd BT" panose="02070803080706020303" pitchFamily="18" charset="0"/>
                <a:cs typeface="Times New Roman" panose="02020603050405020304" pitchFamily="18" charset="0"/>
              </a:rPr>
              <a:t>Atlantia</a:t>
            </a:r>
            <a:endParaRPr lang="it-IT" sz="4000" spc="300" dirty="0">
              <a:solidFill>
                <a:schemeClr val="bg1"/>
              </a:solidFill>
              <a:latin typeface="Bodoni Bd BT" panose="02070803080706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BB78E-EDD3-4A5D-9D65-95297D762DE2}"/>
              </a:ext>
            </a:extLst>
          </p:cNvPr>
          <p:cNvSpPr txBox="1"/>
          <p:nvPr/>
        </p:nvSpPr>
        <p:spPr>
          <a:xfrm>
            <a:off x="302643" y="5994700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232323"/>
                </a:solidFill>
              </a:rPr>
              <a:t>a.a</a:t>
            </a:r>
            <a:r>
              <a:rPr lang="it-IT" dirty="0">
                <a:solidFill>
                  <a:srgbClr val="232323"/>
                </a:solidFill>
              </a:rPr>
              <a:t> </a:t>
            </a:r>
            <a:r>
              <a:rPr lang="it-IT" b="1" dirty="0">
                <a:solidFill>
                  <a:srgbClr val="232323"/>
                </a:solidFill>
              </a:rPr>
              <a:t>2021/2022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12554-C02D-4D3A-A9EA-9C47692F11DC}"/>
              </a:ext>
            </a:extLst>
          </p:cNvPr>
          <p:cNvGrpSpPr/>
          <p:nvPr/>
        </p:nvGrpSpPr>
        <p:grpSpPr>
          <a:xfrm>
            <a:off x="302643" y="4603426"/>
            <a:ext cx="2605842" cy="779506"/>
            <a:chOff x="807944" y="4034883"/>
            <a:chExt cx="2605842" cy="7795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004643-1758-4F74-8929-13F1B97FFE5F}"/>
                </a:ext>
              </a:extLst>
            </p:cNvPr>
            <p:cNvSpPr txBox="1"/>
            <p:nvPr/>
          </p:nvSpPr>
          <p:spPr>
            <a:xfrm>
              <a:off x="807944" y="4034883"/>
              <a:ext cx="260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232323"/>
                  </a:solidFill>
                </a:rPr>
                <a:t>Prof.ssa Antonella Martini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0190EB-3431-4C01-9860-5AA109CB03DB}"/>
                </a:ext>
              </a:extLst>
            </p:cNvPr>
            <p:cNvSpPr txBox="1"/>
            <p:nvPr/>
          </p:nvSpPr>
          <p:spPr>
            <a:xfrm>
              <a:off x="807944" y="4445057"/>
              <a:ext cx="1891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232323"/>
                  </a:solidFill>
                </a:rPr>
                <a:t>Ing. Vito Giordano</a:t>
              </a:r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8DDC8BE-CD17-49DC-ACB2-B421B107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0" y="111378"/>
            <a:ext cx="1135262" cy="1159078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80C58A60-586B-49E5-9C56-9764EF02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87" y="642716"/>
            <a:ext cx="2729470" cy="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5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53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5333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5333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5333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8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Bodoni Bd BT</vt:lpstr>
      <vt:lpstr>Calibri</vt:lpstr>
      <vt:lpstr>Calibri Light</vt:lpstr>
      <vt:lpstr>Futura Md BT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Gianmaria Saggini</dc:creator>
  <cp:lastModifiedBy>Gianmaria Saggini</cp:lastModifiedBy>
  <cp:revision>1</cp:revision>
  <dcterms:created xsi:type="dcterms:W3CDTF">2022-03-28T14:52:47Z</dcterms:created>
  <dcterms:modified xsi:type="dcterms:W3CDTF">2022-03-28T20:57:41Z</dcterms:modified>
</cp:coreProperties>
</file>