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eucha"/>
      <p:regular r:id="rId15"/>
    </p:embeddedFont>
    <p:embeddedFont>
      <p:font typeface="Patrick Hand"/>
      <p:regular r:id="rId16"/>
    </p:embeddedFont>
    <p:embeddedFont>
      <p:font typeface="Roboto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eucha-regular.fntdata"/><Relationship Id="rId14" Type="http://schemas.openxmlformats.org/officeDocument/2006/relationships/slide" Target="slides/slide10.xml"/><Relationship Id="rId17" Type="http://schemas.openxmlformats.org/officeDocument/2006/relationships/font" Target="fonts/RobotoCondensed-regular.fntdata"/><Relationship Id="rId16" Type="http://schemas.openxmlformats.org/officeDocument/2006/relationships/font" Target="fonts/PatrickHand-regular.fntdata"/><Relationship Id="rId19" Type="http://schemas.openxmlformats.org/officeDocument/2006/relationships/font" Target="fonts/RobotoCondensed-italic.fntdata"/><Relationship Id="rId1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e00ebf659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e00ebf65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88df9164e0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88df9164e0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0213d96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0213d96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e00ebf65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e00ebf65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84d516db9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84d516db9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8a90a90c82_1_25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8a90a90c82_1_25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84d516db96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84d516db96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e00ebf65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e00ebf65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e00ebf65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e00ebf65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b="1"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" name="Google Shape;11;p2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20" name="Google Shape;20;p2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4" name="Google Shape;34;p2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7" name="Google Shape;37;p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47" name="Google Shape;47;p2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50" name="Google Shape;50;p2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56" name="Google Shape;56;p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60" name="Google Shape;60;p2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63" name="Google Shape;63;p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67" name="Google Shape;67;p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"/>
          <p:cNvSpPr txBox="1"/>
          <p:nvPr>
            <p:ph idx="1" type="subTitle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83" name="Google Shape;83;p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84" name="Google Shape;84;p2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93" name="Google Shape;93;p2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07" name="Google Shape;107;p2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bg>
      <p:bgPr>
        <a:solidFill>
          <a:schemeClr val="accen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"/>
          <p:cNvSpPr txBox="1"/>
          <p:nvPr>
            <p:ph idx="1" type="subTitle"/>
          </p:nvPr>
        </p:nvSpPr>
        <p:spPr>
          <a:xfrm>
            <a:off x="910170" y="2373575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27" name="Google Shape;627;p1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8" name="Google Shape;628;p11"/>
          <p:cNvSpPr txBox="1"/>
          <p:nvPr>
            <p:ph idx="2" type="subTitle"/>
          </p:nvPr>
        </p:nvSpPr>
        <p:spPr>
          <a:xfrm>
            <a:off x="1200570" y="1977300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9" name="Google Shape;629;p11"/>
          <p:cNvSpPr txBox="1"/>
          <p:nvPr>
            <p:ph idx="3" type="subTitle"/>
          </p:nvPr>
        </p:nvSpPr>
        <p:spPr>
          <a:xfrm>
            <a:off x="4933530" y="2373580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0" name="Google Shape;630;p11"/>
          <p:cNvSpPr txBox="1"/>
          <p:nvPr>
            <p:ph idx="4" type="subTitle"/>
          </p:nvPr>
        </p:nvSpPr>
        <p:spPr>
          <a:xfrm>
            <a:off x="5223930" y="1980414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31" name="Google Shape;631;p11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32" name="Google Shape;632;p11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11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44" name="Google Shape;644;p11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11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660" name="Google Shape;660;p11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11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663" name="Google Shape;663;p11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11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1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11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670" name="Google Shape;670;p11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1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680" name="Google Shape;680;p11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AND_TWO_COLUMNS_1_1">
    <p:bg>
      <p:bgPr>
        <a:solidFill>
          <a:schemeClr val="accen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84" name="Google Shape;684;p12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85" name="Google Shape;685;p1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2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97" name="Google Shape;697;p1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2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713" name="Google Shape;713;p12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12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716" name="Google Shape;716;p12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12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2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12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723" name="Google Shape;723;p1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2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733" name="Google Shape;733;p12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AND_TWO_COLUMNS_1_1_1">
    <p:bg>
      <p:bgPr>
        <a:solidFill>
          <a:schemeClr val="accen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4"/>
          <p:cNvGrpSpPr/>
          <p:nvPr/>
        </p:nvGrpSpPr>
        <p:grpSpPr>
          <a:xfrm rot="-2009154">
            <a:off x="7709718" y="-105421"/>
            <a:ext cx="569387" cy="950286"/>
            <a:chOff x="1980950" y="3649100"/>
            <a:chExt cx="146600" cy="244675"/>
          </a:xfrm>
        </p:grpSpPr>
        <p:sp>
          <p:nvSpPr>
            <p:cNvPr id="739" name="Google Shape;739;p14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4"/>
          <p:cNvGrpSpPr/>
          <p:nvPr/>
        </p:nvGrpSpPr>
        <p:grpSpPr>
          <a:xfrm rot="-566270">
            <a:off x="8628154" y="166731"/>
            <a:ext cx="623491" cy="1156677"/>
            <a:chOff x="2369275" y="3344925"/>
            <a:chExt cx="160525" cy="297800"/>
          </a:xfrm>
        </p:grpSpPr>
        <p:sp>
          <p:nvSpPr>
            <p:cNvPr id="751" name="Google Shape;751;p1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4"/>
          <p:cNvGrpSpPr/>
          <p:nvPr/>
        </p:nvGrpSpPr>
        <p:grpSpPr>
          <a:xfrm rot="6522359">
            <a:off x="8016507" y="583527"/>
            <a:ext cx="414893" cy="1399068"/>
            <a:chOff x="954700" y="3672025"/>
            <a:chExt cx="106825" cy="360200"/>
          </a:xfrm>
        </p:grpSpPr>
        <p:sp>
          <p:nvSpPr>
            <p:cNvPr id="767" name="Google Shape;767;p14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4"/>
          <p:cNvGrpSpPr/>
          <p:nvPr/>
        </p:nvGrpSpPr>
        <p:grpSpPr>
          <a:xfrm rot="-3717561">
            <a:off x="411764" y="3419439"/>
            <a:ext cx="360249" cy="1149361"/>
            <a:chOff x="616875" y="3027700"/>
            <a:chExt cx="97525" cy="311150"/>
          </a:xfrm>
        </p:grpSpPr>
        <p:sp>
          <p:nvSpPr>
            <p:cNvPr id="777" name="Google Shape;777;p14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14"/>
          <p:cNvSpPr/>
          <p:nvPr/>
        </p:nvSpPr>
        <p:spPr>
          <a:xfrm rot="1965861">
            <a:off x="148484" y="4390720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4"/>
          <p:cNvSpPr/>
          <p:nvPr/>
        </p:nvSpPr>
        <p:spPr>
          <a:xfrm rot="2153135">
            <a:off x="863825" y="4431225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4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">
    <p:bg>
      <p:bgPr>
        <a:solidFill>
          <a:schemeClr val="accen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15"/>
          <p:cNvGrpSpPr/>
          <p:nvPr/>
        </p:nvGrpSpPr>
        <p:grpSpPr>
          <a:xfrm flipH="1" rot="2009154">
            <a:off x="885347" y="-216021"/>
            <a:ext cx="569387" cy="950286"/>
            <a:chOff x="1980950" y="3649100"/>
            <a:chExt cx="146600" cy="244675"/>
          </a:xfrm>
        </p:grpSpPr>
        <p:sp>
          <p:nvSpPr>
            <p:cNvPr id="787" name="Google Shape;787;p15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15"/>
          <p:cNvGrpSpPr/>
          <p:nvPr/>
        </p:nvGrpSpPr>
        <p:grpSpPr>
          <a:xfrm flipH="1" rot="566270">
            <a:off x="-104719" y="164606"/>
            <a:ext cx="623491" cy="1156677"/>
            <a:chOff x="2369275" y="3344925"/>
            <a:chExt cx="160525" cy="297800"/>
          </a:xfrm>
        </p:grpSpPr>
        <p:sp>
          <p:nvSpPr>
            <p:cNvPr id="799" name="Google Shape;799;p15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5"/>
          <p:cNvGrpSpPr/>
          <p:nvPr/>
        </p:nvGrpSpPr>
        <p:grpSpPr>
          <a:xfrm flipH="1" rot="-7337878">
            <a:off x="646820" y="669576"/>
            <a:ext cx="414887" cy="1399055"/>
            <a:chOff x="954700" y="3672025"/>
            <a:chExt cx="106825" cy="360200"/>
          </a:xfrm>
        </p:grpSpPr>
        <p:sp>
          <p:nvSpPr>
            <p:cNvPr id="815" name="Google Shape;815;p15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5"/>
          <p:cNvGrpSpPr/>
          <p:nvPr/>
        </p:nvGrpSpPr>
        <p:grpSpPr>
          <a:xfrm flipH="1" rot="3717561">
            <a:off x="8515339" y="3419439"/>
            <a:ext cx="360249" cy="1149361"/>
            <a:chOff x="616875" y="3027700"/>
            <a:chExt cx="97525" cy="311150"/>
          </a:xfrm>
        </p:grpSpPr>
        <p:sp>
          <p:nvSpPr>
            <p:cNvPr id="825" name="Google Shape;825;p15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5"/>
          <p:cNvSpPr/>
          <p:nvPr/>
        </p:nvSpPr>
        <p:spPr>
          <a:xfrm flipH="1" rot="-1965861">
            <a:off x="8644466" y="4390720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"/>
          <p:cNvSpPr/>
          <p:nvPr/>
        </p:nvSpPr>
        <p:spPr>
          <a:xfrm flipH="1" rot="-1228039">
            <a:off x="7921507" y="4498224"/>
            <a:ext cx="526617" cy="541772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/>
          <p:nvPr>
            <p:ph idx="1" type="subTitle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35" name="Google Shape;835;p16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ONE_COLUMN_TEXT_2">
    <p:bg>
      <p:bgPr>
        <a:solidFill>
          <a:schemeClr val="accent1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7"/>
          <p:cNvSpPr txBox="1"/>
          <p:nvPr>
            <p:ph idx="1" type="subTitle"/>
          </p:nvPr>
        </p:nvSpPr>
        <p:spPr>
          <a:xfrm>
            <a:off x="4937808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77" name="Google Shape;877;p17"/>
          <p:cNvSpPr txBox="1"/>
          <p:nvPr>
            <p:ph type="ctrTitle"/>
          </p:nvPr>
        </p:nvSpPr>
        <p:spPr>
          <a:xfrm>
            <a:off x="5004401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878" name="Google Shape;878;p17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879" name="Google Shape;879;p17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7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887" name="Google Shape;887;p17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7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890" name="Google Shape;890;p17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17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900" name="Google Shape;900;p17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17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906" name="Google Shape;906;p17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17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910" name="Google Shape;910;p17"/>
            <p:cNvSpPr/>
            <p:nvPr/>
          </p:nvSpPr>
          <p:spPr>
            <a:xfrm>
              <a:off x="1206025" y="3008250"/>
              <a:ext cx="146600" cy="244700"/>
            </a:xfrm>
            <a:custGeom>
              <a:rect b="b" l="l" r="r" t="t"/>
              <a:pathLst>
                <a:path extrusionOk="0" h="9788" w="5864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280625" y="313770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285550" y="3152500"/>
              <a:ext cx="10200" cy="6700"/>
            </a:xfrm>
            <a:custGeom>
              <a:rect b="b" l="l" r="r" t="t"/>
              <a:pathLst>
                <a:path extrusionOk="0" h="268" w="408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282375" y="3103450"/>
              <a:ext cx="9300" cy="9600"/>
            </a:xfrm>
            <a:custGeom>
              <a:rect b="b" l="l" r="r" t="t"/>
              <a:pathLst>
                <a:path extrusionOk="0" h="384" w="372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281200" y="3076750"/>
              <a:ext cx="11925" cy="5825"/>
            </a:xfrm>
            <a:custGeom>
              <a:rect b="b" l="l" r="r" t="t"/>
              <a:pathLst>
                <a:path extrusionOk="0" h="233" w="477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280925" y="3061950"/>
              <a:ext cx="9000" cy="6425"/>
            </a:xfrm>
            <a:custGeom>
              <a:rect b="b" l="l" r="r" t="t"/>
              <a:pathLst>
                <a:path extrusionOk="0" h="257" w="36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282075" y="3091275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285550" y="3163250"/>
              <a:ext cx="7575" cy="6400"/>
            </a:xfrm>
            <a:custGeom>
              <a:rect b="b" l="l" r="r" t="t"/>
              <a:pathLst>
                <a:path extrusionOk="0" h="256" w="303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282950" y="3121750"/>
              <a:ext cx="5825" cy="6400"/>
            </a:xfrm>
            <a:custGeom>
              <a:rect b="b" l="l" r="r" t="t"/>
              <a:pathLst>
                <a:path extrusionOk="0" h="256" w="233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290200" y="3178625"/>
              <a:ext cx="6125" cy="4950"/>
            </a:xfrm>
            <a:custGeom>
              <a:rect b="b" l="l" r="r" t="t"/>
              <a:pathLst>
                <a:path extrusionOk="0" h="198" w="245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220825" y="3192850"/>
              <a:ext cx="112925" cy="40650"/>
            </a:xfrm>
            <a:custGeom>
              <a:rect b="b" l="l" r="r" t="t"/>
              <a:pathLst>
                <a:path extrusionOk="0" h="1626" w="4517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17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17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923" name="Google Shape;923;p17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933" name="Google Shape;933;p17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17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936" name="Google Shape;936;p17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bg>
      <p:bgPr>
        <a:solidFill>
          <a:schemeClr val="accen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8"/>
          <p:cNvSpPr txBox="1"/>
          <p:nvPr>
            <p:ph idx="1" type="subTitle"/>
          </p:nvPr>
        </p:nvSpPr>
        <p:spPr>
          <a:xfrm>
            <a:off x="119016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1" name="Google Shape;941;p18"/>
          <p:cNvSpPr txBox="1"/>
          <p:nvPr>
            <p:ph idx="2" type="subTitle"/>
          </p:nvPr>
        </p:nvSpPr>
        <p:spPr>
          <a:xfrm>
            <a:off x="119016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2" name="Google Shape;942;p18"/>
          <p:cNvSpPr txBox="1"/>
          <p:nvPr>
            <p:ph idx="3" type="subTitle"/>
          </p:nvPr>
        </p:nvSpPr>
        <p:spPr>
          <a:xfrm>
            <a:off x="594504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3" name="Google Shape;943;p18"/>
          <p:cNvSpPr txBox="1"/>
          <p:nvPr>
            <p:ph idx="4" type="subTitle"/>
          </p:nvPr>
        </p:nvSpPr>
        <p:spPr>
          <a:xfrm>
            <a:off x="594504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4" name="Google Shape;944;p18"/>
          <p:cNvSpPr txBox="1"/>
          <p:nvPr>
            <p:ph idx="5" type="subTitle"/>
          </p:nvPr>
        </p:nvSpPr>
        <p:spPr>
          <a:xfrm>
            <a:off x="356760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5" name="Google Shape;945;p18"/>
          <p:cNvSpPr txBox="1"/>
          <p:nvPr>
            <p:ph idx="6" type="subTitle"/>
          </p:nvPr>
        </p:nvSpPr>
        <p:spPr>
          <a:xfrm>
            <a:off x="356760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6" name="Google Shape;946;p18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947" name="Google Shape;947;p18"/>
          <p:cNvGrpSpPr/>
          <p:nvPr/>
        </p:nvGrpSpPr>
        <p:grpSpPr>
          <a:xfrm rot="-2918387">
            <a:off x="-156343" y="-91325"/>
            <a:ext cx="569392" cy="950297"/>
            <a:chOff x="1980950" y="3649100"/>
            <a:chExt cx="146600" cy="244675"/>
          </a:xfrm>
        </p:grpSpPr>
        <p:sp>
          <p:nvSpPr>
            <p:cNvPr id="948" name="Google Shape;948;p18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18"/>
          <p:cNvGrpSpPr/>
          <p:nvPr/>
        </p:nvGrpSpPr>
        <p:grpSpPr>
          <a:xfrm rot="-2013131">
            <a:off x="8738566" y="512475"/>
            <a:ext cx="623487" cy="1156670"/>
            <a:chOff x="2369275" y="3344925"/>
            <a:chExt cx="160525" cy="297800"/>
          </a:xfrm>
        </p:grpSpPr>
        <p:sp>
          <p:nvSpPr>
            <p:cNvPr id="960" name="Google Shape;960;p18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8"/>
          <p:cNvGrpSpPr/>
          <p:nvPr/>
        </p:nvGrpSpPr>
        <p:grpSpPr>
          <a:xfrm rot="6235069">
            <a:off x="818885" y="-220963"/>
            <a:ext cx="817372" cy="843276"/>
            <a:chOff x="2894600" y="3171950"/>
            <a:chExt cx="210450" cy="217125"/>
          </a:xfrm>
        </p:grpSpPr>
        <p:sp>
          <p:nvSpPr>
            <p:cNvPr id="976" name="Google Shape;976;p18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18"/>
          <p:cNvGrpSpPr/>
          <p:nvPr/>
        </p:nvGrpSpPr>
        <p:grpSpPr>
          <a:xfrm rot="6698716">
            <a:off x="-353648" y="846037"/>
            <a:ext cx="1139236" cy="832555"/>
            <a:chOff x="3261275" y="2943825"/>
            <a:chExt cx="293325" cy="214350"/>
          </a:xfrm>
        </p:grpSpPr>
        <p:sp>
          <p:nvSpPr>
            <p:cNvPr id="979" name="Google Shape;979;p18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18"/>
          <p:cNvSpPr/>
          <p:nvPr/>
        </p:nvSpPr>
        <p:spPr>
          <a:xfrm rot="1720377">
            <a:off x="7543202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8"/>
          <p:cNvSpPr/>
          <p:nvPr/>
        </p:nvSpPr>
        <p:spPr>
          <a:xfrm rot="842110">
            <a:off x="8523020" y="-44893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18"/>
          <p:cNvGrpSpPr/>
          <p:nvPr/>
        </p:nvGrpSpPr>
        <p:grpSpPr>
          <a:xfrm rot="-6757396">
            <a:off x="1094034" y="323603"/>
            <a:ext cx="414892" cy="1399056"/>
            <a:chOff x="954700" y="3672025"/>
            <a:chExt cx="106825" cy="360200"/>
          </a:xfrm>
        </p:grpSpPr>
        <p:sp>
          <p:nvSpPr>
            <p:cNvPr id="986" name="Google Shape;986;p18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8"/>
          <p:cNvGrpSpPr/>
          <p:nvPr/>
        </p:nvGrpSpPr>
        <p:grpSpPr>
          <a:xfrm flipH="1" rot="-4839262">
            <a:off x="7749945" y="491434"/>
            <a:ext cx="735585" cy="735614"/>
            <a:chOff x="2894600" y="3171950"/>
            <a:chExt cx="210450" cy="217125"/>
          </a:xfrm>
        </p:grpSpPr>
        <p:sp>
          <p:nvSpPr>
            <p:cNvPr id="996" name="Google Shape;996;p18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_1">
    <p:bg>
      <p:bgPr>
        <a:solidFill>
          <a:schemeClr val="accen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9"/>
          <p:cNvSpPr txBox="1"/>
          <p:nvPr>
            <p:ph idx="1" type="subTitle"/>
          </p:nvPr>
        </p:nvSpPr>
        <p:spPr>
          <a:xfrm>
            <a:off x="720001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0" name="Google Shape;1000;p19"/>
          <p:cNvSpPr txBox="1"/>
          <p:nvPr>
            <p:ph idx="2" type="subTitle"/>
          </p:nvPr>
        </p:nvSpPr>
        <p:spPr>
          <a:xfrm>
            <a:off x="720001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1" name="Google Shape;1001;p1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02" name="Google Shape;1002;p19"/>
          <p:cNvSpPr txBox="1"/>
          <p:nvPr>
            <p:ph idx="3" type="subTitle"/>
          </p:nvPr>
        </p:nvSpPr>
        <p:spPr>
          <a:xfrm>
            <a:off x="6667800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3" name="Google Shape;1003;p19"/>
          <p:cNvSpPr txBox="1"/>
          <p:nvPr>
            <p:ph idx="4" type="subTitle"/>
          </p:nvPr>
        </p:nvSpPr>
        <p:spPr>
          <a:xfrm>
            <a:off x="6667800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4" name="Google Shape;1004;p19"/>
          <p:cNvSpPr txBox="1"/>
          <p:nvPr>
            <p:ph idx="5" type="subTitle"/>
          </p:nvPr>
        </p:nvSpPr>
        <p:spPr>
          <a:xfrm>
            <a:off x="2702601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5" name="Google Shape;1005;p19"/>
          <p:cNvSpPr txBox="1"/>
          <p:nvPr>
            <p:ph idx="6" type="subTitle"/>
          </p:nvPr>
        </p:nvSpPr>
        <p:spPr>
          <a:xfrm>
            <a:off x="2699304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6" name="Google Shape;1006;p19"/>
          <p:cNvSpPr txBox="1"/>
          <p:nvPr>
            <p:ph idx="7" type="subTitle"/>
          </p:nvPr>
        </p:nvSpPr>
        <p:spPr>
          <a:xfrm>
            <a:off x="4692696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7" name="Google Shape;1007;p19"/>
          <p:cNvSpPr txBox="1"/>
          <p:nvPr>
            <p:ph idx="8" type="subTitle"/>
          </p:nvPr>
        </p:nvSpPr>
        <p:spPr>
          <a:xfrm>
            <a:off x="4692696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08" name="Google Shape;1008;p19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09" name="Google Shape;1009;p1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19"/>
          <p:cNvSpPr/>
          <p:nvPr/>
        </p:nvSpPr>
        <p:spPr>
          <a:xfrm rot="1184892">
            <a:off x="897616" y="-33814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19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26" name="Google Shape;1026;p1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19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36" name="Google Shape;1036;p1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19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048" name="Google Shape;1048;p19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19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051" name="Google Shape;1051;p19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19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1_1_2">
    <p:bg>
      <p:bgPr>
        <a:solidFill>
          <a:schemeClr val="accent1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0"/>
          <p:cNvSpPr txBox="1"/>
          <p:nvPr>
            <p:ph idx="1" type="subTitle"/>
          </p:nvPr>
        </p:nvSpPr>
        <p:spPr>
          <a:xfrm>
            <a:off x="1988886" y="3456857"/>
            <a:ext cx="23133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59" name="Google Shape;1059;p20"/>
          <p:cNvSpPr txBox="1"/>
          <p:nvPr>
            <p:ph idx="2" type="subTitle"/>
          </p:nvPr>
        </p:nvSpPr>
        <p:spPr>
          <a:xfrm>
            <a:off x="2269535" y="3188100"/>
            <a:ext cx="17520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0" name="Google Shape;1060;p20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61" name="Google Shape;1061;p20"/>
          <p:cNvSpPr txBox="1"/>
          <p:nvPr>
            <p:ph idx="3" type="subTitle"/>
          </p:nvPr>
        </p:nvSpPr>
        <p:spPr>
          <a:xfrm>
            <a:off x="4841814" y="3456857"/>
            <a:ext cx="23133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2" name="Google Shape;1062;p20"/>
          <p:cNvSpPr txBox="1"/>
          <p:nvPr>
            <p:ph idx="4" type="subTitle"/>
          </p:nvPr>
        </p:nvSpPr>
        <p:spPr>
          <a:xfrm>
            <a:off x="5122464" y="3186660"/>
            <a:ext cx="17520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63" name="Google Shape;1063;p20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64" name="Google Shape;1064;p20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20"/>
          <p:cNvSpPr/>
          <p:nvPr/>
        </p:nvSpPr>
        <p:spPr>
          <a:xfrm rot="1184892">
            <a:off x="897616" y="-33814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20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81" name="Google Shape;1081;p20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20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91" name="Google Shape;1091;p20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0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103" name="Google Shape;1103;p20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106" name="Google Shape;1106;p20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0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NE_COLUMN_TEXT_1_1_1">
    <p:bg>
      <p:bgPr>
        <a:solidFill>
          <a:schemeClr val="accent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114" name="Google Shape;1114;p21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1115" name="Google Shape;1115;p21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1"/>
          <p:cNvSpPr/>
          <p:nvPr/>
        </p:nvSpPr>
        <p:spPr>
          <a:xfrm rot="1184892">
            <a:off x="888716" y="133998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1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21"/>
          <p:cNvGrpSpPr/>
          <p:nvPr/>
        </p:nvGrpSpPr>
        <p:grpSpPr>
          <a:xfrm rot="-6261324">
            <a:off x="1338660" y="608466"/>
            <a:ext cx="358602" cy="1165471"/>
            <a:chOff x="954700" y="3672025"/>
            <a:chExt cx="106825" cy="360200"/>
          </a:xfrm>
        </p:grpSpPr>
        <p:sp>
          <p:nvSpPr>
            <p:cNvPr id="1133" name="Google Shape;1133;p21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21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1143" name="Google Shape;1143;p21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1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1153" name="Google Shape;1153;p21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1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1156" name="Google Shape;1156;p21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21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1160" name="Google Shape;1160;p21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2"/>
          <p:cNvSpPr txBox="1"/>
          <p:nvPr>
            <p:ph idx="1" type="subTitle"/>
          </p:nvPr>
        </p:nvSpPr>
        <p:spPr>
          <a:xfrm>
            <a:off x="3468150" y="3381500"/>
            <a:ext cx="22077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73" name="Google Shape;1173;p22"/>
          <p:cNvSpPr txBox="1"/>
          <p:nvPr>
            <p:ph type="ctrTitle"/>
          </p:nvPr>
        </p:nvSpPr>
        <p:spPr>
          <a:xfrm>
            <a:off x="1374900" y="1728450"/>
            <a:ext cx="63942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174" name="Google Shape;1174;p2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75" name="Google Shape;1175;p22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184" name="Google Shape;1184;p22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198" name="Google Shape;1198;p22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201" name="Google Shape;1201;p2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211" name="Google Shape;1211;p22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214" name="Google Shape;1214;p22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2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220" name="Google Shape;1220;p2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224" name="Google Shape;1224;p22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2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227" name="Google Shape;1227;p2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2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231" name="Google Shape;1231;p2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2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247" name="Google Shape;1247;p22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2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256" name="Google Shape;1256;p22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270" name="Google Shape;1270;p22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3"/>
          <p:cNvSpPr txBox="1"/>
          <p:nvPr>
            <p:ph idx="1" type="subTitle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77" name="Google Shape;1277;p23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278" name="Google Shape;1278;p23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279" name="Google Shape;1279;p23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23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289" name="Google Shape;1289;p23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23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292" name="Google Shape;1292;p23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23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3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23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300" name="Google Shape;1300;p23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"/>
          <p:cNvSpPr/>
          <p:nvPr/>
        </p:nvSpPr>
        <p:spPr>
          <a:xfrm rot="173892">
            <a:off x="2678758" y="3361849"/>
            <a:ext cx="3786478" cy="1528093"/>
          </a:xfrm>
          <a:custGeom>
            <a:rect b="b" l="l" r="r" t="t"/>
            <a:pathLst>
              <a:path extrusionOk="0" h="25285" w="35421">
                <a:moveTo>
                  <a:pt x="7640" y="3414"/>
                </a:moveTo>
                <a:lnTo>
                  <a:pt x="7640" y="3414"/>
                </a:lnTo>
                <a:cubicBezTo>
                  <a:pt x="6479" y="4192"/>
                  <a:pt x="5411" y="5040"/>
                  <a:pt x="4424" y="6003"/>
                </a:cubicBezTo>
                <a:cubicBezTo>
                  <a:pt x="5329" y="4947"/>
                  <a:pt x="6421" y="4099"/>
                  <a:pt x="7640" y="3414"/>
                </a:cubicBezTo>
                <a:close/>
                <a:moveTo>
                  <a:pt x="22330" y="602"/>
                </a:moveTo>
                <a:cubicBezTo>
                  <a:pt x="22459" y="602"/>
                  <a:pt x="22591" y="641"/>
                  <a:pt x="22720" y="663"/>
                </a:cubicBezTo>
                <a:cubicBezTo>
                  <a:pt x="23684" y="802"/>
                  <a:pt x="24612" y="1069"/>
                  <a:pt x="25541" y="1278"/>
                </a:cubicBezTo>
                <a:cubicBezTo>
                  <a:pt x="27410" y="1731"/>
                  <a:pt x="29024" y="2648"/>
                  <a:pt x="30510" y="3832"/>
                </a:cubicBezTo>
                <a:cubicBezTo>
                  <a:pt x="31682" y="4784"/>
                  <a:pt x="32576" y="5968"/>
                  <a:pt x="33389" y="7257"/>
                </a:cubicBezTo>
                <a:cubicBezTo>
                  <a:pt x="34016" y="8267"/>
                  <a:pt x="34469" y="9312"/>
                  <a:pt x="34736" y="10438"/>
                </a:cubicBezTo>
                <a:lnTo>
                  <a:pt x="34736" y="10542"/>
                </a:lnTo>
                <a:cubicBezTo>
                  <a:pt x="34724" y="11343"/>
                  <a:pt x="34654" y="12121"/>
                  <a:pt x="34585" y="12911"/>
                </a:cubicBezTo>
                <a:cubicBezTo>
                  <a:pt x="34573" y="12980"/>
                  <a:pt x="34573" y="13062"/>
                  <a:pt x="34538" y="13155"/>
                </a:cubicBezTo>
                <a:cubicBezTo>
                  <a:pt x="34585" y="13259"/>
                  <a:pt x="34585" y="13387"/>
                  <a:pt x="34515" y="13514"/>
                </a:cubicBezTo>
                <a:cubicBezTo>
                  <a:pt x="34411" y="13677"/>
                  <a:pt x="34306" y="13851"/>
                  <a:pt x="34190" y="14048"/>
                </a:cubicBezTo>
                <a:lnTo>
                  <a:pt x="34190" y="13410"/>
                </a:lnTo>
                <a:cubicBezTo>
                  <a:pt x="34979" y="9509"/>
                  <a:pt x="32425" y="5841"/>
                  <a:pt x="29093" y="3867"/>
                </a:cubicBezTo>
                <a:cubicBezTo>
                  <a:pt x="27004" y="2637"/>
                  <a:pt x="24670" y="1778"/>
                  <a:pt x="22232" y="1278"/>
                </a:cubicBezTo>
                <a:cubicBezTo>
                  <a:pt x="22186" y="1267"/>
                  <a:pt x="22163" y="1267"/>
                  <a:pt x="22116" y="1255"/>
                </a:cubicBezTo>
                <a:cubicBezTo>
                  <a:pt x="21896" y="1209"/>
                  <a:pt x="21675" y="1162"/>
                  <a:pt x="21455" y="1139"/>
                </a:cubicBezTo>
                <a:cubicBezTo>
                  <a:pt x="21373" y="1081"/>
                  <a:pt x="21292" y="1069"/>
                  <a:pt x="21188" y="1046"/>
                </a:cubicBezTo>
                <a:cubicBezTo>
                  <a:pt x="20654" y="976"/>
                  <a:pt x="20108" y="907"/>
                  <a:pt x="19562" y="837"/>
                </a:cubicBezTo>
                <a:cubicBezTo>
                  <a:pt x="19938" y="778"/>
                  <a:pt x="20305" y="715"/>
                  <a:pt x="20674" y="715"/>
                </a:cubicBezTo>
                <a:cubicBezTo>
                  <a:pt x="20886" y="715"/>
                  <a:pt x="21099" y="736"/>
                  <a:pt x="21315" y="791"/>
                </a:cubicBezTo>
                <a:cubicBezTo>
                  <a:pt x="21445" y="827"/>
                  <a:pt x="21600" y="880"/>
                  <a:pt x="21731" y="880"/>
                </a:cubicBezTo>
                <a:cubicBezTo>
                  <a:pt x="21811" y="880"/>
                  <a:pt x="21882" y="860"/>
                  <a:pt x="21931" y="802"/>
                </a:cubicBezTo>
                <a:cubicBezTo>
                  <a:pt x="22057" y="646"/>
                  <a:pt x="22192" y="602"/>
                  <a:pt x="22330" y="602"/>
                </a:cubicBezTo>
                <a:close/>
                <a:moveTo>
                  <a:pt x="34097" y="13793"/>
                </a:moveTo>
                <a:cubicBezTo>
                  <a:pt x="34074" y="13979"/>
                  <a:pt x="34051" y="14153"/>
                  <a:pt x="34016" y="14350"/>
                </a:cubicBezTo>
                <a:cubicBezTo>
                  <a:pt x="33946" y="14478"/>
                  <a:pt x="33853" y="14617"/>
                  <a:pt x="33784" y="14768"/>
                </a:cubicBezTo>
                <a:cubicBezTo>
                  <a:pt x="33830" y="14664"/>
                  <a:pt x="33865" y="14548"/>
                  <a:pt x="33900" y="14443"/>
                </a:cubicBezTo>
                <a:cubicBezTo>
                  <a:pt x="33969" y="14234"/>
                  <a:pt x="34039" y="14014"/>
                  <a:pt x="34097" y="13793"/>
                </a:cubicBezTo>
                <a:close/>
                <a:moveTo>
                  <a:pt x="648" y="16288"/>
                </a:moveTo>
                <a:lnTo>
                  <a:pt x="648" y="16288"/>
                </a:lnTo>
                <a:cubicBezTo>
                  <a:pt x="649" y="16293"/>
                  <a:pt x="650" y="16297"/>
                  <a:pt x="651" y="16301"/>
                </a:cubicBezTo>
                <a:lnTo>
                  <a:pt x="651" y="16289"/>
                </a:lnTo>
                <a:cubicBezTo>
                  <a:pt x="650" y="16289"/>
                  <a:pt x="649" y="16289"/>
                  <a:pt x="648" y="16288"/>
                </a:cubicBezTo>
                <a:close/>
                <a:moveTo>
                  <a:pt x="651" y="16301"/>
                </a:moveTo>
                <a:lnTo>
                  <a:pt x="651" y="16823"/>
                </a:lnTo>
                <a:lnTo>
                  <a:pt x="697" y="16823"/>
                </a:lnTo>
                <a:lnTo>
                  <a:pt x="651" y="16301"/>
                </a:lnTo>
                <a:close/>
                <a:moveTo>
                  <a:pt x="32437" y="17345"/>
                </a:moveTo>
                <a:lnTo>
                  <a:pt x="32437" y="17345"/>
                </a:lnTo>
                <a:cubicBezTo>
                  <a:pt x="32402" y="17427"/>
                  <a:pt x="32391" y="17485"/>
                  <a:pt x="32367" y="17554"/>
                </a:cubicBezTo>
                <a:lnTo>
                  <a:pt x="32205" y="17717"/>
                </a:lnTo>
                <a:cubicBezTo>
                  <a:pt x="32112" y="17787"/>
                  <a:pt x="32031" y="17856"/>
                  <a:pt x="31961" y="17926"/>
                </a:cubicBezTo>
                <a:cubicBezTo>
                  <a:pt x="32089" y="17775"/>
                  <a:pt x="32205" y="17612"/>
                  <a:pt x="32332" y="17438"/>
                </a:cubicBezTo>
                <a:cubicBezTo>
                  <a:pt x="32367" y="17403"/>
                  <a:pt x="32402" y="17380"/>
                  <a:pt x="32437" y="17345"/>
                </a:cubicBezTo>
                <a:close/>
                <a:moveTo>
                  <a:pt x="19884" y="0"/>
                </a:moveTo>
                <a:cubicBezTo>
                  <a:pt x="19223" y="0"/>
                  <a:pt x="18558" y="29"/>
                  <a:pt x="17891" y="83"/>
                </a:cubicBezTo>
                <a:cubicBezTo>
                  <a:pt x="17229" y="141"/>
                  <a:pt x="16555" y="175"/>
                  <a:pt x="15905" y="350"/>
                </a:cubicBezTo>
                <a:cubicBezTo>
                  <a:pt x="15836" y="373"/>
                  <a:pt x="15754" y="373"/>
                  <a:pt x="15685" y="384"/>
                </a:cubicBezTo>
                <a:cubicBezTo>
                  <a:pt x="15232" y="431"/>
                  <a:pt x="14791" y="466"/>
                  <a:pt x="14385" y="686"/>
                </a:cubicBezTo>
                <a:cubicBezTo>
                  <a:pt x="14234" y="698"/>
                  <a:pt x="14106" y="733"/>
                  <a:pt x="13990" y="814"/>
                </a:cubicBezTo>
                <a:cubicBezTo>
                  <a:pt x="13943" y="808"/>
                  <a:pt x="13900" y="805"/>
                  <a:pt x="13859" y="805"/>
                </a:cubicBezTo>
                <a:cubicBezTo>
                  <a:pt x="13819" y="805"/>
                  <a:pt x="13781" y="808"/>
                  <a:pt x="13746" y="814"/>
                </a:cubicBezTo>
                <a:cubicBezTo>
                  <a:pt x="13502" y="849"/>
                  <a:pt x="13247" y="930"/>
                  <a:pt x="13003" y="1023"/>
                </a:cubicBezTo>
                <a:cubicBezTo>
                  <a:pt x="12991" y="1023"/>
                  <a:pt x="12980" y="1035"/>
                  <a:pt x="12980" y="1035"/>
                </a:cubicBezTo>
                <a:cubicBezTo>
                  <a:pt x="12887" y="1069"/>
                  <a:pt x="12782" y="1093"/>
                  <a:pt x="12701" y="1127"/>
                </a:cubicBezTo>
                <a:cubicBezTo>
                  <a:pt x="12747" y="1152"/>
                  <a:pt x="12790" y="1161"/>
                  <a:pt x="12832" y="1161"/>
                </a:cubicBezTo>
                <a:cubicBezTo>
                  <a:pt x="12942" y="1161"/>
                  <a:pt x="13041" y="1100"/>
                  <a:pt x="13135" y="1100"/>
                </a:cubicBezTo>
                <a:cubicBezTo>
                  <a:pt x="13190" y="1100"/>
                  <a:pt x="13242" y="1120"/>
                  <a:pt x="13293" y="1185"/>
                </a:cubicBezTo>
                <a:cubicBezTo>
                  <a:pt x="13003" y="1220"/>
                  <a:pt x="12713" y="1278"/>
                  <a:pt x="12423" y="1336"/>
                </a:cubicBezTo>
                <a:cubicBezTo>
                  <a:pt x="12386" y="1329"/>
                  <a:pt x="12350" y="1326"/>
                  <a:pt x="12315" y="1326"/>
                </a:cubicBezTo>
                <a:cubicBezTo>
                  <a:pt x="12180" y="1326"/>
                  <a:pt x="12049" y="1372"/>
                  <a:pt x="11912" y="1418"/>
                </a:cubicBezTo>
                <a:cubicBezTo>
                  <a:pt x="11882" y="1415"/>
                  <a:pt x="11853" y="1413"/>
                  <a:pt x="11824" y="1413"/>
                </a:cubicBezTo>
                <a:cubicBezTo>
                  <a:pt x="11528" y="1413"/>
                  <a:pt x="11279" y="1567"/>
                  <a:pt x="10983" y="1673"/>
                </a:cubicBezTo>
                <a:lnTo>
                  <a:pt x="10762" y="1766"/>
                </a:lnTo>
                <a:cubicBezTo>
                  <a:pt x="10507" y="1836"/>
                  <a:pt x="10263" y="1917"/>
                  <a:pt x="10008" y="1998"/>
                </a:cubicBezTo>
                <a:cubicBezTo>
                  <a:pt x="7198" y="2950"/>
                  <a:pt x="4749" y="4622"/>
                  <a:pt x="3182" y="7187"/>
                </a:cubicBezTo>
                <a:cubicBezTo>
                  <a:pt x="3089" y="7338"/>
                  <a:pt x="3019" y="7478"/>
                  <a:pt x="2926" y="7629"/>
                </a:cubicBezTo>
                <a:cubicBezTo>
                  <a:pt x="2485" y="8163"/>
                  <a:pt x="2044" y="8708"/>
                  <a:pt x="1638" y="9289"/>
                </a:cubicBezTo>
                <a:cubicBezTo>
                  <a:pt x="1580" y="9382"/>
                  <a:pt x="1463" y="9544"/>
                  <a:pt x="1522" y="9556"/>
                </a:cubicBezTo>
                <a:cubicBezTo>
                  <a:pt x="2172" y="9660"/>
                  <a:pt x="1626" y="9974"/>
                  <a:pt x="1580" y="10078"/>
                </a:cubicBezTo>
                <a:cubicBezTo>
                  <a:pt x="1510" y="10241"/>
                  <a:pt x="1440" y="10392"/>
                  <a:pt x="1359" y="10566"/>
                </a:cubicBezTo>
                <a:cubicBezTo>
                  <a:pt x="1347" y="10624"/>
                  <a:pt x="1324" y="10670"/>
                  <a:pt x="1301" y="10728"/>
                </a:cubicBezTo>
                <a:lnTo>
                  <a:pt x="1173" y="11076"/>
                </a:lnTo>
                <a:cubicBezTo>
                  <a:pt x="1162" y="11135"/>
                  <a:pt x="1127" y="11193"/>
                  <a:pt x="1115" y="11251"/>
                </a:cubicBezTo>
                <a:cubicBezTo>
                  <a:pt x="1069" y="11367"/>
                  <a:pt x="1034" y="11483"/>
                  <a:pt x="987" y="11610"/>
                </a:cubicBezTo>
                <a:cubicBezTo>
                  <a:pt x="976" y="11657"/>
                  <a:pt x="953" y="11715"/>
                  <a:pt x="941" y="11761"/>
                </a:cubicBezTo>
                <a:cubicBezTo>
                  <a:pt x="744" y="12365"/>
                  <a:pt x="581" y="12980"/>
                  <a:pt x="465" y="13607"/>
                </a:cubicBezTo>
                <a:cubicBezTo>
                  <a:pt x="279" y="14501"/>
                  <a:pt x="1" y="15418"/>
                  <a:pt x="186" y="16428"/>
                </a:cubicBezTo>
                <a:cubicBezTo>
                  <a:pt x="206" y="16198"/>
                  <a:pt x="259" y="16128"/>
                  <a:pt x="326" y="16128"/>
                </a:cubicBezTo>
                <a:cubicBezTo>
                  <a:pt x="422" y="16128"/>
                  <a:pt x="547" y="16266"/>
                  <a:pt x="648" y="16288"/>
                </a:cubicBezTo>
                <a:lnTo>
                  <a:pt x="648" y="16288"/>
                </a:lnTo>
                <a:cubicBezTo>
                  <a:pt x="488" y="15480"/>
                  <a:pt x="455" y="14683"/>
                  <a:pt x="744" y="13909"/>
                </a:cubicBezTo>
                <a:cubicBezTo>
                  <a:pt x="767" y="13816"/>
                  <a:pt x="813" y="13723"/>
                  <a:pt x="860" y="13630"/>
                </a:cubicBezTo>
                <a:cubicBezTo>
                  <a:pt x="941" y="14083"/>
                  <a:pt x="953" y="14536"/>
                  <a:pt x="941" y="14977"/>
                </a:cubicBezTo>
                <a:cubicBezTo>
                  <a:pt x="918" y="15500"/>
                  <a:pt x="1011" y="15964"/>
                  <a:pt x="1289" y="16370"/>
                </a:cubicBezTo>
                <a:cubicBezTo>
                  <a:pt x="1522" y="17740"/>
                  <a:pt x="2230" y="19075"/>
                  <a:pt x="3031" y="20132"/>
                </a:cubicBezTo>
                <a:cubicBezTo>
                  <a:pt x="4459" y="22001"/>
                  <a:pt x="6955" y="23417"/>
                  <a:pt x="9242" y="23765"/>
                </a:cubicBezTo>
                <a:cubicBezTo>
                  <a:pt x="9288" y="23765"/>
                  <a:pt x="9311" y="23742"/>
                  <a:pt x="9346" y="23730"/>
                </a:cubicBezTo>
                <a:cubicBezTo>
                  <a:pt x="9741" y="23939"/>
                  <a:pt x="10147" y="24125"/>
                  <a:pt x="10565" y="24288"/>
                </a:cubicBezTo>
                <a:cubicBezTo>
                  <a:pt x="12291" y="24986"/>
                  <a:pt x="14120" y="25284"/>
                  <a:pt x="15963" y="25284"/>
                </a:cubicBezTo>
                <a:cubicBezTo>
                  <a:pt x="18719" y="25284"/>
                  <a:pt x="21507" y="24616"/>
                  <a:pt x="24032" y="23614"/>
                </a:cubicBezTo>
                <a:cubicBezTo>
                  <a:pt x="26377" y="22686"/>
                  <a:pt x="28745" y="21269"/>
                  <a:pt x="30638" y="19423"/>
                </a:cubicBezTo>
                <a:cubicBezTo>
                  <a:pt x="30928" y="19191"/>
                  <a:pt x="31230" y="18959"/>
                  <a:pt x="31520" y="18727"/>
                </a:cubicBezTo>
                <a:lnTo>
                  <a:pt x="31520" y="18727"/>
                </a:lnTo>
                <a:cubicBezTo>
                  <a:pt x="31334" y="18924"/>
                  <a:pt x="31137" y="19145"/>
                  <a:pt x="30963" y="19354"/>
                </a:cubicBezTo>
                <a:cubicBezTo>
                  <a:pt x="31450" y="18982"/>
                  <a:pt x="31891" y="18599"/>
                  <a:pt x="32286" y="18146"/>
                </a:cubicBezTo>
                <a:cubicBezTo>
                  <a:pt x="32332" y="18112"/>
                  <a:pt x="32379" y="18088"/>
                  <a:pt x="32414" y="18042"/>
                </a:cubicBezTo>
                <a:lnTo>
                  <a:pt x="32414" y="18042"/>
                </a:lnTo>
                <a:cubicBezTo>
                  <a:pt x="32507" y="18321"/>
                  <a:pt x="32228" y="18437"/>
                  <a:pt x="32379" y="18739"/>
                </a:cubicBezTo>
                <a:cubicBezTo>
                  <a:pt x="33412" y="17276"/>
                  <a:pt x="34190" y="15720"/>
                  <a:pt x="35107" y="14223"/>
                </a:cubicBezTo>
                <a:cubicBezTo>
                  <a:pt x="35107" y="14246"/>
                  <a:pt x="35119" y="14257"/>
                  <a:pt x="35119" y="14281"/>
                </a:cubicBezTo>
                <a:cubicBezTo>
                  <a:pt x="35119" y="14385"/>
                  <a:pt x="35107" y="14490"/>
                  <a:pt x="35095" y="14594"/>
                </a:cubicBezTo>
                <a:cubicBezTo>
                  <a:pt x="35072" y="14896"/>
                  <a:pt x="35095" y="15221"/>
                  <a:pt x="34979" y="15523"/>
                </a:cubicBezTo>
                <a:cubicBezTo>
                  <a:pt x="34886" y="15755"/>
                  <a:pt x="34840" y="15999"/>
                  <a:pt x="34782" y="16243"/>
                </a:cubicBezTo>
                <a:cubicBezTo>
                  <a:pt x="34840" y="16266"/>
                  <a:pt x="34898" y="16266"/>
                  <a:pt x="34945" y="16277"/>
                </a:cubicBezTo>
                <a:cubicBezTo>
                  <a:pt x="34991" y="16173"/>
                  <a:pt x="35037" y="16068"/>
                  <a:pt x="35072" y="15952"/>
                </a:cubicBezTo>
                <a:lnTo>
                  <a:pt x="35072" y="15952"/>
                </a:lnTo>
                <a:cubicBezTo>
                  <a:pt x="35003" y="16301"/>
                  <a:pt x="34898" y="16649"/>
                  <a:pt x="34805" y="17020"/>
                </a:cubicBezTo>
                <a:cubicBezTo>
                  <a:pt x="35165" y="16498"/>
                  <a:pt x="35421" y="15952"/>
                  <a:pt x="35386" y="15337"/>
                </a:cubicBezTo>
                <a:cubicBezTo>
                  <a:pt x="35293" y="13897"/>
                  <a:pt x="35328" y="12446"/>
                  <a:pt x="35223" y="11007"/>
                </a:cubicBezTo>
                <a:cubicBezTo>
                  <a:pt x="35177" y="10473"/>
                  <a:pt x="35072" y="9950"/>
                  <a:pt x="34933" y="9451"/>
                </a:cubicBezTo>
                <a:cubicBezTo>
                  <a:pt x="34840" y="9161"/>
                  <a:pt x="34736" y="8882"/>
                  <a:pt x="34619" y="8615"/>
                </a:cubicBezTo>
                <a:cubicBezTo>
                  <a:pt x="34260" y="7768"/>
                  <a:pt x="33830" y="6990"/>
                  <a:pt x="33284" y="6247"/>
                </a:cubicBezTo>
                <a:cubicBezTo>
                  <a:pt x="31798" y="4134"/>
                  <a:pt x="29860" y="2544"/>
                  <a:pt x="27515" y="1510"/>
                </a:cubicBezTo>
                <a:cubicBezTo>
                  <a:pt x="25068" y="445"/>
                  <a:pt x="22503" y="0"/>
                  <a:pt x="19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4" name="Google Shape;1304;p24"/>
          <p:cNvSpPr txBox="1"/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305" name="Google Shape;1305;p24"/>
          <p:cNvGrpSpPr/>
          <p:nvPr/>
        </p:nvGrpSpPr>
        <p:grpSpPr>
          <a:xfrm rot="1397262">
            <a:off x="8792294" y="-464643"/>
            <a:ext cx="624724" cy="1158965"/>
            <a:chOff x="2369275" y="3344925"/>
            <a:chExt cx="160525" cy="297800"/>
          </a:xfrm>
        </p:grpSpPr>
        <p:sp>
          <p:nvSpPr>
            <p:cNvPr id="1306" name="Google Shape;1306;p2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1" name="Google Shape;1321;p24"/>
          <p:cNvSpPr/>
          <p:nvPr/>
        </p:nvSpPr>
        <p:spPr>
          <a:xfrm rot="-1684183">
            <a:off x="8537084" y="909331"/>
            <a:ext cx="970676" cy="839040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2" name="Google Shape;1322;p24"/>
          <p:cNvGrpSpPr/>
          <p:nvPr/>
        </p:nvGrpSpPr>
        <p:grpSpPr>
          <a:xfrm rot="7743169">
            <a:off x="620299" y="-108727"/>
            <a:ext cx="384785" cy="1297445"/>
            <a:chOff x="954700" y="3672025"/>
            <a:chExt cx="106825" cy="360200"/>
          </a:xfrm>
        </p:grpSpPr>
        <p:sp>
          <p:nvSpPr>
            <p:cNvPr id="1323" name="Google Shape;1323;p24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 rot="1031363">
            <a:off x="-81656" y="638501"/>
            <a:ext cx="781001" cy="756958"/>
            <a:chOff x="852825" y="3133350"/>
            <a:chExt cx="216825" cy="210150"/>
          </a:xfrm>
        </p:grpSpPr>
        <p:sp>
          <p:nvSpPr>
            <p:cNvPr id="1333" name="Google Shape;1333;p24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24"/>
          <p:cNvGrpSpPr/>
          <p:nvPr/>
        </p:nvGrpSpPr>
        <p:grpSpPr>
          <a:xfrm rot="9196451">
            <a:off x="1089797" y="-167971"/>
            <a:ext cx="233140" cy="565605"/>
            <a:chOff x="1282375" y="3450000"/>
            <a:chExt cx="64725" cy="157025"/>
          </a:xfrm>
        </p:grpSpPr>
        <p:sp>
          <p:nvSpPr>
            <p:cNvPr id="1336" name="Google Shape;1336;p24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 rot="-1792482">
            <a:off x="7223802" y="-396696"/>
            <a:ext cx="781015" cy="756971"/>
            <a:chOff x="852825" y="3133350"/>
            <a:chExt cx="216825" cy="210150"/>
          </a:xfrm>
        </p:grpSpPr>
        <p:sp>
          <p:nvSpPr>
            <p:cNvPr id="1340" name="Google Shape;1340;p24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 rot="912603">
            <a:off x="7781084" y="71326"/>
            <a:ext cx="834753" cy="1145012"/>
            <a:chOff x="4590425" y="3427675"/>
            <a:chExt cx="214500" cy="294225"/>
          </a:xfrm>
        </p:grpSpPr>
        <p:sp>
          <p:nvSpPr>
            <p:cNvPr id="1343" name="Google Shape;1343;p24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5"/>
          <p:cNvSpPr txBox="1"/>
          <p:nvPr>
            <p:ph hasCustomPrompt="1" type="title"/>
          </p:nvPr>
        </p:nvSpPr>
        <p:spPr>
          <a:xfrm>
            <a:off x="1477800" y="1869000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b="1" sz="8100"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3" name="Google Shape;1353;p25"/>
          <p:cNvSpPr txBox="1"/>
          <p:nvPr>
            <p:ph idx="2" type="ctrTitle"/>
          </p:nvPr>
        </p:nvSpPr>
        <p:spPr>
          <a:xfrm>
            <a:off x="2971800" y="3182832"/>
            <a:ext cx="3200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b="0" sz="1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354" name="Google Shape;1354;p25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355" name="Google Shape;1355;p25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364" name="Google Shape;1364;p25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25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378" name="Google Shape;1378;p25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25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381" name="Google Shape;1381;p25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391" name="Google Shape;1391;p25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5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394" name="Google Shape;1394;p25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25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400" name="Google Shape;1400;p25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25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404" name="Google Shape;1404;p25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25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407" name="Google Shape;1407;p25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5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411" name="Google Shape;1411;p25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25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427" name="Google Shape;1427;p25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25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436" name="Google Shape;1436;p25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25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450" name="Google Shape;1450;p25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IG_NUMBER_1">
    <p:bg>
      <p:bgPr>
        <a:solidFill>
          <a:schemeClr val="accent1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SECTION_HEADER_1">
    <p:bg>
      <p:bgPr>
        <a:solidFill>
          <a:schemeClr val="accent1"/>
        </a:solidFill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8"/>
          <p:cNvSpPr txBox="1"/>
          <p:nvPr>
            <p:ph hasCustomPrompt="1" type="title"/>
          </p:nvPr>
        </p:nvSpPr>
        <p:spPr>
          <a:xfrm>
            <a:off x="920046" y="17070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0" name="Google Shape;1560;p28"/>
          <p:cNvSpPr txBox="1"/>
          <p:nvPr>
            <p:ph idx="1" type="subTitle"/>
          </p:nvPr>
        </p:nvSpPr>
        <p:spPr>
          <a:xfrm>
            <a:off x="2791146" y="17070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1" name="Google Shape;1561;p28"/>
          <p:cNvSpPr txBox="1"/>
          <p:nvPr>
            <p:ph hasCustomPrompt="1" idx="2" type="title"/>
          </p:nvPr>
        </p:nvSpPr>
        <p:spPr>
          <a:xfrm>
            <a:off x="920046" y="251788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2" name="Google Shape;1562;p28"/>
          <p:cNvSpPr txBox="1"/>
          <p:nvPr>
            <p:ph idx="3" type="subTitle"/>
          </p:nvPr>
        </p:nvSpPr>
        <p:spPr>
          <a:xfrm>
            <a:off x="2791146" y="251788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3" name="Google Shape;1563;p28"/>
          <p:cNvSpPr txBox="1"/>
          <p:nvPr>
            <p:ph hasCustomPrompt="1" idx="4" type="title"/>
          </p:nvPr>
        </p:nvSpPr>
        <p:spPr>
          <a:xfrm>
            <a:off x="920046" y="33287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4" name="Google Shape;1564;p28"/>
          <p:cNvSpPr txBox="1"/>
          <p:nvPr>
            <p:ph idx="5" type="subTitle"/>
          </p:nvPr>
        </p:nvSpPr>
        <p:spPr>
          <a:xfrm>
            <a:off x="2791146" y="33287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5" name="Google Shape;1565;p28"/>
          <p:cNvSpPr txBox="1"/>
          <p:nvPr>
            <p:ph idx="6"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66" name="Google Shape;1566;p28"/>
          <p:cNvSpPr/>
          <p:nvPr/>
        </p:nvSpPr>
        <p:spPr>
          <a:xfrm rot="-955344">
            <a:off x="7599432" y="1501397"/>
            <a:ext cx="494404" cy="89709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7" name="Google Shape;1567;p28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1568" name="Google Shape;1568;p28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28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571" name="Google Shape;1571;p28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28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1581" name="Google Shape;1581;p28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584" name="Google Shape;1584;p28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28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1587" name="Google Shape;1587;p28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28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591" name="Google Shape;1591;p28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28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1597" name="Google Shape;1597;p28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28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8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2" name="Google Shape;1602;p28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603" name="Google Shape;1603;p28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1_1">
    <p:bg>
      <p:bgPr>
        <a:solidFill>
          <a:schemeClr val="accent1"/>
        </a:soli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29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1607" name="Google Shape;1607;p2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29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1619" name="Google Shape;1619;p2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4" name="Google Shape;1634;p29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1635" name="Google Shape;1635;p29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29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1638" name="Google Shape;1638;p29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2" name="Google Shape;1642;p29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9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29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1645" name="Google Shape;1645;p2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29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1655" name="Google Shape;1655;p29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7" name="Google Shape;1657;p29"/>
          <p:cNvSpPr txBox="1"/>
          <p:nvPr>
            <p:ph type="title"/>
          </p:nvPr>
        </p:nvSpPr>
        <p:spPr>
          <a:xfrm>
            <a:off x="755262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8" name="Google Shape;1658;p29"/>
          <p:cNvSpPr txBox="1"/>
          <p:nvPr>
            <p:ph idx="1" type="subTitle"/>
          </p:nvPr>
        </p:nvSpPr>
        <p:spPr>
          <a:xfrm>
            <a:off x="755262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9" name="Google Shape;1659;p29"/>
          <p:cNvSpPr txBox="1"/>
          <p:nvPr>
            <p:ph idx="2" type="title"/>
          </p:nvPr>
        </p:nvSpPr>
        <p:spPr>
          <a:xfrm>
            <a:off x="3516750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0" name="Google Shape;1660;p29"/>
          <p:cNvSpPr txBox="1"/>
          <p:nvPr>
            <p:ph idx="3" type="subTitle"/>
          </p:nvPr>
        </p:nvSpPr>
        <p:spPr>
          <a:xfrm>
            <a:off x="3516750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1" name="Google Shape;1661;p29"/>
          <p:cNvSpPr txBox="1"/>
          <p:nvPr>
            <p:ph idx="4" type="title"/>
          </p:nvPr>
        </p:nvSpPr>
        <p:spPr>
          <a:xfrm>
            <a:off x="6278238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2" name="Google Shape;1662;p29"/>
          <p:cNvSpPr txBox="1"/>
          <p:nvPr>
            <p:ph idx="5" type="subTitle"/>
          </p:nvPr>
        </p:nvSpPr>
        <p:spPr>
          <a:xfrm>
            <a:off x="6278238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3" name="Google Shape;1663;p29"/>
          <p:cNvSpPr txBox="1"/>
          <p:nvPr>
            <p:ph idx="6" type="title"/>
          </p:nvPr>
        </p:nvSpPr>
        <p:spPr>
          <a:xfrm>
            <a:off x="755262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4" name="Google Shape;1664;p29"/>
          <p:cNvSpPr txBox="1"/>
          <p:nvPr>
            <p:ph idx="7" type="subTitle"/>
          </p:nvPr>
        </p:nvSpPr>
        <p:spPr>
          <a:xfrm>
            <a:off x="755262" y="3731945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5" name="Google Shape;1665;p29"/>
          <p:cNvSpPr txBox="1"/>
          <p:nvPr>
            <p:ph idx="8" type="title"/>
          </p:nvPr>
        </p:nvSpPr>
        <p:spPr>
          <a:xfrm>
            <a:off x="3516750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6" name="Google Shape;1666;p29"/>
          <p:cNvSpPr txBox="1"/>
          <p:nvPr>
            <p:ph idx="9" type="subTitle"/>
          </p:nvPr>
        </p:nvSpPr>
        <p:spPr>
          <a:xfrm>
            <a:off x="3516750" y="3741470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7" name="Google Shape;1667;p29"/>
          <p:cNvSpPr txBox="1"/>
          <p:nvPr>
            <p:ph idx="13" type="title"/>
          </p:nvPr>
        </p:nvSpPr>
        <p:spPr>
          <a:xfrm>
            <a:off x="6278238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8" name="Google Shape;1668;p29"/>
          <p:cNvSpPr txBox="1"/>
          <p:nvPr>
            <p:ph idx="14" type="subTitle"/>
          </p:nvPr>
        </p:nvSpPr>
        <p:spPr>
          <a:xfrm>
            <a:off x="6278238" y="3741470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9" name="Google Shape;1669;p29"/>
          <p:cNvSpPr txBox="1"/>
          <p:nvPr>
            <p:ph idx="15"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idx="1" type="subTitle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6" name="Google Shape;216;p4"/>
          <p:cNvSpPr txBox="1"/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"/>
          <p:cNvSpPr/>
          <p:nvPr/>
        </p:nvSpPr>
        <p:spPr>
          <a:xfrm flipH="1" rot="290954">
            <a:off x="8792626" y="3491026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 flipH="1" rot="4044333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 flipH="1" rot="1012302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flipH="1" rot="-2203129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4"/>
          <p:cNvSpPr txBox="1"/>
          <p:nvPr>
            <p:ph hasCustomPrompt="1"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rect b="b" l="l" r="r" t="t"/>
              <a:pathLst>
                <a:path extrusionOk="0" h="568" w="474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rect b="b" l="l" r="r" t="t"/>
              <a:pathLst>
                <a:path extrusionOk="0" h="921" w="941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rect b="b" l="l" r="r" t="t"/>
              <a:pathLst>
                <a:path extrusionOk="0" h="3910" w="2664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rect b="b" l="l" r="r" t="t"/>
              <a:pathLst>
                <a:path extrusionOk="0" h="632" w="481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rect b="b" l="l" r="r" t="t"/>
              <a:pathLst>
                <a:path extrusionOk="0" h="755" w="3171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rect b="b" l="l" r="r" t="t"/>
              <a:pathLst>
                <a:path extrusionOk="0" h="2767" w="3356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rect b="b" l="l" r="r" t="t"/>
              <a:pathLst>
                <a:path extrusionOk="0" h="2374" w="4523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rect b="b" l="l" r="r" t="t"/>
              <a:pathLst>
                <a:path extrusionOk="0" h="3925" w="744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rect b="b" l="l" r="r" t="t"/>
              <a:pathLst>
                <a:path extrusionOk="0" h="1011" w="1441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rect b="b" l="l" r="r" t="t"/>
              <a:pathLst>
                <a:path extrusionOk="0" h="2996" w="2311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rect b="b" l="l" r="r" t="t"/>
              <a:pathLst>
                <a:path extrusionOk="0" h="744" w="1162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rect b="b" l="l" r="r" t="t"/>
              <a:pathLst>
                <a:path extrusionOk="0" h="14408" w="4285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rect b="b" l="l" r="r" t="t"/>
              <a:pathLst>
                <a:path extrusionOk="0" h="257" w="535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rect b="b" l="l" r="r" t="t"/>
              <a:pathLst>
                <a:path extrusionOk="0" h="314" w="512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rect b="b" l="l" r="r" t="t"/>
              <a:pathLst>
                <a:path extrusionOk="0" h="257" w="314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rect b="b" l="l" r="r" t="t"/>
              <a:pathLst>
                <a:path extrusionOk="0" h="176" w="245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rect b="b" l="l" r="r" t="t"/>
              <a:pathLst>
                <a:path extrusionOk="0" h="256" w="686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rect b="b" l="l" r="r" t="t"/>
              <a:pathLst>
                <a:path extrusionOk="0" h="186" w="465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rect b="b" l="l" r="r" t="t"/>
              <a:pathLst>
                <a:path extrusionOk="0" h="244" w="407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rect b="b" l="l" r="r" t="t"/>
              <a:pathLst>
                <a:path extrusionOk="0" h="268" w="361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rect b="b" l="l" r="r" t="t"/>
              <a:pathLst>
                <a:path extrusionOk="0" h="2972" w="628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rect b="b" l="l" r="r" t="t"/>
              <a:pathLst>
                <a:path extrusionOk="0" h="5968" w="8012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rect b="b" l="l" r="r" t="t"/>
              <a:pathLst>
                <a:path extrusionOk="0" h="2822" w="274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idx="1" type="subTitle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9" name="Google Shape;309;p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310" name="Google Shape;310;p5"/>
          <p:cNvGrpSpPr/>
          <p:nvPr/>
        </p:nvGrpSpPr>
        <p:grpSpPr>
          <a:xfrm flipH="1" rot="-1403612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11" name="Google Shape;311;p5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5"/>
          <p:cNvGrpSpPr/>
          <p:nvPr/>
        </p:nvGrpSpPr>
        <p:grpSpPr>
          <a:xfrm flipH="1" rot="1184074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14" name="Google Shape;314;p5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5"/>
          <p:cNvSpPr/>
          <p:nvPr/>
        </p:nvSpPr>
        <p:spPr>
          <a:xfrm rot="-1076836">
            <a:off x="8665835" y="124950"/>
            <a:ext cx="733306" cy="1031368"/>
          </a:xfrm>
          <a:custGeom>
            <a:rect b="b" l="l" r="r" t="t"/>
            <a:pathLst>
              <a:path extrusionOk="0" h="9879" w="7024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3">
    <p:bg>
      <p:bgPr>
        <a:solidFill>
          <a:schemeClr val="accen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319" name="Google Shape;319;p6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27" name="Google Shape;327;p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6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30" name="Google Shape;330;p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6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340" name="Google Shape;340;p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6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346" name="Google Shape;346;p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350" name="Google Shape;350;p6"/>
            <p:cNvSpPr/>
            <p:nvPr/>
          </p:nvSpPr>
          <p:spPr>
            <a:xfrm>
              <a:off x="1206025" y="3008250"/>
              <a:ext cx="146600" cy="244700"/>
            </a:xfrm>
            <a:custGeom>
              <a:rect b="b" l="l" r="r" t="t"/>
              <a:pathLst>
                <a:path extrusionOk="0" h="9788" w="5864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280625" y="313770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285550" y="3152500"/>
              <a:ext cx="10200" cy="6700"/>
            </a:xfrm>
            <a:custGeom>
              <a:rect b="b" l="l" r="r" t="t"/>
              <a:pathLst>
                <a:path extrusionOk="0" h="268" w="408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282375" y="3103450"/>
              <a:ext cx="9300" cy="9600"/>
            </a:xfrm>
            <a:custGeom>
              <a:rect b="b" l="l" r="r" t="t"/>
              <a:pathLst>
                <a:path extrusionOk="0" h="384" w="372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81200" y="3076750"/>
              <a:ext cx="11925" cy="5825"/>
            </a:xfrm>
            <a:custGeom>
              <a:rect b="b" l="l" r="r" t="t"/>
              <a:pathLst>
                <a:path extrusionOk="0" h="233" w="477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80925" y="3061950"/>
              <a:ext cx="9000" cy="6425"/>
            </a:xfrm>
            <a:custGeom>
              <a:rect b="b" l="l" r="r" t="t"/>
              <a:pathLst>
                <a:path extrusionOk="0" h="257" w="36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82075" y="3091275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85550" y="3163250"/>
              <a:ext cx="7575" cy="6400"/>
            </a:xfrm>
            <a:custGeom>
              <a:rect b="b" l="l" r="r" t="t"/>
              <a:pathLst>
                <a:path extrusionOk="0" h="256" w="303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82950" y="3121750"/>
              <a:ext cx="5825" cy="6400"/>
            </a:xfrm>
            <a:custGeom>
              <a:rect b="b" l="l" r="r" t="t"/>
              <a:pathLst>
                <a:path extrusionOk="0" h="256" w="233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90200" y="3178625"/>
              <a:ext cx="6125" cy="4950"/>
            </a:xfrm>
            <a:custGeom>
              <a:rect b="b" l="l" r="r" t="t"/>
              <a:pathLst>
                <a:path extrusionOk="0" h="198" w="245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220825" y="3192850"/>
              <a:ext cx="112925" cy="40650"/>
            </a:xfrm>
            <a:custGeom>
              <a:rect b="b" l="l" r="r" t="t"/>
              <a:pathLst>
                <a:path extrusionOk="0" h="1626" w="4517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6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6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363" name="Google Shape;363;p6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6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373" name="Google Shape;373;p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6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376" name="Google Shape;376;p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6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80" name="Google Shape;380;p6"/>
          <p:cNvSpPr txBox="1"/>
          <p:nvPr>
            <p:ph idx="1" type="subTitle"/>
          </p:nvPr>
        </p:nvSpPr>
        <p:spPr>
          <a:xfrm>
            <a:off x="1958550" y="1540956"/>
            <a:ext cx="5226900" cy="25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2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>
            <p:ph idx="1" type="subTitle"/>
          </p:nvPr>
        </p:nvSpPr>
        <p:spPr>
          <a:xfrm>
            <a:off x="719975" y="1244200"/>
            <a:ext cx="3543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3" name="Google Shape;383;p7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384" name="Google Shape;384;p7"/>
          <p:cNvGrpSpPr/>
          <p:nvPr/>
        </p:nvGrpSpPr>
        <p:grpSpPr>
          <a:xfrm flipH="1" rot="-1403612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85" name="Google Shape;385;p7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7"/>
          <p:cNvGrpSpPr/>
          <p:nvPr/>
        </p:nvGrpSpPr>
        <p:grpSpPr>
          <a:xfrm flipH="1" rot="1184074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88" name="Google Shape;388;p7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7"/>
          <p:cNvSpPr/>
          <p:nvPr/>
        </p:nvSpPr>
        <p:spPr>
          <a:xfrm rot="-1076836">
            <a:off x="8665835" y="124950"/>
            <a:ext cx="733306" cy="1031368"/>
          </a:xfrm>
          <a:custGeom>
            <a:rect b="b" l="l" r="r" t="t"/>
            <a:pathLst>
              <a:path extrusionOk="0" h="9879" w="7024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"/>
          <p:cNvSpPr txBox="1"/>
          <p:nvPr>
            <p:ph idx="2" type="subTitle"/>
          </p:nvPr>
        </p:nvSpPr>
        <p:spPr>
          <a:xfrm>
            <a:off x="4875888" y="1244200"/>
            <a:ext cx="3543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chemeClr val="accen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>
            <p:ph idx="1" type="subTitle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4" name="Google Shape;394;p8"/>
          <p:cNvSpPr txBox="1"/>
          <p:nvPr>
            <p:ph hasCustomPrompt="1"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/>
          <p:nvPr>
            <p:ph idx="2"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96" name="Google Shape;396;p8"/>
          <p:cNvSpPr txBox="1"/>
          <p:nvPr>
            <p:ph idx="3" type="subTitle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97" name="Google Shape;397;p8"/>
          <p:cNvSpPr txBox="1"/>
          <p:nvPr>
            <p:ph idx="4" type="subTitle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8" name="Google Shape;398;p8"/>
          <p:cNvSpPr txBox="1"/>
          <p:nvPr>
            <p:ph hasCustomPrompt="1" idx="5" type="title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/>
          <p:nvPr>
            <p:ph idx="6" type="subTitle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0" name="Google Shape;400;p8"/>
          <p:cNvSpPr txBox="1"/>
          <p:nvPr>
            <p:ph idx="7" type="subTitle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1" name="Google Shape;401;p8"/>
          <p:cNvSpPr txBox="1"/>
          <p:nvPr>
            <p:ph hasCustomPrompt="1" idx="8" type="title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/>
          <p:nvPr>
            <p:ph idx="9" type="subTitle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3" name="Google Shape;403;p8"/>
          <p:cNvSpPr txBox="1"/>
          <p:nvPr>
            <p:ph idx="13" type="subTitle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4" name="Google Shape;404;p8"/>
          <p:cNvSpPr txBox="1"/>
          <p:nvPr>
            <p:ph hasCustomPrompt="1" idx="14" type="title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/>
          <p:nvPr>
            <p:ph idx="15" type="subTitle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6" name="Google Shape;406;p8"/>
          <p:cNvSpPr txBox="1"/>
          <p:nvPr>
            <p:ph idx="16" type="subTitle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7" name="Google Shape;407;p8"/>
          <p:cNvSpPr txBox="1"/>
          <p:nvPr>
            <p:ph hasCustomPrompt="1" idx="17" type="title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/>
          <p:nvPr>
            <p:ph idx="18" type="subTitle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rect b="b" l="l" r="r" t="t"/>
              <a:pathLst>
                <a:path extrusionOk="0" h="2671" w="4049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rect b="b" l="l" r="r" t="t"/>
              <a:pathLst>
                <a:path extrusionOk="0" h="808" w="883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rect b="b" l="l" r="r" t="t"/>
              <a:pathLst>
                <a:path extrusionOk="0" h="806" w="895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rect b="b" l="l" r="r" t="t"/>
              <a:pathLst>
                <a:path extrusionOk="0" h="804" w="883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rect b="b" l="l" r="r" t="t"/>
              <a:pathLst>
                <a:path extrusionOk="0" h="804" w="883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rect b="b" l="l" r="r" t="t"/>
              <a:pathLst>
                <a:path extrusionOk="0" h="804" w="895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rect b="b" l="l" r="r" t="t"/>
              <a:pathLst>
                <a:path extrusionOk="0" h="803" w="884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rect b="b" l="l" r="r" t="t"/>
              <a:pathLst>
                <a:path extrusionOk="0" h="809" w="883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rect b="b" l="l" r="r" t="t"/>
              <a:pathLst>
                <a:path extrusionOk="0" h="808" w="895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rect b="b" l="l" r="r" t="t"/>
              <a:pathLst>
                <a:path extrusionOk="0" h="808" w="884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rect b="b" l="l" r="r" t="t"/>
              <a:pathLst>
                <a:path extrusionOk="0" h="807" w="883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rect b="b" l="l" r="r" t="t"/>
              <a:pathLst>
                <a:path extrusionOk="0" h="5906" w="2934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rect b="b" l="l" r="r" t="t"/>
              <a:pathLst>
                <a:path extrusionOk="0" h="9221" w="7988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"/>
          <p:cNvSpPr txBox="1"/>
          <p:nvPr>
            <p:ph idx="1" type="subTitle"/>
          </p:nvPr>
        </p:nvSpPr>
        <p:spPr>
          <a:xfrm>
            <a:off x="1867375" y="2747724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1" name="Google Shape;431;p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2" name="Google Shape;432;p9"/>
          <p:cNvSpPr txBox="1"/>
          <p:nvPr>
            <p:ph idx="2" type="subTitle"/>
          </p:nvPr>
        </p:nvSpPr>
        <p:spPr>
          <a:xfrm>
            <a:off x="2020987" y="2449901"/>
            <a:ext cx="22422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3" name="Google Shape;433;p9"/>
          <p:cNvSpPr txBox="1"/>
          <p:nvPr>
            <p:ph idx="3" type="subTitle"/>
          </p:nvPr>
        </p:nvSpPr>
        <p:spPr>
          <a:xfrm>
            <a:off x="4723770" y="2749161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4" name="Google Shape;434;p9"/>
          <p:cNvSpPr txBox="1"/>
          <p:nvPr>
            <p:ph idx="4" type="subTitle"/>
          </p:nvPr>
        </p:nvSpPr>
        <p:spPr>
          <a:xfrm>
            <a:off x="4877364" y="2449901"/>
            <a:ext cx="22422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435" name="Google Shape;435;p9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436" name="Google Shape;436;p9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9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440" name="Google Shape;440;p9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9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443" name="Google Shape;443;p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9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453" name="Google Shape;453;p9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9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456" name="Google Shape;456;p9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9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462" name="Google Shape;462;p9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9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466" name="Google Shape;466;p9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9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469" name="Google Shape;469;p9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9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473" name="Google Shape;473;p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489" name="Google Shape;489;p9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497" name="Google Shape;497;p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9"/>
          <p:cNvSpPr/>
          <p:nvPr/>
        </p:nvSpPr>
        <p:spPr>
          <a:xfrm flipH="1" rot="-897778">
            <a:off x="825036" y="1701916"/>
            <a:ext cx="540259" cy="223794"/>
          </a:xfrm>
          <a:custGeom>
            <a:rect b="b" l="l" r="r" t="t"/>
            <a:pathLst>
              <a:path extrusionOk="0" h="2602" w="6282">
                <a:moveTo>
                  <a:pt x="3774" y="12"/>
                </a:moveTo>
                <a:cubicBezTo>
                  <a:pt x="4017" y="12"/>
                  <a:pt x="4261" y="24"/>
                  <a:pt x="4505" y="12"/>
                </a:cubicBezTo>
                <a:cubicBezTo>
                  <a:pt x="4842" y="1"/>
                  <a:pt x="5167" y="59"/>
                  <a:pt x="5469" y="152"/>
                </a:cubicBezTo>
                <a:cubicBezTo>
                  <a:pt x="5492" y="175"/>
                  <a:pt x="5527" y="186"/>
                  <a:pt x="5550" y="186"/>
                </a:cubicBezTo>
                <a:cubicBezTo>
                  <a:pt x="5817" y="198"/>
                  <a:pt x="5956" y="361"/>
                  <a:pt x="6072" y="570"/>
                </a:cubicBezTo>
                <a:cubicBezTo>
                  <a:pt x="6177" y="720"/>
                  <a:pt x="6281" y="895"/>
                  <a:pt x="6246" y="1104"/>
                </a:cubicBezTo>
                <a:cubicBezTo>
                  <a:pt x="6235" y="1301"/>
                  <a:pt x="6177" y="1498"/>
                  <a:pt x="6119" y="1696"/>
                </a:cubicBezTo>
                <a:cubicBezTo>
                  <a:pt x="6061" y="1881"/>
                  <a:pt x="5898" y="2021"/>
                  <a:pt x="5747" y="2114"/>
                </a:cubicBezTo>
                <a:cubicBezTo>
                  <a:pt x="5701" y="2148"/>
                  <a:pt x="5631" y="2160"/>
                  <a:pt x="5585" y="2206"/>
                </a:cubicBezTo>
                <a:cubicBezTo>
                  <a:pt x="5515" y="2276"/>
                  <a:pt x="5422" y="2288"/>
                  <a:pt x="5318" y="2264"/>
                </a:cubicBezTo>
                <a:cubicBezTo>
                  <a:pt x="5225" y="2218"/>
                  <a:pt x="5120" y="2253"/>
                  <a:pt x="5016" y="2264"/>
                </a:cubicBezTo>
                <a:cubicBezTo>
                  <a:pt x="4842" y="2288"/>
                  <a:pt x="4679" y="2346"/>
                  <a:pt x="4505" y="2381"/>
                </a:cubicBezTo>
                <a:cubicBezTo>
                  <a:pt x="4412" y="2392"/>
                  <a:pt x="4296" y="2404"/>
                  <a:pt x="4180" y="2404"/>
                </a:cubicBezTo>
                <a:cubicBezTo>
                  <a:pt x="4017" y="2404"/>
                  <a:pt x="3866" y="2404"/>
                  <a:pt x="3727" y="2450"/>
                </a:cubicBezTo>
                <a:cubicBezTo>
                  <a:pt x="3553" y="2497"/>
                  <a:pt x="3367" y="2508"/>
                  <a:pt x="3170" y="2508"/>
                </a:cubicBezTo>
                <a:cubicBezTo>
                  <a:pt x="3054" y="2508"/>
                  <a:pt x="2926" y="2508"/>
                  <a:pt x="2810" y="2555"/>
                </a:cubicBezTo>
                <a:cubicBezTo>
                  <a:pt x="2740" y="2578"/>
                  <a:pt x="2647" y="2578"/>
                  <a:pt x="2566" y="2578"/>
                </a:cubicBezTo>
                <a:cubicBezTo>
                  <a:pt x="2171" y="2578"/>
                  <a:pt x="1765" y="2601"/>
                  <a:pt x="1370" y="2578"/>
                </a:cubicBezTo>
                <a:cubicBezTo>
                  <a:pt x="1022" y="2578"/>
                  <a:pt x="720" y="2462"/>
                  <a:pt x="430" y="2276"/>
                </a:cubicBezTo>
                <a:cubicBezTo>
                  <a:pt x="360" y="2230"/>
                  <a:pt x="302" y="2172"/>
                  <a:pt x="256" y="2102"/>
                </a:cubicBezTo>
                <a:cubicBezTo>
                  <a:pt x="117" y="1847"/>
                  <a:pt x="1" y="1568"/>
                  <a:pt x="35" y="1266"/>
                </a:cubicBezTo>
                <a:cubicBezTo>
                  <a:pt x="59" y="1162"/>
                  <a:pt x="93" y="1045"/>
                  <a:pt x="151" y="953"/>
                </a:cubicBezTo>
                <a:cubicBezTo>
                  <a:pt x="291" y="767"/>
                  <a:pt x="442" y="593"/>
                  <a:pt x="662" y="477"/>
                </a:cubicBezTo>
                <a:cubicBezTo>
                  <a:pt x="778" y="419"/>
                  <a:pt x="906" y="372"/>
                  <a:pt x="1022" y="303"/>
                </a:cubicBezTo>
                <a:cubicBezTo>
                  <a:pt x="1161" y="210"/>
                  <a:pt x="1301" y="175"/>
                  <a:pt x="1463" y="186"/>
                </a:cubicBezTo>
                <a:lnTo>
                  <a:pt x="1521" y="186"/>
                </a:lnTo>
                <a:cubicBezTo>
                  <a:pt x="1754" y="105"/>
                  <a:pt x="1986" y="105"/>
                  <a:pt x="2218" y="117"/>
                </a:cubicBezTo>
                <a:cubicBezTo>
                  <a:pt x="2241" y="117"/>
                  <a:pt x="2276" y="117"/>
                  <a:pt x="2299" y="105"/>
                </a:cubicBezTo>
                <a:cubicBezTo>
                  <a:pt x="2473" y="1"/>
                  <a:pt x="2659" y="24"/>
                  <a:pt x="2845" y="24"/>
                </a:cubicBezTo>
                <a:cubicBezTo>
                  <a:pt x="3147" y="12"/>
                  <a:pt x="3460" y="12"/>
                  <a:pt x="3774" y="12"/>
                </a:cubicBezTo>
                <a:close/>
                <a:moveTo>
                  <a:pt x="3263" y="2218"/>
                </a:moveTo>
                <a:cubicBezTo>
                  <a:pt x="3321" y="2055"/>
                  <a:pt x="3379" y="1916"/>
                  <a:pt x="3437" y="1788"/>
                </a:cubicBezTo>
                <a:cubicBezTo>
                  <a:pt x="3541" y="1568"/>
                  <a:pt x="3541" y="1162"/>
                  <a:pt x="3448" y="918"/>
                </a:cubicBezTo>
                <a:cubicBezTo>
                  <a:pt x="3402" y="813"/>
                  <a:pt x="3390" y="697"/>
                  <a:pt x="3321" y="604"/>
                </a:cubicBezTo>
                <a:cubicBezTo>
                  <a:pt x="3135" y="361"/>
                  <a:pt x="2856" y="244"/>
                  <a:pt x="2566" y="337"/>
                </a:cubicBezTo>
                <a:cubicBezTo>
                  <a:pt x="2357" y="395"/>
                  <a:pt x="2160" y="395"/>
                  <a:pt x="1951" y="407"/>
                </a:cubicBezTo>
                <a:cubicBezTo>
                  <a:pt x="1916" y="407"/>
                  <a:pt x="1846" y="407"/>
                  <a:pt x="1812" y="419"/>
                </a:cubicBezTo>
                <a:cubicBezTo>
                  <a:pt x="1649" y="488"/>
                  <a:pt x="1487" y="465"/>
                  <a:pt x="1336" y="511"/>
                </a:cubicBezTo>
                <a:cubicBezTo>
                  <a:pt x="1173" y="546"/>
                  <a:pt x="1022" y="686"/>
                  <a:pt x="871" y="720"/>
                </a:cubicBezTo>
                <a:cubicBezTo>
                  <a:pt x="709" y="767"/>
                  <a:pt x="604" y="871"/>
                  <a:pt x="500" y="987"/>
                </a:cubicBezTo>
                <a:cubicBezTo>
                  <a:pt x="384" y="1104"/>
                  <a:pt x="302" y="1243"/>
                  <a:pt x="326" y="1417"/>
                </a:cubicBezTo>
                <a:cubicBezTo>
                  <a:pt x="360" y="1626"/>
                  <a:pt x="418" y="1847"/>
                  <a:pt x="546" y="2021"/>
                </a:cubicBezTo>
                <a:cubicBezTo>
                  <a:pt x="558" y="2032"/>
                  <a:pt x="581" y="2044"/>
                  <a:pt x="593" y="2044"/>
                </a:cubicBezTo>
                <a:cubicBezTo>
                  <a:pt x="836" y="2206"/>
                  <a:pt x="1115" y="2276"/>
                  <a:pt x="1405" y="2288"/>
                </a:cubicBezTo>
                <a:cubicBezTo>
                  <a:pt x="1777" y="2323"/>
                  <a:pt x="2160" y="2311"/>
                  <a:pt x="2531" y="2311"/>
                </a:cubicBezTo>
                <a:cubicBezTo>
                  <a:pt x="2578" y="2311"/>
                  <a:pt x="2624" y="2311"/>
                  <a:pt x="2647" y="2288"/>
                </a:cubicBezTo>
                <a:cubicBezTo>
                  <a:pt x="2856" y="2218"/>
                  <a:pt x="3042" y="2218"/>
                  <a:pt x="3263" y="2218"/>
                </a:cubicBezTo>
                <a:close/>
                <a:moveTo>
                  <a:pt x="3518" y="314"/>
                </a:moveTo>
                <a:cubicBezTo>
                  <a:pt x="3541" y="361"/>
                  <a:pt x="3541" y="395"/>
                  <a:pt x="3553" y="419"/>
                </a:cubicBezTo>
                <a:cubicBezTo>
                  <a:pt x="3774" y="895"/>
                  <a:pt x="3774" y="895"/>
                  <a:pt x="3774" y="1417"/>
                </a:cubicBezTo>
                <a:cubicBezTo>
                  <a:pt x="3774" y="1614"/>
                  <a:pt x="3750" y="1788"/>
                  <a:pt x="3657" y="1939"/>
                </a:cubicBezTo>
                <a:cubicBezTo>
                  <a:pt x="3611" y="2021"/>
                  <a:pt x="3565" y="2090"/>
                  <a:pt x="3623" y="2195"/>
                </a:cubicBezTo>
                <a:cubicBezTo>
                  <a:pt x="3692" y="2172"/>
                  <a:pt x="3785" y="2160"/>
                  <a:pt x="3855" y="2160"/>
                </a:cubicBezTo>
                <a:cubicBezTo>
                  <a:pt x="4145" y="2172"/>
                  <a:pt x="4412" y="2055"/>
                  <a:pt x="4702" y="2055"/>
                </a:cubicBezTo>
                <a:cubicBezTo>
                  <a:pt x="4760" y="2055"/>
                  <a:pt x="4830" y="2044"/>
                  <a:pt x="4876" y="1997"/>
                </a:cubicBezTo>
                <a:cubicBezTo>
                  <a:pt x="5016" y="1916"/>
                  <a:pt x="5178" y="1905"/>
                  <a:pt x="5318" y="1928"/>
                </a:cubicBezTo>
                <a:cubicBezTo>
                  <a:pt x="5469" y="1963"/>
                  <a:pt x="5550" y="1881"/>
                  <a:pt x="5654" y="1847"/>
                </a:cubicBezTo>
                <a:cubicBezTo>
                  <a:pt x="5782" y="1788"/>
                  <a:pt x="5817" y="1672"/>
                  <a:pt x="5863" y="1556"/>
                </a:cubicBezTo>
                <a:cubicBezTo>
                  <a:pt x="5898" y="1417"/>
                  <a:pt x="5933" y="1301"/>
                  <a:pt x="5956" y="1173"/>
                </a:cubicBezTo>
                <a:cubicBezTo>
                  <a:pt x="5979" y="1104"/>
                  <a:pt x="5956" y="1022"/>
                  <a:pt x="5933" y="976"/>
                </a:cubicBezTo>
                <a:cubicBezTo>
                  <a:pt x="5898" y="883"/>
                  <a:pt x="5840" y="813"/>
                  <a:pt x="5817" y="720"/>
                </a:cubicBezTo>
                <a:cubicBezTo>
                  <a:pt x="5782" y="639"/>
                  <a:pt x="5724" y="593"/>
                  <a:pt x="5643" y="558"/>
                </a:cubicBezTo>
                <a:cubicBezTo>
                  <a:pt x="5376" y="442"/>
                  <a:pt x="5109" y="361"/>
                  <a:pt x="4830" y="349"/>
                </a:cubicBezTo>
                <a:cubicBezTo>
                  <a:pt x="4389" y="291"/>
                  <a:pt x="3959" y="314"/>
                  <a:pt x="3518" y="3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9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510" name="Google Shape;510;p9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TWO_COLUMNS_2">
    <p:bg>
      <p:bgPr>
        <a:solidFill>
          <a:schemeClr val="accen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"/>
          <p:cNvSpPr txBox="1"/>
          <p:nvPr>
            <p:ph idx="1" type="subTitle"/>
          </p:nvPr>
        </p:nvSpPr>
        <p:spPr>
          <a:xfrm>
            <a:off x="3297300" y="1957675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1" name="Google Shape;521;p10"/>
          <p:cNvSpPr txBox="1"/>
          <p:nvPr>
            <p:ph type="ctrTitle"/>
          </p:nvPr>
        </p:nvSpPr>
        <p:spPr>
          <a:xfrm>
            <a:off x="2674350" y="723533"/>
            <a:ext cx="3795300" cy="10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Neucha"/>
              <a:buNone/>
              <a:defRPr b="1" sz="6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22" name="Google Shape;522;p10"/>
          <p:cNvSpPr txBox="1"/>
          <p:nvPr>
            <p:ph idx="2" type="subTitle"/>
          </p:nvPr>
        </p:nvSpPr>
        <p:spPr>
          <a:xfrm>
            <a:off x="2295450" y="1659850"/>
            <a:ext cx="45531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523" name="Google Shape;523;p10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524" name="Google Shape;524;p10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 flipH="1" rot="-1425117">
            <a:off x="6752048" y="4272006"/>
            <a:ext cx="870560" cy="1160758"/>
            <a:chOff x="2957300" y="3608175"/>
            <a:chExt cx="231325" cy="310850"/>
          </a:xfrm>
        </p:grpSpPr>
        <p:sp>
          <p:nvSpPr>
            <p:cNvPr id="533" name="Google Shape;533;p10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547" name="Google Shape;547;p10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0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550" name="Google Shape;550;p10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10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560" name="Google Shape;560;p10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0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563" name="Google Shape;563;p10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0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569" name="Google Shape;569;p10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0"/>
          <p:cNvGrpSpPr/>
          <p:nvPr/>
        </p:nvGrpSpPr>
        <p:grpSpPr>
          <a:xfrm flipH="1" rot="-1302591">
            <a:off x="6190469" y="4653389"/>
            <a:ext cx="378569" cy="592888"/>
            <a:chOff x="683900" y="3612800"/>
            <a:chExt cx="105100" cy="164600"/>
          </a:xfrm>
        </p:grpSpPr>
        <p:sp>
          <p:nvSpPr>
            <p:cNvPr id="573" name="Google Shape;573;p10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576" name="Google Shape;576;p10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0"/>
          <p:cNvGrpSpPr/>
          <p:nvPr/>
        </p:nvGrpSpPr>
        <p:grpSpPr>
          <a:xfrm flipH="1" rot="291899">
            <a:off x="7579818" y="3216215"/>
            <a:ext cx="590935" cy="1096310"/>
            <a:chOff x="2369275" y="3344925"/>
            <a:chExt cx="160525" cy="297800"/>
          </a:xfrm>
        </p:grpSpPr>
        <p:sp>
          <p:nvSpPr>
            <p:cNvPr id="580" name="Google Shape;580;p10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10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596" name="Google Shape;596;p10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0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605" name="Google Shape;605;p10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0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619" name="Google Shape;619;p10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10"/>
          <p:cNvSpPr txBox="1"/>
          <p:nvPr/>
        </p:nvSpPr>
        <p:spPr>
          <a:xfrm>
            <a:off x="2994450" y="3953875"/>
            <a:ext cx="3155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b="1" sz="4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0"/>
          <p:cNvSpPr txBox="1"/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 100 anni</a:t>
            </a:r>
            <a:endParaRPr/>
          </a:p>
        </p:txBody>
      </p:sp>
      <p:sp>
        <p:nvSpPr>
          <p:cNvPr id="1675" name="Google Shape;1675;p30"/>
          <p:cNvSpPr txBox="1"/>
          <p:nvPr>
            <p:ph idx="1" type="subTitle"/>
          </p:nvPr>
        </p:nvSpPr>
        <p:spPr>
          <a:xfrm>
            <a:off x="2104200" y="3320075"/>
            <a:ext cx="5331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Prevenire è meglio che curare! La salute al primo posto!</a:t>
            </a:r>
            <a:endParaRPr b="0" sz="1800"/>
          </a:p>
        </p:txBody>
      </p:sp>
      <p:grpSp>
        <p:nvGrpSpPr>
          <p:cNvPr id="1676" name="Google Shape;1676;p30"/>
          <p:cNvGrpSpPr/>
          <p:nvPr/>
        </p:nvGrpSpPr>
        <p:grpSpPr>
          <a:xfrm>
            <a:off x="3914089" y="1107877"/>
            <a:ext cx="1327215" cy="1147186"/>
            <a:chOff x="4447325" y="3140175"/>
            <a:chExt cx="249425" cy="215600"/>
          </a:xfrm>
        </p:grpSpPr>
        <p:sp>
          <p:nvSpPr>
            <p:cNvPr id="1677" name="Google Shape;1677;p30"/>
            <p:cNvSpPr/>
            <p:nvPr/>
          </p:nvSpPr>
          <p:spPr>
            <a:xfrm>
              <a:off x="4450525" y="3145250"/>
              <a:ext cx="213350" cy="123275"/>
            </a:xfrm>
            <a:custGeom>
              <a:rect b="b" l="l" r="r" t="t"/>
              <a:pathLst>
                <a:path extrusionOk="0" h="4931" w="8534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4447325" y="3140175"/>
              <a:ext cx="249425" cy="215600"/>
            </a:xfrm>
            <a:custGeom>
              <a:rect b="b" l="l" r="r" t="t"/>
              <a:pathLst>
                <a:path extrusionOk="0" h="8624" w="9977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9" name="Google Shape;16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275" y="3605703"/>
            <a:ext cx="1327200" cy="133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39"/>
          <p:cNvSpPr txBox="1"/>
          <p:nvPr>
            <p:ph type="ctrTitle"/>
          </p:nvPr>
        </p:nvSpPr>
        <p:spPr>
          <a:xfrm>
            <a:off x="1829400" y="1337250"/>
            <a:ext cx="5485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 PER L’ATTENZIONE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1"/>
          <p:cNvSpPr txBox="1"/>
          <p:nvPr>
            <p:ph idx="1" type="subTitle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Campa100Anni </a:t>
            </a:r>
            <a:r>
              <a:rPr lang="en" sz="1400"/>
              <a:t>è un chatbot progettato per l'assistenza </a:t>
            </a:r>
            <a:r>
              <a:rPr lang="en" sz="1400">
                <a:solidFill>
                  <a:schemeClr val="lt1"/>
                </a:solidFill>
              </a:rPr>
              <a:t>sanitaria agli anziani </a:t>
            </a:r>
            <a:r>
              <a:rPr lang="en" sz="1400"/>
              <a:t>e non, per aiutare l'utente ad individuare, sulla base dei sintomi riscontrati, la più probabile malattia associata ai sintomi.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Il progetto è stato </a:t>
            </a:r>
            <a:r>
              <a:rPr lang="en" sz="1400">
                <a:solidFill>
                  <a:schemeClr val="lt1"/>
                </a:solidFill>
              </a:rPr>
              <a:t>sviluppato da 3 ragazzi</a:t>
            </a:r>
            <a:r>
              <a:rPr lang="en" sz="1400"/>
              <a:t> del terzo anno di "Informatica" </a:t>
            </a:r>
            <a:r>
              <a:rPr lang="en" sz="1400">
                <a:solidFill>
                  <a:schemeClr val="lt1"/>
                </a:solidFill>
              </a:rPr>
              <a:t>dell'Università degli studi di Bari Aldo Moro</a:t>
            </a:r>
            <a:r>
              <a:rPr lang="en" sz="1400"/>
              <a:t> durante l'A.A. 2020/21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1" lang="en" sz="1400"/>
              <a:t>Gaetano Dibenedetto</a:t>
            </a:r>
            <a:r>
              <a:rPr lang="en" sz="1400"/>
              <a:t> - 699649 - g.dibenedetto39@studenti.uniba.it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1" lang="en" sz="1400"/>
              <a:t>Mauro Andretta</a:t>
            </a:r>
            <a:r>
              <a:rPr lang="en" sz="1400"/>
              <a:t> - 699613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1" lang="en" sz="1400"/>
              <a:t>Gianmarco Moresi</a:t>
            </a:r>
            <a:r>
              <a:rPr lang="en" sz="1400"/>
              <a:t> - 683137 - g.moresi@studenti.uniba.it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5" name="Google Shape;1685;p31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 progetto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2"/>
          <p:cNvSpPr txBox="1"/>
          <p:nvPr>
            <p:ph idx="2"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Requisiti per l’utente</a:t>
            </a:r>
            <a:endParaRPr sz="4000"/>
          </a:p>
        </p:txBody>
      </p:sp>
      <p:grpSp>
        <p:nvGrpSpPr>
          <p:cNvPr id="1691" name="Google Shape;1691;p32"/>
          <p:cNvGrpSpPr/>
          <p:nvPr/>
        </p:nvGrpSpPr>
        <p:grpSpPr>
          <a:xfrm>
            <a:off x="5816172" y="1901210"/>
            <a:ext cx="870129" cy="762263"/>
            <a:chOff x="2768600" y="1372700"/>
            <a:chExt cx="794203" cy="627015"/>
          </a:xfrm>
        </p:grpSpPr>
        <p:sp>
          <p:nvSpPr>
            <p:cNvPr id="1692" name="Google Shape;1692;p32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32"/>
          <p:cNvSpPr txBox="1"/>
          <p:nvPr>
            <p:ph idx="1" type="subTitle"/>
          </p:nvPr>
        </p:nvSpPr>
        <p:spPr>
          <a:xfrm>
            <a:off x="1388047" y="2981923"/>
            <a:ext cx="32331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Tramite telegram è possibile avviare la conversazione</a:t>
            </a:r>
            <a:endParaRPr/>
          </a:p>
        </p:txBody>
      </p:sp>
      <p:grpSp>
        <p:nvGrpSpPr>
          <p:cNvPr id="1695" name="Google Shape;1695;p32"/>
          <p:cNvGrpSpPr/>
          <p:nvPr/>
        </p:nvGrpSpPr>
        <p:grpSpPr>
          <a:xfrm>
            <a:off x="2584014" y="1910473"/>
            <a:ext cx="870129" cy="762263"/>
            <a:chOff x="2768600" y="1372700"/>
            <a:chExt cx="794203" cy="627015"/>
          </a:xfrm>
        </p:grpSpPr>
        <p:sp>
          <p:nvSpPr>
            <p:cNvPr id="1696" name="Google Shape;1696;p32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8" name="Google Shape;1698;p32"/>
          <p:cNvSpPr txBox="1"/>
          <p:nvPr>
            <p:ph type="title"/>
          </p:nvPr>
        </p:nvSpPr>
        <p:spPr>
          <a:xfrm>
            <a:off x="2495671" y="2029189"/>
            <a:ext cx="10467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99" name="Google Shape;1699;p32"/>
          <p:cNvSpPr txBox="1"/>
          <p:nvPr>
            <p:ph idx="3" type="subTitle"/>
          </p:nvPr>
        </p:nvSpPr>
        <p:spPr>
          <a:xfrm>
            <a:off x="1674367" y="2654413"/>
            <a:ext cx="2689800" cy="5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Telegram</a:t>
            </a:r>
            <a:endParaRPr/>
          </a:p>
        </p:txBody>
      </p:sp>
      <p:sp>
        <p:nvSpPr>
          <p:cNvPr id="1700" name="Google Shape;1700;p32"/>
          <p:cNvSpPr txBox="1"/>
          <p:nvPr>
            <p:ph idx="4" type="subTitle"/>
          </p:nvPr>
        </p:nvSpPr>
        <p:spPr>
          <a:xfrm>
            <a:off x="4813632" y="2984924"/>
            <a:ext cx="28776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cercare il Bot online</a:t>
            </a:r>
            <a:endParaRPr/>
          </a:p>
        </p:txBody>
      </p:sp>
      <p:sp>
        <p:nvSpPr>
          <p:cNvPr id="1701" name="Google Shape;1701;p32"/>
          <p:cNvSpPr txBox="1"/>
          <p:nvPr>
            <p:ph idx="5" type="title"/>
          </p:nvPr>
        </p:nvSpPr>
        <p:spPr>
          <a:xfrm>
            <a:off x="5728859" y="2032187"/>
            <a:ext cx="10467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02" name="Google Shape;1702;p32"/>
          <p:cNvSpPr txBox="1"/>
          <p:nvPr>
            <p:ph idx="6" type="subTitle"/>
          </p:nvPr>
        </p:nvSpPr>
        <p:spPr>
          <a:xfrm>
            <a:off x="4617939" y="2657423"/>
            <a:ext cx="3138000" cy="5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Connessione internet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33"/>
          <p:cNvSpPr txBox="1"/>
          <p:nvPr>
            <p:ph idx="2" type="ctrTitle"/>
          </p:nvPr>
        </p:nvSpPr>
        <p:spPr>
          <a:xfrm>
            <a:off x="1996500" y="422850"/>
            <a:ext cx="5905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Requisiti per lo sviluppatore</a:t>
            </a:r>
            <a:endParaRPr sz="4000"/>
          </a:p>
        </p:txBody>
      </p:sp>
      <p:grpSp>
        <p:nvGrpSpPr>
          <p:cNvPr id="1708" name="Google Shape;1708;p33"/>
          <p:cNvGrpSpPr/>
          <p:nvPr/>
        </p:nvGrpSpPr>
        <p:grpSpPr>
          <a:xfrm>
            <a:off x="4228941" y="1567101"/>
            <a:ext cx="727649" cy="637424"/>
            <a:chOff x="2768600" y="1372700"/>
            <a:chExt cx="794203" cy="627015"/>
          </a:xfrm>
        </p:grpSpPr>
        <p:sp>
          <p:nvSpPr>
            <p:cNvPr id="1709" name="Google Shape;1709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33"/>
          <p:cNvSpPr txBox="1"/>
          <p:nvPr>
            <p:ph idx="1" type="subTitle"/>
          </p:nvPr>
        </p:nvSpPr>
        <p:spPr>
          <a:xfrm>
            <a:off x="525925" y="2470829"/>
            <a:ext cx="2703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Tramite telegram è possibile avviare la conversazione</a:t>
            </a:r>
            <a:endParaRPr/>
          </a:p>
        </p:txBody>
      </p:sp>
      <p:grpSp>
        <p:nvGrpSpPr>
          <p:cNvPr id="1712" name="Google Shape;1712;p33"/>
          <p:cNvGrpSpPr/>
          <p:nvPr/>
        </p:nvGrpSpPr>
        <p:grpSpPr>
          <a:xfrm>
            <a:off x="1526086" y="1574847"/>
            <a:ext cx="727649" cy="637424"/>
            <a:chOff x="2768600" y="1372700"/>
            <a:chExt cx="794203" cy="627015"/>
          </a:xfrm>
        </p:grpSpPr>
        <p:sp>
          <p:nvSpPr>
            <p:cNvPr id="1713" name="Google Shape;1713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5" name="Google Shape;1715;p33"/>
          <p:cNvSpPr txBox="1"/>
          <p:nvPr>
            <p:ph type="title"/>
          </p:nvPr>
        </p:nvSpPr>
        <p:spPr>
          <a:xfrm>
            <a:off x="1452163" y="1674125"/>
            <a:ext cx="87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6" name="Google Shape;1716;p33"/>
          <p:cNvSpPr txBox="1"/>
          <p:nvPr>
            <p:ph idx="3" type="subTitle"/>
          </p:nvPr>
        </p:nvSpPr>
        <p:spPr>
          <a:xfrm>
            <a:off x="765357" y="2196956"/>
            <a:ext cx="22491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Telegram</a:t>
            </a:r>
            <a:endParaRPr/>
          </a:p>
        </p:txBody>
      </p:sp>
      <p:sp>
        <p:nvSpPr>
          <p:cNvPr id="1717" name="Google Shape;1717;p33"/>
          <p:cNvSpPr txBox="1"/>
          <p:nvPr>
            <p:ph idx="4" type="subTitle"/>
          </p:nvPr>
        </p:nvSpPr>
        <p:spPr>
          <a:xfrm>
            <a:off x="3390532" y="2473339"/>
            <a:ext cx="2406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cercare il Bot online</a:t>
            </a:r>
            <a:endParaRPr/>
          </a:p>
        </p:txBody>
      </p:sp>
      <p:sp>
        <p:nvSpPr>
          <p:cNvPr id="1718" name="Google Shape;1718;p33"/>
          <p:cNvSpPr txBox="1"/>
          <p:nvPr>
            <p:ph idx="5" type="title"/>
          </p:nvPr>
        </p:nvSpPr>
        <p:spPr>
          <a:xfrm>
            <a:off x="4155880" y="1676633"/>
            <a:ext cx="87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9" name="Google Shape;1719;p33"/>
          <p:cNvSpPr txBox="1"/>
          <p:nvPr>
            <p:ph idx="6" type="subTitle"/>
          </p:nvPr>
        </p:nvSpPr>
        <p:spPr>
          <a:xfrm>
            <a:off x="3226886" y="2199473"/>
            <a:ext cx="26241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Connessione internet</a:t>
            </a:r>
            <a:endParaRPr/>
          </a:p>
        </p:txBody>
      </p:sp>
      <p:grpSp>
        <p:nvGrpSpPr>
          <p:cNvPr id="1720" name="Google Shape;1720;p33"/>
          <p:cNvGrpSpPr/>
          <p:nvPr/>
        </p:nvGrpSpPr>
        <p:grpSpPr>
          <a:xfrm>
            <a:off x="6901516" y="1646563"/>
            <a:ext cx="727649" cy="637424"/>
            <a:chOff x="2768600" y="1372700"/>
            <a:chExt cx="794203" cy="627015"/>
          </a:xfrm>
        </p:grpSpPr>
        <p:sp>
          <p:nvSpPr>
            <p:cNvPr id="1721" name="Google Shape;1721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Google Shape;1723;p33"/>
          <p:cNvSpPr txBox="1"/>
          <p:nvPr>
            <p:ph idx="4" type="subTitle"/>
          </p:nvPr>
        </p:nvSpPr>
        <p:spPr>
          <a:xfrm>
            <a:off x="6063107" y="2552801"/>
            <a:ext cx="2406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collegare riconoscere il linguaggio naturale</a:t>
            </a:r>
            <a:endParaRPr/>
          </a:p>
        </p:txBody>
      </p:sp>
      <p:sp>
        <p:nvSpPr>
          <p:cNvPr id="1724" name="Google Shape;1724;p33"/>
          <p:cNvSpPr txBox="1"/>
          <p:nvPr>
            <p:ph idx="5" type="title"/>
          </p:nvPr>
        </p:nvSpPr>
        <p:spPr>
          <a:xfrm>
            <a:off x="6828455" y="1756095"/>
            <a:ext cx="87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25" name="Google Shape;1725;p33"/>
          <p:cNvSpPr txBox="1"/>
          <p:nvPr>
            <p:ph idx="6" type="subTitle"/>
          </p:nvPr>
        </p:nvSpPr>
        <p:spPr>
          <a:xfrm>
            <a:off x="5899461" y="2278935"/>
            <a:ext cx="26241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DialogFlow</a:t>
            </a:r>
            <a:endParaRPr/>
          </a:p>
        </p:txBody>
      </p:sp>
      <p:grpSp>
        <p:nvGrpSpPr>
          <p:cNvPr id="1726" name="Google Shape;1726;p33"/>
          <p:cNvGrpSpPr/>
          <p:nvPr/>
        </p:nvGrpSpPr>
        <p:grpSpPr>
          <a:xfrm>
            <a:off x="2687816" y="3316963"/>
            <a:ext cx="727649" cy="637424"/>
            <a:chOff x="2768600" y="1372700"/>
            <a:chExt cx="794203" cy="627015"/>
          </a:xfrm>
        </p:grpSpPr>
        <p:sp>
          <p:nvSpPr>
            <p:cNvPr id="1727" name="Google Shape;1727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9" name="Google Shape;1729;p33"/>
          <p:cNvSpPr txBox="1"/>
          <p:nvPr>
            <p:ph idx="4" type="subTitle"/>
          </p:nvPr>
        </p:nvSpPr>
        <p:spPr>
          <a:xfrm>
            <a:off x="1849407" y="4223201"/>
            <a:ext cx="2406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generato da BotFather su telegram</a:t>
            </a:r>
            <a:endParaRPr/>
          </a:p>
        </p:txBody>
      </p:sp>
      <p:sp>
        <p:nvSpPr>
          <p:cNvPr id="1730" name="Google Shape;1730;p33"/>
          <p:cNvSpPr txBox="1"/>
          <p:nvPr>
            <p:ph idx="5" type="title"/>
          </p:nvPr>
        </p:nvSpPr>
        <p:spPr>
          <a:xfrm>
            <a:off x="2614755" y="3426495"/>
            <a:ext cx="87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31" name="Google Shape;1731;p33"/>
          <p:cNvSpPr txBox="1"/>
          <p:nvPr>
            <p:ph idx="6" type="subTitle"/>
          </p:nvPr>
        </p:nvSpPr>
        <p:spPr>
          <a:xfrm>
            <a:off x="1685761" y="3949335"/>
            <a:ext cx="26241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bot telegram</a:t>
            </a:r>
            <a:endParaRPr/>
          </a:p>
        </p:txBody>
      </p:sp>
      <p:grpSp>
        <p:nvGrpSpPr>
          <p:cNvPr id="1732" name="Google Shape;1732;p33"/>
          <p:cNvGrpSpPr/>
          <p:nvPr/>
        </p:nvGrpSpPr>
        <p:grpSpPr>
          <a:xfrm>
            <a:off x="5736466" y="3403963"/>
            <a:ext cx="727649" cy="637424"/>
            <a:chOff x="2768600" y="1372700"/>
            <a:chExt cx="794203" cy="627015"/>
          </a:xfrm>
        </p:grpSpPr>
        <p:sp>
          <p:nvSpPr>
            <p:cNvPr id="1733" name="Google Shape;1733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33"/>
          <p:cNvSpPr txBox="1"/>
          <p:nvPr>
            <p:ph idx="4" type="subTitle"/>
          </p:nvPr>
        </p:nvSpPr>
        <p:spPr>
          <a:xfrm>
            <a:off x="4898057" y="4310201"/>
            <a:ext cx="2406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lo sviluppo/modifica del bot</a:t>
            </a:r>
            <a:endParaRPr/>
          </a:p>
        </p:txBody>
      </p:sp>
      <p:sp>
        <p:nvSpPr>
          <p:cNvPr id="1736" name="Google Shape;1736;p33"/>
          <p:cNvSpPr txBox="1"/>
          <p:nvPr>
            <p:ph idx="5" type="title"/>
          </p:nvPr>
        </p:nvSpPr>
        <p:spPr>
          <a:xfrm>
            <a:off x="5663405" y="3513495"/>
            <a:ext cx="87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37" name="Google Shape;1737;p33"/>
          <p:cNvSpPr txBox="1"/>
          <p:nvPr>
            <p:ph idx="6" type="subTitle"/>
          </p:nvPr>
        </p:nvSpPr>
        <p:spPr>
          <a:xfrm>
            <a:off x="4734411" y="4036335"/>
            <a:ext cx="26241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4"/>
          <p:cNvSpPr txBox="1"/>
          <p:nvPr>
            <p:ph idx="1" type="subTitle"/>
          </p:nvPr>
        </p:nvSpPr>
        <p:spPr>
          <a:xfrm>
            <a:off x="468350" y="2241100"/>
            <a:ext cx="4191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L’utente cerca il bot su Telegram (@</a:t>
            </a:r>
            <a:r>
              <a:rPr lang="en" sz="1800">
                <a:solidFill>
                  <a:schemeClr val="lt1"/>
                </a:solidFill>
              </a:rPr>
              <a:t>Campa100AnniBot</a:t>
            </a:r>
            <a:r>
              <a:rPr lang="en" sz="1800"/>
              <a:t> o accede al link </a:t>
            </a:r>
            <a:r>
              <a:rPr lang="en" sz="1800">
                <a:solidFill>
                  <a:schemeClr val="lt1"/>
                </a:solidFill>
              </a:rPr>
              <a:t>t.me/Campa100annibot</a:t>
            </a:r>
            <a:r>
              <a:rPr lang="en" sz="1800"/>
              <a:t>) e inizia la conversazione, </a:t>
            </a:r>
            <a:r>
              <a:rPr lang="en" sz="1800">
                <a:solidFill>
                  <a:schemeClr val="lt1"/>
                </a:solidFill>
              </a:rPr>
              <a:t>amichevole o per scoprire la malattia.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43" name="Google Shape;1743;p34"/>
          <p:cNvSpPr txBox="1"/>
          <p:nvPr>
            <p:ph type="ctrTitle"/>
          </p:nvPr>
        </p:nvSpPr>
        <p:spPr>
          <a:xfrm>
            <a:off x="763552" y="1706050"/>
            <a:ext cx="36723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funziona</a:t>
            </a:r>
            <a:endParaRPr sz="4000"/>
          </a:p>
        </p:txBody>
      </p:sp>
      <p:grpSp>
        <p:nvGrpSpPr>
          <p:cNvPr id="1744" name="Google Shape;1744;p34"/>
          <p:cNvGrpSpPr/>
          <p:nvPr/>
        </p:nvGrpSpPr>
        <p:grpSpPr>
          <a:xfrm rot="51223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745" name="Google Shape;1745;p34"/>
            <p:cNvSpPr/>
            <p:nvPr/>
          </p:nvSpPr>
          <p:spPr>
            <a:xfrm>
              <a:off x="5265200" y="2789450"/>
              <a:ext cx="106550" cy="104475"/>
            </a:xfrm>
            <a:custGeom>
              <a:rect b="b" l="l" r="r" t="t"/>
              <a:pathLst>
                <a:path extrusionOk="0" h="4179" w="4262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5242850" y="2742925"/>
              <a:ext cx="13275" cy="16700"/>
            </a:xfrm>
            <a:custGeom>
              <a:rect b="b" l="l" r="r" t="t"/>
              <a:pathLst>
                <a:path extrusionOk="0" h="668" w="531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5134600" y="2757950"/>
              <a:ext cx="320725" cy="161750"/>
            </a:xfrm>
            <a:custGeom>
              <a:rect b="b" l="l" r="r" t="t"/>
              <a:pathLst>
                <a:path extrusionOk="0" h="6470" w="12829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5198450" y="2902600"/>
              <a:ext cx="38350" cy="44275"/>
            </a:xfrm>
            <a:custGeom>
              <a:rect b="b" l="l" r="r" t="t"/>
              <a:pathLst>
                <a:path extrusionOk="0" h="1771" w="1534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5349950" y="2904775"/>
              <a:ext cx="38350" cy="41625"/>
            </a:xfrm>
            <a:custGeom>
              <a:rect b="b" l="l" r="r" t="t"/>
              <a:pathLst>
                <a:path extrusionOk="0" h="1665" w="1534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5345025" y="2900225"/>
              <a:ext cx="70250" cy="65200"/>
            </a:xfrm>
            <a:custGeom>
              <a:rect b="b" l="l" r="r" t="t"/>
              <a:pathLst>
                <a:path extrusionOk="0" h="2608" w="281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5367950" y="2920600"/>
              <a:ext cx="25575" cy="24225"/>
            </a:xfrm>
            <a:custGeom>
              <a:rect b="b" l="l" r="r" t="t"/>
              <a:pathLst>
                <a:path extrusionOk="0" h="969" w="1023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5192350" y="2897325"/>
              <a:ext cx="69975" cy="65200"/>
            </a:xfrm>
            <a:custGeom>
              <a:rect b="b" l="l" r="r" t="t"/>
              <a:pathLst>
                <a:path extrusionOk="0" h="2608" w="2799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5215575" y="2917700"/>
              <a:ext cx="25575" cy="24225"/>
            </a:xfrm>
            <a:custGeom>
              <a:rect b="b" l="l" r="r" t="t"/>
              <a:pathLst>
                <a:path extrusionOk="0" h="969" w="1023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5132575" y="2738825"/>
              <a:ext cx="325950" cy="204125"/>
            </a:xfrm>
            <a:custGeom>
              <a:rect b="b" l="l" r="r" t="t"/>
              <a:pathLst>
                <a:path extrusionOk="0" h="8165" w="13038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5260575" y="2785525"/>
              <a:ext cx="114375" cy="114425"/>
            </a:xfrm>
            <a:custGeom>
              <a:rect b="b" l="l" r="r" t="t"/>
              <a:pathLst>
                <a:path extrusionOk="0" h="4577" w="4575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5247500" y="2709875"/>
              <a:ext cx="10300" cy="23900"/>
            </a:xfrm>
            <a:custGeom>
              <a:rect b="b" l="l" r="r" t="t"/>
              <a:pathLst>
                <a:path extrusionOk="0" h="956" w="412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5219950" y="2719375"/>
              <a:ext cx="18600" cy="18075"/>
            </a:xfrm>
            <a:custGeom>
              <a:rect b="b" l="l" r="r" t="t"/>
              <a:pathLst>
                <a:path extrusionOk="0" h="723" w="744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5211875" y="2743325"/>
              <a:ext cx="19975" cy="7050"/>
            </a:xfrm>
            <a:custGeom>
              <a:rect b="b" l="l" r="r" t="t"/>
              <a:pathLst>
                <a:path extrusionOk="0" h="282" w="799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5263000" y="2718575"/>
              <a:ext cx="18525" cy="18425"/>
            </a:xfrm>
            <a:custGeom>
              <a:rect b="b" l="l" r="r" t="t"/>
              <a:pathLst>
                <a:path extrusionOk="0" h="737" w="741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5269550" y="2742475"/>
              <a:ext cx="20125" cy="6875"/>
            </a:xfrm>
            <a:custGeom>
              <a:rect b="b" l="l" r="r" t="t"/>
              <a:pathLst>
                <a:path extrusionOk="0" h="275" w="805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5" name="Google Shape;1765;p35"/>
          <p:cNvGrpSpPr/>
          <p:nvPr/>
        </p:nvGrpSpPr>
        <p:grpSpPr>
          <a:xfrm>
            <a:off x="4095158" y="1452683"/>
            <a:ext cx="953679" cy="953690"/>
            <a:chOff x="2768600" y="1372700"/>
            <a:chExt cx="794203" cy="627015"/>
          </a:xfrm>
        </p:grpSpPr>
        <p:sp>
          <p:nvSpPr>
            <p:cNvPr id="1766" name="Google Shape;1766;p35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8" name="Google Shape;1768;p35"/>
          <p:cNvSpPr txBox="1"/>
          <p:nvPr>
            <p:ph idx="1" type="subTitle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35"/>
          <p:cNvSpPr txBox="1"/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Ricerca dei sintomi</a:t>
            </a:r>
            <a:endParaRPr/>
          </a:p>
        </p:txBody>
      </p:sp>
      <p:sp>
        <p:nvSpPr>
          <p:cNvPr id="1770" name="Google Shape;1770;p35"/>
          <p:cNvSpPr txBox="1"/>
          <p:nvPr>
            <p:ph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36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Ricerca dei sintomi</a:t>
            </a:r>
            <a:endParaRPr/>
          </a:p>
        </p:txBody>
      </p:sp>
      <p:sp>
        <p:nvSpPr>
          <p:cNvPr id="1776" name="Google Shape;1776;p36"/>
          <p:cNvSpPr txBox="1"/>
          <p:nvPr>
            <p:ph idx="1" type="subTitle"/>
          </p:nvPr>
        </p:nvSpPr>
        <p:spPr>
          <a:xfrm>
            <a:off x="1429925" y="1649850"/>
            <a:ext cx="6953100" cy="1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l’utente avvisa il bot </a:t>
            </a:r>
            <a:r>
              <a:rPr lang="en">
                <a:solidFill>
                  <a:schemeClr val="lt1"/>
                </a:solidFill>
              </a:rPr>
              <a:t>che si sente male</a:t>
            </a:r>
            <a:r>
              <a:rPr lang="en"/>
              <a:t>, viene invitato dal bot a </a:t>
            </a:r>
            <a:r>
              <a:rPr lang="en">
                <a:solidFill>
                  <a:schemeClr val="lt1"/>
                </a:solidFill>
              </a:rPr>
              <a:t>inserire i sintomi</a:t>
            </a:r>
            <a:r>
              <a:rPr lang="en"/>
              <a:t> riscontrati.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Ogni sintomo viene </a:t>
            </a:r>
            <a:r>
              <a:rPr lang="en">
                <a:solidFill>
                  <a:schemeClr val="lt1"/>
                </a:solidFill>
              </a:rPr>
              <a:t>ricercato dal bot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nel dataset</a:t>
            </a:r>
            <a:r>
              <a:rPr lang="en"/>
              <a:t> pre-registrato e se ha trovato il sintomo viene registrato nella lista dei sintomi del paziente.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36"/>
          <p:cNvSpPr txBox="1"/>
          <p:nvPr>
            <p:ph idx="1" type="subTitle"/>
          </p:nvPr>
        </p:nvSpPr>
        <p:spPr>
          <a:xfrm>
            <a:off x="258600" y="3355650"/>
            <a:ext cx="6953100" cy="1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</a:t>
            </a:r>
            <a:r>
              <a:rPr lang="en">
                <a:solidFill>
                  <a:schemeClr val="lt1"/>
                </a:solidFill>
              </a:rPr>
              <a:t>l’utente inserisce un sintomo</a:t>
            </a:r>
            <a:r>
              <a:rPr lang="en"/>
              <a:t>, il bot potrebbe </a:t>
            </a:r>
            <a:r>
              <a:rPr lang="en">
                <a:solidFill>
                  <a:schemeClr val="lt1"/>
                </a:solidFill>
              </a:rPr>
              <a:t>chiedere all’utente</a:t>
            </a:r>
            <a:r>
              <a:rPr lang="en"/>
              <a:t> delle conferme su </a:t>
            </a:r>
            <a:r>
              <a:rPr lang="en">
                <a:solidFill>
                  <a:schemeClr val="lt1"/>
                </a:solidFill>
              </a:rPr>
              <a:t>ulteriori sintomi simili</a:t>
            </a:r>
            <a:r>
              <a:rPr lang="en"/>
              <a:t> al sintomo principale inserito dall’utente per </a:t>
            </a:r>
            <a:r>
              <a:rPr lang="en">
                <a:solidFill>
                  <a:schemeClr val="lt1"/>
                </a:solidFill>
              </a:rPr>
              <a:t>non creare confusione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37"/>
          <p:cNvGrpSpPr/>
          <p:nvPr/>
        </p:nvGrpSpPr>
        <p:grpSpPr>
          <a:xfrm>
            <a:off x="4095158" y="1452683"/>
            <a:ext cx="953679" cy="953690"/>
            <a:chOff x="2768600" y="1372700"/>
            <a:chExt cx="794203" cy="627015"/>
          </a:xfrm>
        </p:grpSpPr>
        <p:sp>
          <p:nvSpPr>
            <p:cNvPr id="1783" name="Google Shape;1783;p37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5" name="Google Shape;1785;p37"/>
          <p:cNvSpPr txBox="1"/>
          <p:nvPr>
            <p:ph idx="1" type="subTitle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37"/>
          <p:cNvSpPr txBox="1"/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Predizione malattia</a:t>
            </a:r>
            <a:endParaRPr/>
          </a:p>
        </p:txBody>
      </p:sp>
      <p:sp>
        <p:nvSpPr>
          <p:cNvPr id="1787" name="Google Shape;1787;p37"/>
          <p:cNvSpPr txBox="1"/>
          <p:nvPr>
            <p:ph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38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Predizione malattia</a:t>
            </a:r>
            <a:endParaRPr/>
          </a:p>
        </p:txBody>
      </p:sp>
      <p:sp>
        <p:nvSpPr>
          <p:cNvPr id="1793" name="Google Shape;1793;p38"/>
          <p:cNvSpPr txBox="1"/>
          <p:nvPr>
            <p:ph idx="1" type="subTitle"/>
          </p:nvPr>
        </p:nvSpPr>
        <p:spPr>
          <a:xfrm>
            <a:off x="1734725" y="1573650"/>
            <a:ext cx="6953100" cy="1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Dopo aver comunicato i sintomi al bot, </a:t>
            </a:r>
            <a:r>
              <a:rPr lang="en">
                <a:solidFill>
                  <a:schemeClr val="lt1"/>
                </a:solidFill>
              </a:rPr>
              <a:t>vengono eseguiti dei calcoli tramite algoritmi di predizione</a:t>
            </a:r>
            <a:r>
              <a:rPr lang="en"/>
              <a:t> per predire</a:t>
            </a:r>
            <a:r>
              <a:rPr lang="en" sz="1600"/>
              <a:t>*</a:t>
            </a:r>
            <a:r>
              <a:rPr lang="en"/>
              <a:t> la più probabile </a:t>
            </a:r>
            <a:r>
              <a:rPr lang="en">
                <a:solidFill>
                  <a:schemeClr val="lt1"/>
                </a:solidFill>
              </a:rPr>
              <a:t>malattia associata ai sintomi inseriti</a:t>
            </a:r>
            <a:r>
              <a:rPr lang="en"/>
              <a:t> in precedenza. </a:t>
            </a:r>
            <a:endParaRPr/>
          </a:p>
        </p:txBody>
      </p:sp>
      <p:sp>
        <p:nvSpPr>
          <p:cNvPr id="1794" name="Google Shape;1794;p38"/>
          <p:cNvSpPr txBox="1"/>
          <p:nvPr>
            <p:ph idx="1" type="subTitle"/>
          </p:nvPr>
        </p:nvSpPr>
        <p:spPr>
          <a:xfrm>
            <a:off x="118575" y="4649100"/>
            <a:ext cx="59019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* Progetto a solo scopo didattico, il gruppo e l’Università dei Studi di Bari ‘Aldo Moro’ non si prende nessuna responsabilità su diagnosi sbagliate.</a:t>
            </a:r>
            <a:endParaRPr i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