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4" r:id="rId6"/>
    <p:sldId id="266" r:id="rId7"/>
    <p:sldId id="273" r:id="rId8"/>
    <p:sldId id="274" r:id="rId9"/>
    <p:sldId id="271" r:id="rId10"/>
    <p:sldId id="272" r:id="rId11"/>
    <p:sldId id="262" r:id="rId12"/>
    <p:sldId id="26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E536F-80EE-42C9-8449-35C4636C37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4AA58E-CA66-4855-A03F-DA9D10E7B89F}">
      <dgm:prSet custT="1"/>
      <dgm:spPr/>
      <dgm:t>
        <a:bodyPr/>
        <a:lstStyle/>
        <a:p>
          <a:r>
            <a:rPr lang="es-ES" sz="3000" dirty="0"/>
            <a:t>Marco utilizado: </a:t>
          </a:r>
          <a:r>
            <a:rPr lang="es-ES" sz="2800" dirty="0"/>
            <a:t>Marco Ágil SCRUM</a:t>
          </a:r>
          <a:endParaRPr lang="en-US" sz="3000" dirty="0"/>
        </a:p>
      </dgm:t>
    </dgm:pt>
    <dgm:pt modelId="{11181AF6-E34C-4044-AC6F-70E1DCD74CEC}" type="parTrans" cxnId="{C1EC1A80-98D0-44ED-91FF-9047A9E7744E}">
      <dgm:prSet/>
      <dgm:spPr/>
      <dgm:t>
        <a:bodyPr/>
        <a:lstStyle/>
        <a:p>
          <a:endParaRPr lang="en-US"/>
        </a:p>
      </dgm:t>
    </dgm:pt>
    <dgm:pt modelId="{5A57898E-5370-4883-88AB-17CD0200E084}" type="sibTrans" cxnId="{C1EC1A80-98D0-44ED-91FF-9047A9E7744E}">
      <dgm:prSet/>
      <dgm:spPr/>
      <dgm:t>
        <a:bodyPr/>
        <a:lstStyle/>
        <a:p>
          <a:endParaRPr lang="en-US"/>
        </a:p>
      </dgm:t>
    </dgm:pt>
    <dgm:pt modelId="{6449DD49-3C4A-4B2D-ACB7-8DFC28BC16D9}">
      <dgm:prSet custT="1"/>
      <dgm:spPr/>
      <dgm:t>
        <a:bodyPr/>
        <a:lstStyle/>
        <a:p>
          <a:r>
            <a:rPr lang="es-ES" sz="3200" dirty="0"/>
            <a:t>Roles: </a:t>
          </a:r>
          <a:endParaRPr lang="en-US" sz="3200" dirty="0"/>
        </a:p>
      </dgm:t>
    </dgm:pt>
    <dgm:pt modelId="{6F0E02EB-C75A-4701-BAB9-F2F994DB1451}" type="parTrans" cxnId="{300856DF-ED0B-4F6D-878A-A6996C6A6692}">
      <dgm:prSet/>
      <dgm:spPr/>
      <dgm:t>
        <a:bodyPr/>
        <a:lstStyle/>
        <a:p>
          <a:endParaRPr lang="en-US"/>
        </a:p>
      </dgm:t>
    </dgm:pt>
    <dgm:pt modelId="{E9510FDC-23A6-4206-BCFC-8CD23108DD1B}" type="sibTrans" cxnId="{300856DF-ED0B-4F6D-878A-A6996C6A6692}">
      <dgm:prSet/>
      <dgm:spPr/>
      <dgm:t>
        <a:bodyPr/>
        <a:lstStyle/>
        <a:p>
          <a:endParaRPr lang="en-US"/>
        </a:p>
      </dgm:t>
    </dgm:pt>
    <dgm:pt modelId="{0BC54961-02EF-48D7-BB07-D6C9A0C573E5}">
      <dgm:prSet/>
      <dgm:spPr/>
      <dgm:t>
        <a:bodyPr/>
        <a:lstStyle/>
        <a:p>
          <a:r>
            <a:rPr lang="es-ES"/>
            <a:t>Product Owner: Gianmarco Yantas Medina</a:t>
          </a:r>
          <a:endParaRPr lang="en-US"/>
        </a:p>
      </dgm:t>
    </dgm:pt>
    <dgm:pt modelId="{1F44DF4A-93F4-446C-852B-1F603D9FBF71}" type="parTrans" cxnId="{FB90E3DA-EF0E-4F11-A09C-F25130361493}">
      <dgm:prSet/>
      <dgm:spPr/>
      <dgm:t>
        <a:bodyPr/>
        <a:lstStyle/>
        <a:p>
          <a:endParaRPr lang="en-US"/>
        </a:p>
      </dgm:t>
    </dgm:pt>
    <dgm:pt modelId="{EE5838E6-D48D-4751-B86C-575A83FEF302}" type="sibTrans" cxnId="{FB90E3DA-EF0E-4F11-A09C-F25130361493}">
      <dgm:prSet/>
      <dgm:spPr/>
      <dgm:t>
        <a:bodyPr/>
        <a:lstStyle/>
        <a:p>
          <a:endParaRPr lang="en-US"/>
        </a:p>
      </dgm:t>
    </dgm:pt>
    <dgm:pt modelId="{96425B18-CFF0-458D-B74D-067D6AE61C38}">
      <dgm:prSet/>
      <dgm:spPr/>
      <dgm:t>
        <a:bodyPr/>
        <a:lstStyle/>
        <a:p>
          <a:r>
            <a:rPr lang="es-ES"/>
            <a:t>SCRUM Master: Liliana Ramirez Lazo</a:t>
          </a:r>
          <a:endParaRPr lang="en-US"/>
        </a:p>
      </dgm:t>
    </dgm:pt>
    <dgm:pt modelId="{DA50FD1B-3C82-479F-B38C-97751D79EF46}" type="parTrans" cxnId="{7E744987-7952-4906-B06E-0EEFD0F4957A}">
      <dgm:prSet/>
      <dgm:spPr/>
      <dgm:t>
        <a:bodyPr/>
        <a:lstStyle/>
        <a:p>
          <a:endParaRPr lang="en-US"/>
        </a:p>
      </dgm:t>
    </dgm:pt>
    <dgm:pt modelId="{6B46A62E-5296-4E7A-8D43-47824E1A6EBE}" type="sibTrans" cxnId="{7E744987-7952-4906-B06E-0EEFD0F4957A}">
      <dgm:prSet/>
      <dgm:spPr/>
      <dgm:t>
        <a:bodyPr/>
        <a:lstStyle/>
        <a:p>
          <a:endParaRPr lang="en-US"/>
        </a:p>
      </dgm:t>
    </dgm:pt>
    <dgm:pt modelId="{12EA5B14-013B-4DB0-A922-D16956E37774}">
      <dgm:prSet/>
      <dgm:spPr/>
      <dgm:t>
        <a:bodyPr/>
        <a:lstStyle/>
        <a:p>
          <a:r>
            <a:rPr lang="es-ES"/>
            <a:t>Developer Team: </a:t>
          </a:r>
          <a:endParaRPr lang="en-US"/>
        </a:p>
      </dgm:t>
    </dgm:pt>
    <dgm:pt modelId="{88B2E453-0CC0-479C-8BFF-F78CA3CFA84C}" type="parTrans" cxnId="{3BFE7071-07B0-4745-A474-78566689B73A}">
      <dgm:prSet/>
      <dgm:spPr/>
      <dgm:t>
        <a:bodyPr/>
        <a:lstStyle/>
        <a:p>
          <a:endParaRPr lang="en-US"/>
        </a:p>
      </dgm:t>
    </dgm:pt>
    <dgm:pt modelId="{625EB9CE-9129-46B1-9E8C-CD1AAB648273}" type="sibTrans" cxnId="{3BFE7071-07B0-4745-A474-78566689B73A}">
      <dgm:prSet/>
      <dgm:spPr/>
      <dgm:t>
        <a:bodyPr/>
        <a:lstStyle/>
        <a:p>
          <a:endParaRPr lang="en-US"/>
        </a:p>
      </dgm:t>
    </dgm:pt>
    <dgm:pt modelId="{220AC3BE-5198-48CC-9D9A-A30500460904}">
      <dgm:prSet/>
      <dgm:spPr/>
      <dgm:t>
        <a:bodyPr/>
        <a:lstStyle/>
        <a:p>
          <a:r>
            <a:rPr lang="es-ES" dirty="0" err="1"/>
            <a:t>Gean</a:t>
          </a:r>
          <a:r>
            <a:rPr lang="es-ES" dirty="0"/>
            <a:t> Carlos Romero </a:t>
          </a:r>
          <a:r>
            <a:rPr lang="es-ES" dirty="0" err="1"/>
            <a:t>Perez</a:t>
          </a:r>
          <a:endParaRPr lang="en-US" dirty="0"/>
        </a:p>
      </dgm:t>
    </dgm:pt>
    <dgm:pt modelId="{1B7E37D2-96C0-4532-A7A4-F0A1DDF3D6CC}" type="parTrans" cxnId="{4E29DE85-A4C4-4AD9-BAA4-E3CBAEBD11FE}">
      <dgm:prSet/>
      <dgm:spPr/>
      <dgm:t>
        <a:bodyPr/>
        <a:lstStyle/>
        <a:p>
          <a:endParaRPr lang="en-US"/>
        </a:p>
      </dgm:t>
    </dgm:pt>
    <dgm:pt modelId="{E6BB62D7-9C23-4D98-B1E7-5FB85E9E96CB}" type="sibTrans" cxnId="{4E29DE85-A4C4-4AD9-BAA4-E3CBAEBD11FE}">
      <dgm:prSet/>
      <dgm:spPr/>
      <dgm:t>
        <a:bodyPr/>
        <a:lstStyle/>
        <a:p>
          <a:endParaRPr lang="en-US"/>
        </a:p>
      </dgm:t>
    </dgm:pt>
    <dgm:pt modelId="{6C181237-424C-44F5-86D2-78DD9C73FA06}">
      <dgm:prSet/>
      <dgm:spPr/>
      <dgm:t>
        <a:bodyPr/>
        <a:lstStyle/>
        <a:p>
          <a:r>
            <a:rPr lang="es-ES"/>
            <a:t>Giovanna Tanta Rodriguez</a:t>
          </a:r>
          <a:endParaRPr lang="en-US"/>
        </a:p>
      </dgm:t>
    </dgm:pt>
    <dgm:pt modelId="{AB7AD166-D774-4BD7-B88E-C9DB602A3E6E}" type="parTrans" cxnId="{AEBA968F-0491-4DA2-A880-4D185ABDEC90}">
      <dgm:prSet/>
      <dgm:spPr/>
      <dgm:t>
        <a:bodyPr/>
        <a:lstStyle/>
        <a:p>
          <a:endParaRPr lang="en-US"/>
        </a:p>
      </dgm:t>
    </dgm:pt>
    <dgm:pt modelId="{BAEB0993-0932-4F89-A7CE-490D51227EF4}" type="sibTrans" cxnId="{AEBA968F-0491-4DA2-A880-4D185ABDEC90}">
      <dgm:prSet/>
      <dgm:spPr/>
      <dgm:t>
        <a:bodyPr/>
        <a:lstStyle/>
        <a:p>
          <a:endParaRPr lang="en-US"/>
        </a:p>
      </dgm:t>
    </dgm:pt>
    <dgm:pt modelId="{D973FF88-1040-4845-A469-16527894D39B}">
      <dgm:prSet/>
      <dgm:spPr/>
      <dgm:t>
        <a:bodyPr/>
        <a:lstStyle/>
        <a:p>
          <a:r>
            <a:rPr lang="es-ES" dirty="0"/>
            <a:t>Liliana </a:t>
          </a:r>
          <a:r>
            <a:rPr lang="es-ES" dirty="0" err="1"/>
            <a:t>Ramirez</a:t>
          </a:r>
          <a:r>
            <a:rPr lang="es-ES" dirty="0"/>
            <a:t> Lazo</a:t>
          </a:r>
          <a:endParaRPr lang="en-US" dirty="0"/>
        </a:p>
      </dgm:t>
    </dgm:pt>
    <dgm:pt modelId="{C7E1EEDC-C419-4EAA-9425-47EF4A93E002}" type="parTrans" cxnId="{B3A18CDE-104A-4604-8BB3-CE05FD7533FD}">
      <dgm:prSet/>
      <dgm:spPr/>
      <dgm:t>
        <a:bodyPr/>
        <a:lstStyle/>
        <a:p>
          <a:endParaRPr lang="en-US"/>
        </a:p>
      </dgm:t>
    </dgm:pt>
    <dgm:pt modelId="{EA337B94-12A2-4A29-ADEE-C3639C1A40F5}" type="sibTrans" cxnId="{B3A18CDE-104A-4604-8BB3-CE05FD7533FD}">
      <dgm:prSet/>
      <dgm:spPr/>
      <dgm:t>
        <a:bodyPr/>
        <a:lstStyle/>
        <a:p>
          <a:endParaRPr lang="en-US"/>
        </a:p>
      </dgm:t>
    </dgm:pt>
    <dgm:pt modelId="{5AA3B391-6143-4598-9D6C-E04D25412978}">
      <dgm:prSet/>
      <dgm:spPr/>
      <dgm:t>
        <a:bodyPr/>
        <a:lstStyle/>
        <a:p>
          <a:r>
            <a:rPr lang="es-ES"/>
            <a:t>Gianmarco Yantas Medina</a:t>
          </a:r>
          <a:endParaRPr lang="en-US"/>
        </a:p>
      </dgm:t>
    </dgm:pt>
    <dgm:pt modelId="{56D5F815-3AC7-4287-8867-4A98959A9147}" type="parTrans" cxnId="{CE8C445E-47DF-4151-94B4-A22BDEC05035}">
      <dgm:prSet/>
      <dgm:spPr/>
      <dgm:t>
        <a:bodyPr/>
        <a:lstStyle/>
        <a:p>
          <a:endParaRPr lang="en-US"/>
        </a:p>
      </dgm:t>
    </dgm:pt>
    <dgm:pt modelId="{2A674D6E-DE30-4522-8A8C-BE705B111465}" type="sibTrans" cxnId="{CE8C445E-47DF-4151-94B4-A22BDEC05035}">
      <dgm:prSet/>
      <dgm:spPr/>
      <dgm:t>
        <a:bodyPr/>
        <a:lstStyle/>
        <a:p>
          <a:endParaRPr lang="en-US"/>
        </a:p>
      </dgm:t>
    </dgm:pt>
    <dgm:pt modelId="{96CF2A9D-6A15-4501-8247-BFDD24A197D0}" type="pres">
      <dgm:prSet presAssocID="{E71E536F-80EE-42C9-8449-35C4636C37DA}" presName="linear" presStyleCnt="0">
        <dgm:presLayoutVars>
          <dgm:animLvl val="lvl"/>
          <dgm:resizeHandles val="exact"/>
        </dgm:presLayoutVars>
      </dgm:prSet>
      <dgm:spPr/>
    </dgm:pt>
    <dgm:pt modelId="{289AE6C5-B0A2-4104-9048-0956D5814595}" type="pres">
      <dgm:prSet presAssocID="{754AA58E-CA66-4855-A03F-DA9D10E7B8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036BEC-C23D-4A05-8745-9F4D2E244F6B}" type="pres">
      <dgm:prSet presAssocID="{5A57898E-5370-4883-88AB-17CD0200E084}" presName="spacer" presStyleCnt="0"/>
      <dgm:spPr/>
    </dgm:pt>
    <dgm:pt modelId="{3E71769E-9100-4F28-A171-B1A2583D3AF1}" type="pres">
      <dgm:prSet presAssocID="{6449DD49-3C4A-4B2D-ACB7-8DFC28BC16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9F566F-83DD-454C-8D29-3D700F582B06}" type="pres">
      <dgm:prSet presAssocID="{6449DD49-3C4A-4B2D-ACB7-8DFC28BC16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C05C18-41F6-44E6-B19B-91CA2AD5F06F}" type="presOf" srcId="{D973FF88-1040-4845-A469-16527894D39B}" destId="{5E9F566F-83DD-454C-8D29-3D700F582B06}" srcOrd="0" destOrd="5" presId="urn:microsoft.com/office/officeart/2005/8/layout/vList2"/>
    <dgm:cxn modelId="{D9EC4920-9AA4-4A20-8EF4-64D5FA4239B8}" type="presOf" srcId="{12EA5B14-013B-4DB0-A922-D16956E37774}" destId="{5E9F566F-83DD-454C-8D29-3D700F582B06}" srcOrd="0" destOrd="2" presId="urn:microsoft.com/office/officeart/2005/8/layout/vList2"/>
    <dgm:cxn modelId="{DAE88028-C581-4D09-B537-CBB30D5E9066}" type="presOf" srcId="{6C181237-424C-44F5-86D2-78DD9C73FA06}" destId="{5E9F566F-83DD-454C-8D29-3D700F582B06}" srcOrd="0" destOrd="4" presId="urn:microsoft.com/office/officeart/2005/8/layout/vList2"/>
    <dgm:cxn modelId="{CE8C445E-47DF-4151-94B4-A22BDEC05035}" srcId="{12EA5B14-013B-4DB0-A922-D16956E37774}" destId="{5AA3B391-6143-4598-9D6C-E04D25412978}" srcOrd="3" destOrd="0" parTransId="{56D5F815-3AC7-4287-8867-4A98959A9147}" sibTransId="{2A674D6E-DE30-4522-8A8C-BE705B111465}"/>
    <dgm:cxn modelId="{C36A9663-0EB8-4B23-86FA-FBA973AE6B75}" type="presOf" srcId="{5AA3B391-6143-4598-9D6C-E04D25412978}" destId="{5E9F566F-83DD-454C-8D29-3D700F582B06}" srcOrd="0" destOrd="6" presId="urn:microsoft.com/office/officeart/2005/8/layout/vList2"/>
    <dgm:cxn modelId="{3BFE7071-07B0-4745-A474-78566689B73A}" srcId="{6449DD49-3C4A-4B2D-ACB7-8DFC28BC16D9}" destId="{12EA5B14-013B-4DB0-A922-D16956E37774}" srcOrd="2" destOrd="0" parTransId="{88B2E453-0CC0-479C-8BFF-F78CA3CFA84C}" sibTransId="{625EB9CE-9129-46B1-9E8C-CD1AAB648273}"/>
    <dgm:cxn modelId="{0FE37554-BE28-4B2F-A8EC-F7687BD868FC}" type="presOf" srcId="{220AC3BE-5198-48CC-9D9A-A30500460904}" destId="{5E9F566F-83DD-454C-8D29-3D700F582B06}" srcOrd="0" destOrd="3" presId="urn:microsoft.com/office/officeart/2005/8/layout/vList2"/>
    <dgm:cxn modelId="{C1EC1A80-98D0-44ED-91FF-9047A9E7744E}" srcId="{E71E536F-80EE-42C9-8449-35C4636C37DA}" destId="{754AA58E-CA66-4855-A03F-DA9D10E7B89F}" srcOrd="0" destOrd="0" parTransId="{11181AF6-E34C-4044-AC6F-70E1DCD74CEC}" sibTransId="{5A57898E-5370-4883-88AB-17CD0200E084}"/>
    <dgm:cxn modelId="{2DB28C80-3AB5-4B94-896B-E8F293D00344}" type="presOf" srcId="{754AA58E-CA66-4855-A03F-DA9D10E7B89F}" destId="{289AE6C5-B0A2-4104-9048-0956D5814595}" srcOrd="0" destOrd="0" presId="urn:microsoft.com/office/officeart/2005/8/layout/vList2"/>
    <dgm:cxn modelId="{4E29DE85-A4C4-4AD9-BAA4-E3CBAEBD11FE}" srcId="{12EA5B14-013B-4DB0-A922-D16956E37774}" destId="{220AC3BE-5198-48CC-9D9A-A30500460904}" srcOrd="0" destOrd="0" parTransId="{1B7E37D2-96C0-4532-A7A4-F0A1DDF3D6CC}" sibTransId="{E6BB62D7-9C23-4D98-B1E7-5FB85E9E96CB}"/>
    <dgm:cxn modelId="{7E744987-7952-4906-B06E-0EEFD0F4957A}" srcId="{6449DD49-3C4A-4B2D-ACB7-8DFC28BC16D9}" destId="{96425B18-CFF0-458D-B74D-067D6AE61C38}" srcOrd="1" destOrd="0" parTransId="{DA50FD1B-3C82-479F-B38C-97751D79EF46}" sibTransId="{6B46A62E-5296-4E7A-8D43-47824E1A6EBE}"/>
    <dgm:cxn modelId="{DEFB038D-F61A-4EBA-9B25-AD8454D6CACB}" type="presOf" srcId="{0BC54961-02EF-48D7-BB07-D6C9A0C573E5}" destId="{5E9F566F-83DD-454C-8D29-3D700F582B06}" srcOrd="0" destOrd="0" presId="urn:microsoft.com/office/officeart/2005/8/layout/vList2"/>
    <dgm:cxn modelId="{AEBA968F-0491-4DA2-A880-4D185ABDEC90}" srcId="{12EA5B14-013B-4DB0-A922-D16956E37774}" destId="{6C181237-424C-44F5-86D2-78DD9C73FA06}" srcOrd="1" destOrd="0" parTransId="{AB7AD166-D774-4BD7-B88E-C9DB602A3E6E}" sibTransId="{BAEB0993-0932-4F89-A7CE-490D51227EF4}"/>
    <dgm:cxn modelId="{51CB0293-6B70-4349-820D-D1AB65284C91}" type="presOf" srcId="{96425B18-CFF0-458D-B74D-067D6AE61C38}" destId="{5E9F566F-83DD-454C-8D29-3D700F582B06}" srcOrd="0" destOrd="1" presId="urn:microsoft.com/office/officeart/2005/8/layout/vList2"/>
    <dgm:cxn modelId="{9B87BAB9-20AA-4DA3-9073-6DDFB5B7FF0C}" type="presOf" srcId="{6449DD49-3C4A-4B2D-ACB7-8DFC28BC16D9}" destId="{3E71769E-9100-4F28-A171-B1A2583D3AF1}" srcOrd="0" destOrd="0" presId="urn:microsoft.com/office/officeart/2005/8/layout/vList2"/>
    <dgm:cxn modelId="{FB90E3DA-EF0E-4F11-A09C-F25130361493}" srcId="{6449DD49-3C4A-4B2D-ACB7-8DFC28BC16D9}" destId="{0BC54961-02EF-48D7-BB07-D6C9A0C573E5}" srcOrd="0" destOrd="0" parTransId="{1F44DF4A-93F4-446C-852B-1F603D9FBF71}" sibTransId="{EE5838E6-D48D-4751-B86C-575A83FEF302}"/>
    <dgm:cxn modelId="{B3A18CDE-104A-4604-8BB3-CE05FD7533FD}" srcId="{12EA5B14-013B-4DB0-A922-D16956E37774}" destId="{D973FF88-1040-4845-A469-16527894D39B}" srcOrd="2" destOrd="0" parTransId="{C7E1EEDC-C419-4EAA-9425-47EF4A93E002}" sibTransId="{EA337B94-12A2-4A29-ADEE-C3639C1A40F5}"/>
    <dgm:cxn modelId="{300856DF-ED0B-4F6D-878A-A6996C6A6692}" srcId="{E71E536F-80EE-42C9-8449-35C4636C37DA}" destId="{6449DD49-3C4A-4B2D-ACB7-8DFC28BC16D9}" srcOrd="1" destOrd="0" parTransId="{6F0E02EB-C75A-4701-BAB9-F2F994DB1451}" sibTransId="{E9510FDC-23A6-4206-BCFC-8CD23108DD1B}"/>
    <dgm:cxn modelId="{DB0C9BF8-4C06-4636-AE45-3CEA05198500}" type="presOf" srcId="{E71E536F-80EE-42C9-8449-35C4636C37DA}" destId="{96CF2A9D-6A15-4501-8247-BFDD24A197D0}" srcOrd="0" destOrd="0" presId="urn:microsoft.com/office/officeart/2005/8/layout/vList2"/>
    <dgm:cxn modelId="{FD4D99FF-8A6C-4C4E-AAC2-3FB65E9E4DB5}" type="presParOf" srcId="{96CF2A9D-6A15-4501-8247-BFDD24A197D0}" destId="{289AE6C5-B0A2-4104-9048-0956D5814595}" srcOrd="0" destOrd="0" presId="urn:microsoft.com/office/officeart/2005/8/layout/vList2"/>
    <dgm:cxn modelId="{486F8173-6B18-47B7-BED2-C0CA44C12499}" type="presParOf" srcId="{96CF2A9D-6A15-4501-8247-BFDD24A197D0}" destId="{D1036BEC-C23D-4A05-8745-9F4D2E244F6B}" srcOrd="1" destOrd="0" presId="urn:microsoft.com/office/officeart/2005/8/layout/vList2"/>
    <dgm:cxn modelId="{EA18AE38-C73B-4C37-8F1D-7D2B5ADC0FF5}" type="presParOf" srcId="{96CF2A9D-6A15-4501-8247-BFDD24A197D0}" destId="{3E71769E-9100-4F28-A171-B1A2583D3AF1}" srcOrd="2" destOrd="0" presId="urn:microsoft.com/office/officeart/2005/8/layout/vList2"/>
    <dgm:cxn modelId="{6A170F81-2892-4916-9CD3-54CDB6CCE074}" type="presParOf" srcId="{96CF2A9D-6A15-4501-8247-BFDD24A197D0}" destId="{5E9F566F-83DD-454C-8D29-3D700F582B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AE6C5-B0A2-4104-9048-0956D5814595}">
      <dsp:nvSpPr>
        <dsp:cNvPr id="0" name=""/>
        <dsp:cNvSpPr/>
      </dsp:nvSpPr>
      <dsp:spPr>
        <a:xfrm>
          <a:off x="0" y="110327"/>
          <a:ext cx="5681562" cy="77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Marco utilizado: </a:t>
          </a:r>
          <a:r>
            <a:rPr lang="es-ES" sz="2800" kern="1200" dirty="0"/>
            <a:t>Marco Ágil SCRUM</a:t>
          </a:r>
          <a:endParaRPr lang="en-US" sz="3000" kern="1200" dirty="0"/>
        </a:p>
      </dsp:txBody>
      <dsp:txXfrm>
        <a:off x="38049" y="148376"/>
        <a:ext cx="5605464" cy="703341"/>
      </dsp:txXfrm>
    </dsp:sp>
    <dsp:sp modelId="{3E71769E-9100-4F28-A171-B1A2583D3AF1}">
      <dsp:nvSpPr>
        <dsp:cNvPr id="0" name=""/>
        <dsp:cNvSpPr/>
      </dsp:nvSpPr>
      <dsp:spPr>
        <a:xfrm>
          <a:off x="0" y="984806"/>
          <a:ext cx="5681562" cy="7794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Roles: </a:t>
          </a:r>
          <a:endParaRPr lang="en-US" sz="3200" kern="1200" dirty="0"/>
        </a:p>
      </dsp:txBody>
      <dsp:txXfrm>
        <a:off x="38049" y="1022855"/>
        <a:ext cx="5605464" cy="703341"/>
      </dsp:txXfrm>
    </dsp:sp>
    <dsp:sp modelId="{5E9F566F-83DD-454C-8D29-3D700F582B06}">
      <dsp:nvSpPr>
        <dsp:cNvPr id="0" name=""/>
        <dsp:cNvSpPr/>
      </dsp:nvSpPr>
      <dsp:spPr>
        <a:xfrm>
          <a:off x="0" y="1764246"/>
          <a:ext cx="5681562" cy="348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Product Owner: Gianmarco Yantas Medina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SCRUM Master: Liliana Ramirez Lazo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Developer Team: </a:t>
          </a:r>
          <a:endParaRPr lang="en-US" sz="2600" kern="120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 err="1"/>
            <a:t>Gean</a:t>
          </a:r>
          <a:r>
            <a:rPr lang="es-ES" sz="2600" kern="1200" dirty="0"/>
            <a:t> Carlos Romero </a:t>
          </a:r>
          <a:r>
            <a:rPr lang="es-ES" sz="2600" kern="1200" dirty="0" err="1"/>
            <a:t>Perez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Giovanna Tanta Rodriguez</a:t>
          </a:r>
          <a:endParaRPr lang="en-US" sz="2600" kern="120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 dirty="0"/>
            <a:t>Liliana </a:t>
          </a:r>
          <a:r>
            <a:rPr lang="es-ES" sz="2600" kern="1200" dirty="0" err="1"/>
            <a:t>Ramirez</a:t>
          </a:r>
          <a:r>
            <a:rPr lang="es-ES" sz="2600" kern="1200" dirty="0"/>
            <a:t> Lazo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Gianmarco Yantas Medina</a:t>
          </a:r>
          <a:endParaRPr lang="en-US" sz="2600" kern="1200"/>
        </a:p>
      </dsp:txBody>
      <dsp:txXfrm>
        <a:off x="0" y="1764246"/>
        <a:ext cx="5681562" cy="348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60FDE-60A0-49EB-86DD-709FB548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5FE3E8-3F43-45CC-B5B8-A20CF27D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1453B-B629-4CC0-B6B9-B4B4F329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7424D-5D9B-4D62-8773-AE597D31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C23E3-1878-4DFE-88AA-7A3D72CC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1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DAD5-72A2-42ED-B03B-CB16FA8E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9180F4-AA94-4A98-88AD-C3C8668E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B8E2F-BB0F-4574-B010-D6369A63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5E7B-9190-47F6-B0BE-59759141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629ED-26BB-4411-A0D1-62B0B48C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0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8CCF6-B58C-47DB-948C-66CD55773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F9401-728D-4944-9781-0AFBB1DC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DEB0F-FC2C-43CF-A05D-0807B8F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2DF2D-64BC-4ED5-BBE9-72034AE3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0049F-4D79-4101-93E7-6FF18DD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2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E2FFE-F5DD-41BE-9D43-CFA3384E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42F1C-995E-43EC-9024-F456D9CD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1652E-BBB6-4F94-AA7A-1DFD9C37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35610-3136-44FF-97D9-2DA07FAF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3EC49-DB8A-407F-8D7F-DD02CD5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76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27A0-3095-4829-BE9B-7BDE43A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34CD81-A2C8-440C-AB39-6903AB43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781B9-BF5F-4464-90BC-B1CAB0B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4824B-45A7-435A-AD14-FB20E69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518E4-B590-46F3-8270-729C1F0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95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FA0D-D3F5-4BFE-B6B4-60A7095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8EC61-2364-475B-9A2E-192DA5F5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29A7C-05B2-4150-A992-49B568C0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9EC71-EB2B-46FF-AF90-4B97C13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54FAE-FD73-496D-8C6D-87BA1F0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ED4F19-310F-4320-A058-CC2C182B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3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FDB57-D096-4438-B43B-A6101ACF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F1922C-D6DF-4627-B6E5-97E829E0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CE4944-5505-43E5-A27F-52C45BF7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6B4F33-EB61-4266-A4CA-D717E63D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D23376-0C74-4193-B47C-46C052AC0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A1E8D0-9F9D-4834-A254-15F5576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7C798F-6724-485B-A796-CD46BA24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78C855-CAB0-4F22-BDFF-542D9F1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8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8F543-56C7-45AF-8EB0-2BACB535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6FF5E0-87D1-41CB-80B2-5F3F4115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62513-930C-43FB-BA88-CAB3262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D79BD8-E9E4-4C28-8495-33D9982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CE33A1-ECCD-4049-8C74-A1AAF64F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DECCC5-30A6-4E1A-AACB-EE8E0BC7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39025-4C8C-4180-A43B-CD6CA651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4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B9CF-197E-49DD-8CD3-C0BE6308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41755-78CE-4170-B930-A368F7F3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CA19B0-1B48-4245-A869-C2952AC5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237F30-7550-4F13-B113-0233873D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AF841-FEC8-4D00-B268-B80475F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B8E98-A784-46A9-BD72-8D57CDF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4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15E86-2543-4580-A136-9F217670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8780BF-9533-42D6-A18B-B692CF544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14DB0D-527F-48F2-884A-84159DA3C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40FFD-018A-4455-93E8-D47584DD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FE8D1-3344-46C1-883B-6389976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23FF2-A354-4A81-B1D8-9D88DCEE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2547B-3934-499C-85FA-2F61DAE9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72598-A5D6-4783-BDE0-B3585985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24995-5739-4D33-A776-E909F36C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3C94-50A1-460C-9C85-BC593ECD09EA}" type="datetimeFigureOut">
              <a:rPr lang="es-PE" smtClean="0"/>
              <a:t>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D450B-E075-4231-9306-1926BE4A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BE79C-34DB-4EDF-8399-22F74BEF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EAC8-FA87-44F6-BBE6-A44F69BBE4D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7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hub.com/Gianmarcoyantas/solgasb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79B78-AFFA-4AA8-B302-88B45375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161" y="4166906"/>
            <a:ext cx="2461676" cy="2041729"/>
          </a:xfrm>
          <a:noFill/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Alumnos: 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Giovanna Tanta Rodríguez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Liliana Ramírez Lazo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Gianmarco Yantas Medina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5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Gean</a:t>
            </a:r>
            <a:r>
              <a:rPr lang="es-PE" sz="5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Carlos Romero Pérez</a:t>
            </a:r>
            <a:endParaRPr lang="es-PE" sz="5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2000" dirty="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039BE-E650-4EAF-AD51-204C7B0C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745" y="2339221"/>
            <a:ext cx="7218508" cy="1598627"/>
          </a:xfrm>
          <a:noFill/>
        </p:spPr>
        <p:txBody>
          <a:bodyPr anchor="ctr">
            <a:normAutofit/>
          </a:bodyPr>
          <a:lstStyle/>
          <a:p>
            <a:r>
              <a:rPr lang="es-ES" sz="3600" b="1" dirty="0">
                <a:solidFill>
                  <a:srgbClr val="080808"/>
                </a:solidFill>
              </a:rPr>
              <a:t>Implementación de un sistema web de ventas en Distribuidora Norteña para mejorar sus procesos de negocio.</a:t>
            </a:r>
            <a:endParaRPr lang="es-PE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Imagen 36" descr="Portal SAE en Línea">
            <a:extLst>
              <a:ext uri="{FF2B5EF4-FFF2-40B4-BE49-F238E27FC236}">
                <a16:creationId xmlns:a16="http://schemas.microsoft.com/office/drawing/2014/main" id="{340AF4D5-0D7E-4F84-AC75-C9B8B86FD8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07" y="459491"/>
            <a:ext cx="5441585" cy="1393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23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144DCA-40A2-4024-9F7A-9157410D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5" y="179912"/>
            <a:ext cx="3562350" cy="12488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dirty="0"/>
              <a:t>PROTOTIPO ADMINISTRADOR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FDC275A-6A69-49C8-ADA8-45945627089D}"/>
              </a:ext>
            </a:extLst>
          </p:cNvPr>
          <p:cNvSpPr txBox="1">
            <a:spLocks/>
          </p:cNvSpPr>
          <p:nvPr/>
        </p:nvSpPr>
        <p:spPr>
          <a:xfrm>
            <a:off x="2227135" y="1946566"/>
            <a:ext cx="2640140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40C69D0-3729-4781-87BF-BBF7A63551EE}"/>
              </a:ext>
            </a:extLst>
          </p:cNvPr>
          <p:cNvSpPr txBox="1">
            <a:spLocks/>
          </p:cNvSpPr>
          <p:nvPr/>
        </p:nvSpPr>
        <p:spPr>
          <a:xfrm>
            <a:off x="7938662" y="1946567"/>
            <a:ext cx="2214988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700" b="1" dirty="0"/>
              <a:t>Listado de Clientes</a:t>
            </a:r>
          </a:p>
          <a:p>
            <a:endParaRPr lang="es-PE" sz="2000" b="1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E781906-FA1F-48C5-B47C-20E9857E3DFA}"/>
              </a:ext>
            </a:extLst>
          </p:cNvPr>
          <p:cNvSpPr txBox="1">
            <a:spLocks/>
          </p:cNvSpPr>
          <p:nvPr/>
        </p:nvSpPr>
        <p:spPr>
          <a:xfrm>
            <a:off x="1741814" y="1883994"/>
            <a:ext cx="2214988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/>
              <a:t>MANTENIMIENTO DE PRODUCTOS</a:t>
            </a:r>
          </a:p>
          <a:p>
            <a:endParaRPr lang="es-PE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81805C-2610-4E1E-85DF-AB4BED07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09" y="2188299"/>
            <a:ext cx="4733925" cy="4095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F3165D-D8BC-4CF4-BFD4-981FEB22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240" y="2188299"/>
            <a:ext cx="6267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4D3EA-56F0-4F56-9949-8AB92B5A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96" y="1332745"/>
            <a:ext cx="6193779" cy="3896480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- CRONOGRAMA DE SPRINT</a:t>
            </a:r>
            <a:br>
              <a:rPr lang="es-ES" sz="3200" b="1" dirty="0"/>
            </a:br>
            <a:r>
              <a:rPr lang="es-ES" sz="3200" b="1" dirty="0"/>
              <a:t>	</a:t>
            </a:r>
            <a:r>
              <a:rPr lang="es-ES" sz="2400" dirty="0"/>
              <a:t>Ms Project</a:t>
            </a:r>
            <a:br>
              <a:rPr lang="es-ES" sz="2800" dirty="0"/>
            </a:br>
            <a:br>
              <a:rPr lang="es-ES" sz="1200" dirty="0"/>
            </a:br>
            <a:br>
              <a:rPr lang="es-ES" sz="3200" b="1" dirty="0"/>
            </a:br>
            <a:r>
              <a:rPr lang="es-ES" sz="3200" b="1" dirty="0"/>
              <a:t>- MUESTRA DEL PROGRAMA</a:t>
            </a:r>
            <a:br>
              <a:rPr lang="es-ES" sz="3200" b="1" dirty="0"/>
            </a:br>
            <a:r>
              <a:rPr lang="es-ES" sz="3200" b="1" dirty="0"/>
              <a:t>	</a:t>
            </a:r>
            <a:r>
              <a:rPr lang="es-ES" sz="2400" dirty="0" err="1"/>
              <a:t>Netbeans</a:t>
            </a:r>
            <a:r>
              <a:rPr lang="es-ES" sz="2400" dirty="0"/>
              <a:t> / </a:t>
            </a:r>
            <a:r>
              <a:rPr lang="es-ES" sz="2400" dirty="0" err="1"/>
              <a:t>Xampp</a:t>
            </a:r>
            <a:r>
              <a:rPr lang="es-ES" sz="2400" dirty="0"/>
              <a:t> / PHP</a:t>
            </a:r>
            <a:br>
              <a:rPr lang="es-ES" sz="2400" dirty="0"/>
            </a:br>
            <a:br>
              <a:rPr lang="es-ES" sz="2400" dirty="0"/>
            </a:br>
            <a:r>
              <a:rPr lang="es-ES" sz="3600" b="1" dirty="0"/>
              <a:t>- CODIGO EN GITHUB</a:t>
            </a:r>
            <a:br>
              <a:rPr lang="es-ES" sz="6600" b="1" dirty="0"/>
            </a:br>
            <a:r>
              <a:rPr lang="es-ES" sz="6600" b="1" dirty="0"/>
              <a:t>	</a:t>
            </a:r>
            <a:r>
              <a:rPr lang="es-ES" sz="3200" dirty="0" err="1">
                <a:hlinkClick r:id="rId2"/>
              </a:rPr>
              <a:t>Gianmarcoyantas</a:t>
            </a:r>
            <a:r>
              <a:rPr lang="es-ES" sz="3200" dirty="0">
                <a:hlinkClick r:id="rId2"/>
              </a:rPr>
              <a:t>/</a:t>
            </a:r>
            <a:r>
              <a:rPr lang="es-ES" sz="3200" dirty="0" err="1">
                <a:hlinkClick r:id="rId2"/>
              </a:rPr>
              <a:t>solgasbd</a:t>
            </a:r>
            <a:r>
              <a:rPr lang="es-ES" sz="3200" dirty="0">
                <a:hlinkClick r:id="rId2"/>
              </a:rPr>
              <a:t>: proyecto de Integrador 2 (github.com)</a:t>
            </a:r>
            <a:endParaRPr lang="es-PE" sz="32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999F53B1-B661-4F6D-8C2C-213E32676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36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1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1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24D35-17B8-4D3C-8FEF-B8165C69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8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B00B2C3-A842-40F5-AE79-15097E1A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B512E-1699-4C69-96E5-544BED8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s-ES" sz="4000" b="1" dirty="0"/>
              <a:t>ESPECIFICACIONES DEL TRABAJO:</a:t>
            </a:r>
            <a:endParaRPr lang="es-PE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0643222-86E1-46D2-8F9F-A73CD7DD8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584577"/>
              </p:ext>
            </p:extLst>
          </p:nvPr>
        </p:nvGraphicFramePr>
        <p:xfrm>
          <a:off x="6227064" y="749808"/>
          <a:ext cx="5681562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89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0D77CA4-359E-452C-A137-6CA3703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5" y="2460790"/>
            <a:ext cx="3032314" cy="1210467"/>
          </a:xfrm>
        </p:spPr>
        <p:txBody>
          <a:bodyPr>
            <a:normAutofit/>
          </a:bodyPr>
          <a:lstStyle/>
          <a:p>
            <a:r>
              <a:rPr lang="es-ES" sz="2800" b="1" dirty="0"/>
              <a:t>DIAGRAMA DE DESPLIEGUE</a:t>
            </a:r>
            <a:endParaRPr lang="es-PE" sz="2800" b="1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B742E742-EA60-43BF-9B36-7C7CE17A91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00" y="1114922"/>
            <a:ext cx="9019396" cy="414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5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0D77CA4-359E-452C-A137-6CA3703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85" y="2016541"/>
            <a:ext cx="2955061" cy="1210467"/>
          </a:xfrm>
        </p:spPr>
        <p:txBody>
          <a:bodyPr>
            <a:noAutofit/>
          </a:bodyPr>
          <a:lstStyle/>
          <a:p>
            <a:r>
              <a:rPr lang="es-ES" sz="3200" b="1" dirty="0"/>
              <a:t>DIAGRAMA DE COMPONENTES</a:t>
            </a:r>
            <a:endParaRPr lang="es-PE" sz="3200" b="1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214C0690-631F-4AB0-A032-2E1C6BFDE6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3" y="697725"/>
            <a:ext cx="7435850" cy="470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0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E532BD-B93E-45A1-9C8B-727435EA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48" y="433398"/>
            <a:ext cx="8682904" cy="5991204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926179-7D73-4B97-AA84-50654F39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4" y="434824"/>
            <a:ext cx="9418007" cy="593334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7820B-AF9B-430A-B909-3265E0E11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160F44-AA9E-4EF0-BD11-5E1550EA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665" y="388590"/>
            <a:ext cx="8925524" cy="618092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144DCA-40A2-4024-9F7A-9157410D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5" y="179912"/>
            <a:ext cx="3562350" cy="12488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dirty="0"/>
              <a:t>PROTOTIPO ADMINISTRADOR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FDC275A-6A69-49C8-ADA8-45945627089D}"/>
              </a:ext>
            </a:extLst>
          </p:cNvPr>
          <p:cNvSpPr txBox="1">
            <a:spLocks/>
          </p:cNvSpPr>
          <p:nvPr/>
        </p:nvSpPr>
        <p:spPr>
          <a:xfrm>
            <a:off x="2227135" y="1946566"/>
            <a:ext cx="2640140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40C69D0-3729-4781-87BF-BBF7A63551EE}"/>
              </a:ext>
            </a:extLst>
          </p:cNvPr>
          <p:cNvSpPr txBox="1">
            <a:spLocks/>
          </p:cNvSpPr>
          <p:nvPr/>
        </p:nvSpPr>
        <p:spPr>
          <a:xfrm>
            <a:off x="7938662" y="1946567"/>
            <a:ext cx="2214988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/>
              <a:t>Visualización de pedidos</a:t>
            </a:r>
          </a:p>
          <a:p>
            <a:endParaRPr lang="es-PE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9E990D-2A1F-44DE-BBB5-DC9EFD9360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7" y="2250871"/>
            <a:ext cx="4727418" cy="3646346"/>
          </a:xfrm>
          <a:prstGeom prst="rect">
            <a:avLst/>
          </a:prstGeom>
          <a:noFill/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E781906-FA1F-48C5-B47C-20E9857E3DFA}"/>
              </a:ext>
            </a:extLst>
          </p:cNvPr>
          <p:cNvSpPr txBox="1">
            <a:spLocks/>
          </p:cNvSpPr>
          <p:nvPr/>
        </p:nvSpPr>
        <p:spPr>
          <a:xfrm>
            <a:off x="1741814" y="1883994"/>
            <a:ext cx="2214988" cy="30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err="1"/>
              <a:t>Logeo</a:t>
            </a:r>
            <a:r>
              <a:rPr lang="es-ES" sz="2000" b="1" dirty="0"/>
              <a:t> de administrador</a:t>
            </a:r>
          </a:p>
          <a:p>
            <a:endParaRPr lang="es-PE"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A93362-ED3C-43F4-B273-4D6651F0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31" y="2250871"/>
            <a:ext cx="5762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0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138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Implementación de un sistema web de ventas en Distribuidora Norteña para mejorar sus procesos de negocio.</vt:lpstr>
      <vt:lpstr>ESPECIFICACIONES DEL TRABAJO:</vt:lpstr>
      <vt:lpstr>DIAGRAMA DE DESPLIEGUE</vt:lpstr>
      <vt:lpstr>DIAGRAMA DE COMPONENTES</vt:lpstr>
      <vt:lpstr>Presentación de PowerPoint</vt:lpstr>
      <vt:lpstr>Presentación de PowerPoint</vt:lpstr>
      <vt:lpstr>Presentación de PowerPoint</vt:lpstr>
      <vt:lpstr>Presentación de PowerPoint</vt:lpstr>
      <vt:lpstr>PROTOTIPO ADMINISTRADOR</vt:lpstr>
      <vt:lpstr>PROTOTIPO ADMINISTRADOR</vt:lpstr>
      <vt:lpstr>- CRONOGRAMA DE SPRINT  Ms Project   - MUESTRA DEL PROGRAMA  Netbeans / Xampp / PHP  - CODIGO EN GITHUB  Gianmarcoyantas/solgasbd: proyecto de Integrador 2 (github.com)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sistema web de ventas en Distribuidora Norteña para mejorar sus procesos de negocio.</dc:title>
  <dc:creator>Gianmarco</dc:creator>
  <cp:lastModifiedBy>lilianarl.1711@outlook.com</cp:lastModifiedBy>
  <cp:revision>22</cp:revision>
  <dcterms:created xsi:type="dcterms:W3CDTF">2021-04-29T15:50:14Z</dcterms:created>
  <dcterms:modified xsi:type="dcterms:W3CDTF">2021-06-06T01:17:31Z</dcterms:modified>
</cp:coreProperties>
</file>