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90" r:id="rId3"/>
    <p:sldId id="291" r:id="rId4"/>
    <p:sldId id="292" r:id="rId5"/>
    <p:sldId id="293" r:id="rId6"/>
    <p:sldId id="259" r:id="rId7"/>
    <p:sldId id="285" r:id="rId8"/>
    <p:sldId id="287" r:id="rId9"/>
    <p:sldId id="294" r:id="rId10"/>
    <p:sldId id="295" r:id="rId11"/>
    <p:sldId id="296" r:id="rId12"/>
    <p:sldId id="281" r:id="rId13"/>
    <p:sldId id="286" r:id="rId14"/>
    <p:sldId id="288" r:id="rId15"/>
    <p:sldId id="297" r:id="rId16"/>
    <p:sldId id="298" r:id="rId17"/>
    <p:sldId id="299" r:id="rId18"/>
    <p:sldId id="282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9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2586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8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7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5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11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E763-5DEE-4353-8DB5-424FAA22B4B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08D3-4E2C-4646-A001-302666C48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8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3657600" y="-22564"/>
            <a:ext cx="8534400" cy="7016518"/>
          </a:xfrm>
          <a:prstGeom prst="rect">
            <a:avLst/>
          </a:prstGeom>
          <a:solidFill>
            <a:srgbClr val="E7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내용 개체 틀 2"/>
          <p:cNvSpPr>
            <a:spLocks noGrp="1"/>
          </p:cNvSpPr>
          <p:nvPr>
            <p:ph idx="1"/>
          </p:nvPr>
        </p:nvSpPr>
        <p:spPr>
          <a:xfrm>
            <a:off x="7244082" y="569420"/>
            <a:ext cx="7130143" cy="59450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수행 시험 결과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결함 내용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테스트 결함 조치 여부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73191" y="533630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6171"/>
            <a:ext cx="6225702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73650" y="1172388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73191" y="1880274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2432" y="2588160"/>
            <a:ext cx="341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44394" y="1880275"/>
            <a:ext cx="2672860" cy="623877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820333" y="4157134"/>
            <a:ext cx="2596921" cy="499533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98058"/>
              </p:ext>
            </p:extLst>
          </p:nvPr>
        </p:nvGraphicFramePr>
        <p:xfrm>
          <a:off x="1492826" y="1614895"/>
          <a:ext cx="10534072" cy="460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4365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800290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214351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70231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3967017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358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240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240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240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LOGTS-00-03-04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043340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LOGTS-00-03-06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779927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710710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998048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8718587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LOGTS-00-04-04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826208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9995179"/>
                  </a:ext>
                </a:extLst>
              </a:tr>
              <a:tr h="207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LOGTS-00-04-06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83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05099"/>
              </p:ext>
            </p:extLst>
          </p:nvPr>
        </p:nvGraphicFramePr>
        <p:xfrm>
          <a:off x="1492826" y="1614895"/>
          <a:ext cx="10534072" cy="460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4365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800290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214351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70231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3967017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407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272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LOGTS-00-05-01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Fixed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개수에 기호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음수가 입력되는 오류 발생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272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272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Fixed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LOGTS-00-05-01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LOGTS-00-06-04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043340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779927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710710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998048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8718587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LOGTS-00-08-01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826208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LOGTS-00-08-02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9995179"/>
                  </a:ext>
                </a:extLst>
              </a:tr>
              <a:tr h="23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LOGTS-00-08-03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83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95457"/>
              </p:ext>
            </p:extLst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61389"/>
              </p:ext>
            </p:extLst>
          </p:nvPr>
        </p:nvGraphicFramePr>
        <p:xfrm>
          <a:off x="1492826" y="1673084"/>
          <a:ext cx="10534072" cy="4225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69311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419727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1944435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6803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담당자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MAIN-00-01-01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MAIN-00-01-02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01972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753870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282014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26464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792206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824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PRODUCT-00-03-01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42083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PRODUCT-00-04-01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1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54743"/>
              </p:ext>
            </p:extLst>
          </p:nvPr>
        </p:nvGraphicFramePr>
        <p:xfrm>
          <a:off x="1492826" y="1673084"/>
          <a:ext cx="10534072" cy="383162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69311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419727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1944435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6803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담당자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01972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753870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282014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26464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792206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824"/>
                  </a:ext>
                </a:extLst>
              </a:tr>
              <a:tr h="3939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 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2022-09-15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-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492826" y="1673084"/>
          <a:ext cx="10534072" cy="40793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4365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800290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3967017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8127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담당자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544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LOGTS-00-01-01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544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LOGTS-00-01-02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544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LOGTS-00-01-03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544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LOGTS-00-01-04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2022.09.15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mtClean="0">
                          <a:latin typeface="+mn-lt"/>
                          <a:ea typeface="+mn-ea"/>
                        </a:rPr>
                        <a:t>개발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Fixed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본문</a:t>
                      </a:r>
                      <a:r>
                        <a:rPr lang="ko-KR" altLang="en-US" baseline="0" dirty="0" smtClean="0"/>
                        <a:t> 기입을 체크하는 함수를 추가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544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544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조치 여부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07863"/>
              </p:ext>
            </p:extLst>
          </p:nvPr>
        </p:nvGraphicFramePr>
        <p:xfrm>
          <a:off x="1688734" y="1264272"/>
          <a:ext cx="10135061" cy="4084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88589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3779233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</a:tblGrid>
              <a:tr h="2891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합격여부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개선방안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조치여부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28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847504"/>
                  </a:ext>
                </a:extLst>
              </a:tr>
              <a:tr h="904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FAIL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태그에 입력된 내용을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hidden type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b="0" baseline="0" dirty="0" err="1" smtClean="0">
                          <a:latin typeface="+mn-ea"/>
                          <a:ea typeface="+mn-ea"/>
                        </a:rPr>
                        <a:t>reid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태그에 넣어주고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b="0" baseline="0" dirty="0" err="1" smtClean="0">
                          <a:latin typeface="+mn-ea"/>
                          <a:ea typeface="+mn-ea"/>
                        </a:rPr>
                        <a:t>reid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가 다르면 회원가입 진행 불가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중복 체크를 다시해주세요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28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28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28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28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LOGTS-00-02-06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175532"/>
                  </a:ext>
                </a:extLst>
              </a:tr>
              <a:tr h="284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LOGTS-00-02-07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52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조치 여부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68700"/>
              </p:ext>
            </p:extLst>
          </p:nvPr>
        </p:nvGraphicFramePr>
        <p:xfrm>
          <a:off x="1688734" y="1264273"/>
          <a:ext cx="10135061" cy="435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88589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3779233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합격여부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개선방안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조치여부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LOGTS-00-03-04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LOGTS-00-03-06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175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52499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2882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770838"/>
                  </a:ext>
                </a:extLst>
              </a:tr>
              <a:tr h="134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146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LOGTS-00-04-06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58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조치 여부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45204"/>
              </p:ext>
            </p:extLst>
          </p:nvPr>
        </p:nvGraphicFramePr>
        <p:xfrm>
          <a:off x="1688734" y="1264272"/>
          <a:ext cx="10135061" cy="509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88589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3779233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</a:tblGrid>
              <a:tr h="232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합격여부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개선방안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조치여부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5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LOGTS-00-05-01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FAIL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Replace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함수를 사용해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0-9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의 숫자만 입력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입력된 숫자가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이하 또는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이상일 경우 경고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창 출력 후 </a:t>
                      </a:r>
                      <a:r>
                        <a:rPr lang="ko-KR" altLang="en-US" sz="1600" b="0" baseline="0" dirty="0" err="1" smtClean="0">
                          <a:latin typeface="+mn-ea"/>
                          <a:ea typeface="+mn-ea"/>
                        </a:rPr>
                        <a:t>미실행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52257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15457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FAIL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LOGTS-00-05-01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20030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LOGTS-00-06-04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451306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LOGTS-00-08-01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LOGTS-00-08-02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175532"/>
                  </a:ext>
                </a:extLst>
              </a:tr>
              <a:tr h="232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LOGTS-00-08-03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종료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52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8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조치 여부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54430"/>
              </p:ext>
            </p:extLst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15095"/>
              </p:ext>
            </p:extLst>
          </p:nvPr>
        </p:nvGraphicFramePr>
        <p:xfrm>
          <a:off x="1688734" y="822960"/>
          <a:ext cx="10135061" cy="603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32721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2021196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</a:tblGrid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개발자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합격여부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개선방안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조치여부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MAIN-00-01-01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MAIN-00-01-02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175532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PRODUCT-00-03-01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524991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PRODUCT-00-04-01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610957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357963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431491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606183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991215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2747147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8831586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32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기다은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80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3.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조치 여부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28400"/>
              </p:ext>
            </p:extLst>
          </p:nvPr>
        </p:nvGraphicFramePr>
        <p:xfrm>
          <a:off x="1688734" y="1264271"/>
          <a:ext cx="10135061" cy="53590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88589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3779233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1140372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</a:tblGrid>
              <a:tr h="678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ID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</a:rPr>
                        <a:t>개발자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합격여부</a:t>
                      </a:r>
                      <a:endParaRPr lang="en-US" altLang="ko-KR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개선방안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lt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lt"/>
                          <a:ea typeface="+mn-ea"/>
                        </a:rPr>
                        <a:t>조치여부</a:t>
                      </a:r>
                      <a:endParaRPr lang="ko-KR" altLang="en-US" sz="1600" b="1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476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FAQ-00-01-01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476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FAQ-00-01-02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1010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FAQ-00-01-03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lt"/>
                          <a:ea typeface="+mn-ea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476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FAQ-00-01-04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+mn-lt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김정산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latin typeface="+mn-lt"/>
                          <a:ea typeface="+mn-ea"/>
                        </a:rPr>
                        <a:t>종료</a:t>
                      </a: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476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424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175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52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61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35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0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91010"/>
              </p:ext>
            </p:extLst>
          </p:nvPr>
        </p:nvGraphicFramePr>
        <p:xfrm>
          <a:off x="1497445" y="1623475"/>
          <a:ext cx="10489508" cy="4572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5446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2296476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56415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90407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2710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223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600" kern="12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시나리오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85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LOGTS-00-01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ID,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PASSWORD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후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로그인 버튼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클릭</a:t>
                      </a:r>
                      <a:endParaRPr lang="en-US" altLang="ko-KR" sz="16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854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LOGTS-00-01-02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167640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회원가입 유형 선택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아이디 중복 체크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FAIL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887395"/>
                  </a:ext>
                </a:extLst>
              </a:tr>
              <a:tr h="3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비밀번호확인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일치 여부 확인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5666149"/>
                  </a:ext>
                </a:extLst>
              </a:tr>
              <a:tr h="3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입력 시 중복 체크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0463285"/>
                  </a:ext>
                </a:extLst>
              </a:tr>
              <a:tr h="3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선택 시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도메인 자동 입력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079767"/>
                  </a:ext>
                </a:extLst>
              </a:tr>
              <a:tr h="223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LOGTS-00-02-06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모든 항목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입력 불가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843887"/>
                  </a:ext>
                </a:extLst>
              </a:tr>
              <a:tr h="301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LOGTS-00-02-07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주소 찾기 </a:t>
                      </a:r>
                      <a:r>
                        <a:rPr lang="en-US" altLang="ko-KR" sz="1600" b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작동 확인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04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799"/>
              </p:ext>
            </p:extLst>
          </p:nvPr>
        </p:nvGraphicFramePr>
        <p:xfrm>
          <a:off x="1497444" y="1581644"/>
          <a:ext cx="10489509" cy="533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5448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2296476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56414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90407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2710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225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600" kern="12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시나리오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2259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LOGTS-00-03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LOGTS-00-03-01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아이디 찾기 버튼 클릭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225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LOGTS-00-03-02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전화번호로 아이디 찾기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71408"/>
                  </a:ext>
                </a:extLst>
              </a:tr>
              <a:tr h="2259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LOGTS-00-03-03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비밀번호 찾기 버튼 클릭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447841"/>
                  </a:ext>
                </a:extLst>
              </a:tr>
              <a:tr h="390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LOGTS-00-03-04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질문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답변으로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비밀번호 재설정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7850886"/>
                  </a:ext>
                </a:extLst>
              </a:tr>
              <a:tr h="390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LOGTS-00-03-05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비밀번호확인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일치 여부 확인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4627685"/>
                  </a:ext>
                </a:extLst>
              </a:tr>
              <a:tr h="225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LOGTS-00-03-06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뒤로 가기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닫기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928092"/>
                  </a:ext>
                </a:extLst>
              </a:tr>
              <a:tr h="2259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회원정보수정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LOGTS-00-04-01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이름 변경 불가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289564"/>
                  </a:ext>
                </a:extLst>
              </a:tr>
              <a:tr h="390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LOGTS-00-04-02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변경 클릭 시 전화번호 태그 활성화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및 중복 체크 가능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850513"/>
                  </a:ext>
                </a:extLst>
              </a:tr>
              <a:tr h="225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LOGTS-00-04-03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LOGTS-00-02-02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2661758"/>
                  </a:ext>
                </a:extLst>
              </a:tr>
              <a:tr h="225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LOGTS-00-04-04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LOGTS-00-02-04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978723"/>
                  </a:ext>
                </a:extLst>
              </a:tr>
              <a:tr h="225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LOGTS-00-04-05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LOGTS-00-02-05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217974"/>
                  </a:ext>
                </a:extLst>
              </a:tr>
              <a:tr h="225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LOGTS-00-04-06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LOGTS-00-02-06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와 동일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25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67085"/>
              </p:ext>
            </p:extLst>
          </p:nvPr>
        </p:nvGraphicFramePr>
        <p:xfrm>
          <a:off x="1497444" y="1581645"/>
          <a:ext cx="10489509" cy="3657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5448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2296476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56414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90407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2710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248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600" kern="12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시나리오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27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장바구니 담기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LOGTS-00-05-01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개수 입력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 후 장바구니 담기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FAIL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42883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주문하기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LOGTS-00-06-01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체크 박스 선택 시 합산 금액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총 결제금액 자동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910333"/>
                  </a:ext>
                </a:extLst>
              </a:tr>
              <a:tr h="42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LOGTS-00-06-02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개수 변경 시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합산 금액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결제금액 자동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095506"/>
                  </a:ext>
                </a:extLst>
              </a:tr>
              <a:tr h="42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LOGTS-00-06-03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 태그 숫자 제외 입력 체크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 범위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FAIL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972102"/>
                  </a:ext>
                </a:extLst>
              </a:tr>
              <a:tr h="24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LOGTS-00-06-04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개별 삭제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386698"/>
                  </a:ext>
                </a:extLst>
              </a:tr>
              <a:tr h="24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주문하기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646099"/>
                  </a:ext>
                </a:extLst>
              </a:tr>
              <a:tr h="24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LOGTS-00-06-06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전체 비우기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32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41552"/>
              </p:ext>
            </p:extLst>
          </p:nvPr>
        </p:nvGraphicFramePr>
        <p:xfrm>
          <a:off x="1497444" y="1581645"/>
          <a:ext cx="10489509" cy="3169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05448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2296476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56414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90407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2710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222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en-US" altLang="ko-KR" sz="1600" kern="12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시나리오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케이스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2227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주문상품조회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LOGTS-00-07-01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주문 상태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LOGTS-00-07-02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주문 상태 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배달 완료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일 때 후기작성 버튼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1363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LOGTS-00-07-03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주문 상태 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후기작성 완료</a:t>
                      </a:r>
                      <a:r>
                        <a:rPr lang="en-US" altLang="ko-KR" sz="1600" b="0" baseline="0" dirty="0" smtClean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600" b="0" baseline="0" dirty="0" smtClean="0">
                          <a:latin typeface="+mn-ea"/>
                          <a:ea typeface="+mn-ea"/>
                        </a:rPr>
                        <a:t>일 때 후기작성버튼 숨김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208220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LOGTS-00-08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후기작성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LOGTS-00-08-01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후기작성버튼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8486817"/>
                  </a:ext>
                </a:extLst>
              </a:tr>
              <a:tr h="2227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LOGTS-00-09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고객주문내역조회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LOGTS-00-09-01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모든 고객 주문 내역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4228965"/>
                  </a:ext>
                </a:extLst>
              </a:tr>
              <a:tr h="222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LOGTS-00-09-02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배송 중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446171"/>
                  </a:ext>
                </a:extLst>
              </a:tr>
              <a:tr h="222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LOGTS-00-09-03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배달 완료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75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0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92171"/>
              </p:ext>
            </p:extLst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91250"/>
              </p:ext>
            </p:extLst>
          </p:nvPr>
        </p:nvGraphicFramePr>
        <p:xfrm>
          <a:off x="1497444" y="1615162"/>
          <a:ext cx="10524835" cy="46051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63903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1951497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64014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91385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3157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894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/>
                        <a:t>테스트 </a:t>
                      </a:r>
                      <a:r>
                        <a:rPr lang="en-US" altLang="ko-KR" sz="1600" kern="1200" dirty="0" smtClean="0"/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시나리오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918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MAIN-00-01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MAIN-00-01-01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/>
                        <a:t>키워드 검색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39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MAIN-00-01-02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/>
                        <a:t>상품정보 클릭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55115"/>
                  </a:ext>
                </a:extLst>
              </a:tr>
              <a:tr h="39188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상품페이지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상품 카테고리 클릭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39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라디오 버튼 클릭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44173"/>
                  </a:ext>
                </a:extLst>
              </a:tr>
              <a:tr h="39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상품 이미지 클릭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76236"/>
                  </a:ext>
                </a:extLst>
              </a:tr>
              <a:tr h="39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PRODUCT-00-01-04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장바구니 클릭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8308"/>
                  </a:ext>
                </a:extLst>
              </a:tr>
              <a:tr h="453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상품 등록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 등록 클릭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95948"/>
                  </a:ext>
                </a:extLst>
              </a:tr>
              <a:tr h="453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상품 수정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PRODUCT-00-03-01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 수정 클릭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399467"/>
                  </a:ext>
                </a:extLst>
              </a:tr>
              <a:tr h="453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상품 삭제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PRODUCT-00-04-01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 삭제 클릭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89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92171"/>
              </p:ext>
            </p:extLst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39641"/>
              </p:ext>
            </p:extLst>
          </p:nvPr>
        </p:nvGraphicFramePr>
        <p:xfrm>
          <a:off x="1497444" y="1615162"/>
          <a:ext cx="10524835" cy="4883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63903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1951497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64014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91385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3157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894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/>
                        <a:t>테스트 </a:t>
                      </a:r>
                      <a:r>
                        <a:rPr lang="en-US" altLang="ko-KR" sz="1600" kern="1200" dirty="0" smtClean="0"/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시나리오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9188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/>
                        <a:t>공지사항 작성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195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/>
                        <a:t>공지사항 수정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55115"/>
                  </a:ext>
                </a:extLst>
              </a:tr>
              <a:tr h="195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/>
                        <a:t>공지사항 삭제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8844"/>
                  </a:ext>
                </a:extLst>
              </a:tr>
              <a:tr h="585469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문의 작성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  <a:tr h="585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문의 수정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02279"/>
                  </a:ext>
                </a:extLst>
              </a:tr>
              <a:tr h="585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문의 삭제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31430"/>
                  </a:ext>
                </a:extLst>
              </a:tr>
              <a:tr h="585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답변 등록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9526"/>
                  </a:ext>
                </a:extLst>
              </a:tr>
              <a:tr h="585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BOARD-00-02-05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답변 삭제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7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1.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수행 시험 결과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927389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49222"/>
              </p:ext>
            </p:extLst>
          </p:nvPr>
        </p:nvGraphicFramePr>
        <p:xfrm>
          <a:off x="1497444" y="1615162"/>
          <a:ext cx="10524835" cy="391346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1190">
                  <a:extLst>
                    <a:ext uri="{9D8B030D-6E8A-4147-A177-3AD203B41FA5}">
                      <a16:colId xmlns:a16="http://schemas.microsoft.com/office/drawing/2014/main" val="1788879831"/>
                    </a:ext>
                  </a:extLst>
                </a:gridCol>
                <a:gridCol w="2304210">
                  <a:extLst>
                    <a:ext uri="{9D8B030D-6E8A-4147-A177-3AD203B41FA5}">
                      <a16:colId xmlns:a16="http://schemas.microsoft.com/office/drawing/2014/main" val="818290597"/>
                    </a:ext>
                  </a:extLst>
                </a:gridCol>
                <a:gridCol w="2264014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2913851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331570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</a:tblGrid>
              <a:tr h="764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/>
                        <a:t>테스트 </a:t>
                      </a:r>
                      <a:r>
                        <a:rPr lang="en-US" altLang="ko-KR" sz="1600" kern="1200" dirty="0" smtClean="0"/>
                        <a:t>ID</a:t>
                      </a:r>
                      <a:endParaRPr lang="ko-KR" altLang="en-US" sz="1600" b="0" kern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시나리오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테스트 케이스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85562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FAQ-00-01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FAQ</a:t>
                      </a:r>
                      <a:r>
                        <a:rPr lang="ko-KR" altLang="en-US" sz="1600" b="0" dirty="0" err="1" smtClean="0">
                          <a:latin typeface="+mn-lt"/>
                          <a:ea typeface="+mn-ea"/>
                        </a:rPr>
                        <a:t>게시글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LOGTS-00-01-01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err="1" smtClean="0"/>
                        <a:t>비로그인</a:t>
                      </a:r>
                      <a:r>
                        <a:rPr lang="ko-KR" altLang="en-US" sz="1600" baseline="0" dirty="0" smtClean="0"/>
                        <a:t> 및 사용자 </a:t>
                      </a:r>
                      <a:endParaRPr lang="en-US" altLang="ko-KR" sz="1600" baseline="0" dirty="0" smtClean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aseline="0" dirty="0" smtClean="0"/>
                        <a:t>게시판 열람</a:t>
                      </a:r>
                      <a:endParaRPr lang="en-US" altLang="ko-KR" sz="1600" baseline="0" dirty="0" smtClean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 불가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5816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LOGTS-00-01-02</a:t>
                      </a:r>
                      <a:endParaRPr lang="en-US" altLang="ko-KR" sz="1600" b="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/>
                        <a:t>관리자 게시판 등록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 smtClean="0"/>
                        <a:t>수정 및 삭제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8556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LOGTS-00-01-03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게시판 제목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미기입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PASS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85562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LOGTS-00-01</a:t>
                      </a: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게시판 제목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미기입</a:t>
                      </a:r>
                      <a:endParaRPr lang="en-US" altLang="ko-KR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lt"/>
                          <a:ea typeface="+mn-ea"/>
                        </a:rPr>
                        <a:t>FAIL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44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9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7726" y="0"/>
            <a:ext cx="10864273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srgbClr val="8E99A5"/>
                </a:solidFill>
                <a:latin typeface="+mn-ea"/>
              </a:rPr>
              <a:t>2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.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테스트 결함 내용 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1327728" cy="3892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389299"/>
            <a:ext cx="1327728" cy="64687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-52252" y="419998"/>
          <a:ext cx="1379978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테스트 수행 시험 결과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테스트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결함 조치 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614996" y="116080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902" y="1264271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48225"/>
              </p:ext>
            </p:extLst>
          </p:nvPr>
        </p:nvGraphicFramePr>
        <p:xfrm>
          <a:off x="1492826" y="1673086"/>
          <a:ext cx="10534072" cy="429391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4365">
                  <a:extLst>
                    <a:ext uri="{9D8B030D-6E8A-4147-A177-3AD203B41FA5}">
                      <a16:colId xmlns:a16="http://schemas.microsoft.com/office/drawing/2014/main" val="390720362"/>
                    </a:ext>
                  </a:extLst>
                </a:gridCol>
                <a:gridCol w="800290">
                  <a:extLst>
                    <a:ext uri="{9D8B030D-6E8A-4147-A177-3AD203B41FA5}">
                      <a16:colId xmlns:a16="http://schemas.microsoft.com/office/drawing/2014/main" val="2876750205"/>
                    </a:ext>
                  </a:extLst>
                </a:gridCol>
                <a:gridCol w="1255915">
                  <a:extLst>
                    <a:ext uri="{9D8B030D-6E8A-4147-A177-3AD203B41FA5}">
                      <a16:colId xmlns:a16="http://schemas.microsoft.com/office/drawing/2014/main" val="6103845"/>
                    </a:ext>
                  </a:extLst>
                </a:gridCol>
                <a:gridCol w="1228667">
                  <a:extLst>
                    <a:ext uri="{9D8B030D-6E8A-4147-A177-3AD203B41FA5}">
                      <a16:colId xmlns:a16="http://schemas.microsoft.com/office/drawing/2014/main" val="13930667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751517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62299780"/>
                    </a:ext>
                  </a:extLst>
                </a:gridCol>
                <a:gridCol w="3967017">
                  <a:extLst>
                    <a:ext uri="{9D8B030D-6E8A-4147-A177-3AD203B41FA5}">
                      <a16:colId xmlns:a16="http://schemas.microsoft.com/office/drawing/2014/main" val="1128302439"/>
                    </a:ext>
                  </a:extLst>
                </a:gridCol>
              </a:tblGrid>
              <a:tr h="5963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케이스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계획일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테스트 </a:t>
                      </a:r>
                      <a:endParaRPr lang="en-US" altLang="ko-KR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실시일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결함유형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결함상태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결함내용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36257"/>
                  </a:ext>
                </a:extLst>
              </a:tr>
              <a:tr h="3994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2022.09.15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49342"/>
                  </a:ext>
                </a:extLst>
              </a:tr>
              <a:tr h="199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LOGTS-00-01-02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204000"/>
                  </a:ext>
                </a:extLst>
              </a:tr>
              <a:tr h="199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LOGTS-00-02-01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953187"/>
                  </a:ext>
                </a:extLst>
              </a:tr>
              <a:tr h="798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LOGTS-00-02-02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Fixed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중복 체크 후 다른 아이디를 입력하고 회원가입을 하면 중복 된 아이디로 회원가입이 진행 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5969"/>
                  </a:ext>
                </a:extLst>
              </a:tr>
              <a:tr h="3994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LOGTS-00-02-03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13218"/>
                  </a:ext>
                </a:extLst>
              </a:tr>
              <a:tr h="3994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LOGTS-00-02-04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078588"/>
                  </a:ext>
                </a:extLst>
              </a:tr>
              <a:tr h="2929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LOGTS-00-02-05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726846"/>
                  </a:ext>
                </a:extLst>
              </a:tr>
              <a:tr h="2929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LOGTS-00-02-06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444138"/>
                  </a:ext>
                </a:extLst>
              </a:tr>
              <a:tr h="2929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LOGTS-00-02-07</a:t>
                      </a: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박해원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2022.09.15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98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560</TotalTime>
  <Words>1577</Words>
  <Application>Microsoft Office PowerPoint</Application>
  <PresentationFormat>와이드스크린</PresentationFormat>
  <Paragraphs>959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Adobe 고딕 Std B</vt:lpstr>
      <vt:lpstr>Aharoni</vt:lpstr>
      <vt:lpstr>맑은 고딕</vt:lpstr>
      <vt:lpstr>휴먼모음T</vt:lpstr>
      <vt:lpstr>Arial</vt:lpstr>
      <vt:lpstr>Arial Rounded MT Bold</vt:lpstr>
      <vt:lpstr>Berlin Sans FB</vt:lpstr>
      <vt:lpstr>Wingdings</vt:lpstr>
      <vt:lpstr>New_Education01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75</cp:revision>
  <dcterms:created xsi:type="dcterms:W3CDTF">2021-11-10T01:36:55Z</dcterms:created>
  <dcterms:modified xsi:type="dcterms:W3CDTF">2022-09-15T08:11:15Z</dcterms:modified>
</cp:coreProperties>
</file>