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3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6449-44BE-4375-B03D-85825BCA706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E39-FEDF-51CD-1B35-36DCA82C8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COMP7033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4BEA-C45F-CCD9-9151-1CAFE054F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Presented By: Simran Kaur</a:t>
            </a:r>
          </a:p>
          <a:p>
            <a:pPr algn="r"/>
            <a:r>
              <a:rPr lang="en-IN" dirty="0"/>
              <a:t>Email Id: 19277068@brookes.ac.uk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111-7C48-8174-AAEF-8B64E500D4D4}"/>
              </a:ext>
            </a:extLst>
          </p:cNvPr>
          <p:cNvSpPr txBox="1"/>
          <p:nvPr/>
        </p:nvSpPr>
        <p:spPr>
          <a:xfrm>
            <a:off x="3256907" y="1187358"/>
            <a:ext cx="623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334779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3ECB-E7AE-C607-8D50-41C1E87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Teaching Material List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9ECC1-5DDC-455C-B1FA-AB8BD86BDCC6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4A753F-AEE7-6E0B-36FD-29434DEB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7" y="271759"/>
            <a:ext cx="5866152" cy="6427546"/>
          </a:xfrm>
        </p:spPr>
      </p:pic>
    </p:spTree>
    <p:extLst>
      <p:ext uri="{BB962C8B-B14F-4D97-AF65-F5344CB8AC3E}">
        <p14:creationId xmlns:p14="http://schemas.microsoft.com/office/powerpoint/2010/main" val="33921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EC6-256B-D9D1-550A-A8468FC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Marks &amp; Feedback to Student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DC4AF6-63A8-6BBF-0560-363C51BA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8" y="370022"/>
            <a:ext cx="5623964" cy="61335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E58A4-2605-4F8E-4AEC-DCF3B070B9D3}"/>
              </a:ext>
            </a:extLst>
          </p:cNvPr>
          <p:cNvSpPr txBox="1"/>
          <p:nvPr/>
        </p:nvSpPr>
        <p:spPr>
          <a:xfrm>
            <a:off x="636998" y="1746606"/>
            <a:ext cx="375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 &amp; FR-TE-2</a:t>
            </a:r>
          </a:p>
        </p:txBody>
      </p:sp>
    </p:spTree>
    <p:extLst>
      <p:ext uri="{BB962C8B-B14F-4D97-AF65-F5344CB8AC3E}">
        <p14:creationId xmlns:p14="http://schemas.microsoft.com/office/powerpoint/2010/main" val="257130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C38-F9F5-7158-7697-8E03D72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student assigned documents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94277-FB71-927E-338D-E3B63D6C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2" y="369765"/>
            <a:ext cx="5330652" cy="61184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8676A-4C8C-7A00-139C-C84F2F1FABB5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</a:t>
            </a:r>
          </a:p>
        </p:txBody>
      </p:sp>
    </p:spTree>
    <p:extLst>
      <p:ext uri="{BB962C8B-B14F-4D97-AF65-F5344CB8AC3E}">
        <p14:creationId xmlns:p14="http://schemas.microsoft.com/office/powerpoint/2010/main" val="427476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4C2-5314-3E35-CA4C-1F876EB4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62E6-A8DB-36C4-290F-FB3C2207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Requirements delivered:</a:t>
            </a:r>
          </a:p>
          <a:p>
            <a:r>
              <a:rPr lang="en-US" dirty="0"/>
              <a:t>FR-TE-1: Set up exercises and assessment. The system should enable the teachers to setup online and offline exercises and assessments for his/her students of a class. </a:t>
            </a:r>
          </a:p>
          <a:p>
            <a:r>
              <a:rPr lang="en-US" dirty="0"/>
              <a:t>FR-TE-2: Mark student works. The system should enable the teachers to mark online and offline exercises and assessments, and to give marks and feedback to the students. </a:t>
            </a:r>
          </a:p>
          <a:p>
            <a:r>
              <a:rPr lang="en-US" dirty="0"/>
              <a:t>FR-TE-3: Upload teaching material. The system should enable teachers to upload teaching materials to the system, for example, lecture slides, reading lists, and documents to read, links to online e-books, etc. </a:t>
            </a:r>
          </a:p>
          <a:p>
            <a:r>
              <a:rPr lang="en-US" dirty="0"/>
              <a:t>FR-TE-4: Manage classes. The system should enable a teacher to view the list of students on his/her class, to add students to a class, and to remove students from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DE5-5D64-383B-6248-250BC9D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CA24-5FBB-C749-D6B8-78B154D0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FastAPI framework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AWS Lambda computing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516-26E2-85FE-5C1E-77C2C7F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 API’s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E5629-0E85-9A2D-A4A4-6B29E714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593307"/>
            <a:ext cx="6281738" cy="3668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6D158-EB01-8553-BDC3-1713D41593D9}"/>
              </a:ext>
            </a:extLst>
          </p:cNvPr>
          <p:cNvSpPr txBox="1"/>
          <p:nvPr/>
        </p:nvSpPr>
        <p:spPr>
          <a:xfrm>
            <a:off x="5118100" y="1160980"/>
            <a:ext cx="628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List of API’s using FastAPI swagger GUI SS: 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03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51D-4676-BC45-338E-8139A47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student in teacher class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E3370-E56B-65FD-A64E-E289AD72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15" y="1645154"/>
            <a:ext cx="7338284" cy="34919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8E1D4-961B-75F6-CFD6-36BF5D64C3C1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39796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575-9E92-9A4B-24CC-4E0118A8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all teacher’s students list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AEE61-4393-5249-E377-B22C37E0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63" y="94233"/>
            <a:ext cx="5493810" cy="66147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E8546-A53C-CD53-5349-0AB27AFFF61B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2613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AEBE-4E52-8A3B-CCFA-5C02914A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085E-9A98-84E5-4DF8-965A786A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36" y="967660"/>
            <a:ext cx="5840170" cy="5710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3E0FC-6AF7-E35F-224C-204F1F883539}"/>
              </a:ext>
            </a:extLst>
          </p:cNvPr>
          <p:cNvSpPr txBox="1"/>
          <p:nvPr/>
        </p:nvSpPr>
        <p:spPr>
          <a:xfrm>
            <a:off x="5267035" y="321329"/>
            <a:ext cx="64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effectLst/>
                <a:latin typeface="+mj-lt"/>
              </a:rPr>
              <a:t>student_class_mapping_id</a:t>
            </a:r>
            <a:r>
              <a:rPr lang="en-IN" b="1" i="0" dirty="0">
                <a:effectLst/>
                <a:latin typeface="+mj-lt"/>
              </a:rPr>
              <a:t> </a:t>
            </a:r>
            <a:r>
              <a:rPr lang="en-IN" b="1" dirty="0">
                <a:latin typeface="+mj-lt"/>
              </a:rPr>
              <a:t>- </a:t>
            </a:r>
            <a:r>
              <a:rPr lang="en-IN" i="0" dirty="0" err="1">
                <a:effectLst/>
                <a:latin typeface="+mj-lt"/>
              </a:rPr>
              <a:t>recieved</a:t>
            </a:r>
            <a:r>
              <a:rPr lang="en-IN" i="0" dirty="0">
                <a:effectLst/>
                <a:latin typeface="+mj-lt"/>
              </a:rPr>
              <a:t> from previous slide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BBF80-733C-6B14-100A-63FAAE1F8A5E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115710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C555-ABB4-D509-DE42-2D5A528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F7BD2-2516-C574-6C66-1731FA6F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61" y="760070"/>
            <a:ext cx="5444913" cy="6026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53832-3890-55CC-F982-9A38437F1EDA}"/>
              </a:ext>
            </a:extLst>
          </p:cNvPr>
          <p:cNvSpPr txBox="1"/>
          <p:nvPr/>
        </p:nvSpPr>
        <p:spPr>
          <a:xfrm>
            <a:off x="5537771" y="287676"/>
            <a:ext cx="56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Updated list of Teacher’s class students: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415D5-8735-B902-0DD6-461E8336CBF0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404114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7E1-B5AA-5AD2-326C-D9A45DE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Teaching Material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F35AD-B9FF-499E-4286-E2732F20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61" y="1053409"/>
            <a:ext cx="4966188" cy="572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DA96F-ED4D-45E1-178A-535ADABD30F3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E7747-01EB-790F-4D68-5BFC5D5A61F5}"/>
              </a:ext>
            </a:extLst>
          </p:cNvPr>
          <p:cNvSpPr txBox="1"/>
          <p:nvPr/>
        </p:nvSpPr>
        <p:spPr>
          <a:xfrm>
            <a:off x="5708661" y="380144"/>
            <a:ext cx="49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Teacher is enabled to upload document of any type such as: .ppt, .doc, .ppt, .pptx etc</a:t>
            </a:r>
          </a:p>
        </p:txBody>
      </p:sp>
    </p:spTree>
    <p:extLst>
      <p:ext uri="{BB962C8B-B14F-4D97-AF65-F5344CB8AC3E}">
        <p14:creationId xmlns:p14="http://schemas.microsoft.com/office/powerpoint/2010/main" val="13945758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346</TotalTime>
  <Words>284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COMP7033 Coursework</vt:lpstr>
      <vt:lpstr>Teacher Module</vt:lpstr>
      <vt:lpstr>Technologies Implemented</vt:lpstr>
      <vt:lpstr>Teacher module API’s </vt:lpstr>
      <vt:lpstr>Add student in teacher class API</vt:lpstr>
      <vt:lpstr>Get all teacher’s students list API</vt:lpstr>
      <vt:lpstr>Remove Class Student API – step-1</vt:lpstr>
      <vt:lpstr>Remove Class Student API – step-2</vt:lpstr>
      <vt:lpstr>Upload Teaching Material API</vt:lpstr>
      <vt:lpstr>Get Teaching Material List API</vt:lpstr>
      <vt:lpstr>Marks &amp; Feedback to Student Work</vt:lpstr>
      <vt:lpstr>List of student assigned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COMP7033 Coursework</dc:title>
  <dc:creator>gaurav dhiman</dc:creator>
  <cp:lastModifiedBy>gaurav dhiman</cp:lastModifiedBy>
  <cp:revision>3</cp:revision>
  <dcterms:created xsi:type="dcterms:W3CDTF">2024-04-26T09:14:04Z</dcterms:created>
  <dcterms:modified xsi:type="dcterms:W3CDTF">2024-04-26T16:10:02Z</dcterms:modified>
</cp:coreProperties>
</file>