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PlayfairDisplay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e98ad6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e98ad6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5e98ad6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5e98ad6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en" sz="1200">
                <a:solidFill>
                  <a:srgbClr val="24292E"/>
                </a:solidFill>
                <a:highlight>
                  <a:schemeClr val="lt1"/>
                </a:highlight>
              </a:rPr>
              <a:t>PA1=DATA</a:t>
            </a:r>
            <a:endParaRPr b="1" sz="12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en" sz="1200">
                <a:solidFill>
                  <a:srgbClr val="24292E"/>
                </a:solidFill>
                <a:highlight>
                  <a:schemeClr val="lt1"/>
                </a:highlight>
              </a:rPr>
              <a:t> PA3=CLK </a:t>
            </a:r>
            <a:endParaRPr b="1" sz="12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en" sz="1200">
                <a:solidFill>
                  <a:srgbClr val="24292E"/>
                </a:solidFill>
                <a:highlight>
                  <a:schemeClr val="lt1"/>
                </a:highlight>
              </a:rPr>
              <a:t>PA4=RST </a:t>
            </a:r>
            <a:endParaRPr b="1" sz="12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en" sz="1200">
                <a:solidFill>
                  <a:srgbClr val="24292E"/>
                </a:solidFill>
                <a:highlight>
                  <a:schemeClr val="lt1"/>
                </a:highlight>
              </a:rPr>
              <a:t>PA5=CS </a:t>
            </a:r>
            <a:endParaRPr b="1" sz="12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en" sz="1200">
                <a:solidFill>
                  <a:srgbClr val="24292E"/>
                </a:solidFill>
                <a:highlight>
                  <a:schemeClr val="lt1"/>
                </a:highlight>
              </a:rPr>
              <a:t>PA6=DC</a:t>
            </a:r>
            <a:endParaRPr b="1" sz="12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en" sz="1200">
                <a:solidFill>
                  <a:srgbClr val="24292E"/>
                </a:solidFill>
                <a:highlight>
                  <a:schemeClr val="lt1"/>
                </a:highlight>
              </a:rPr>
              <a:t>PC2=PLAYER B SCISSOR BUTTON </a:t>
            </a:r>
            <a:endParaRPr b="1" sz="12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en" sz="1200">
                <a:solidFill>
                  <a:srgbClr val="24292E"/>
                </a:solidFill>
                <a:highlight>
                  <a:schemeClr val="lt1"/>
                </a:highlight>
              </a:rPr>
              <a:t>PC1=PLAYER B PAPER BUTTON </a:t>
            </a:r>
            <a:endParaRPr b="1" sz="12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en" sz="1200">
                <a:solidFill>
                  <a:srgbClr val="24292E"/>
                </a:solidFill>
                <a:highlight>
                  <a:schemeClr val="lt1"/>
                </a:highlight>
              </a:rPr>
              <a:t>PC0==PLAYER B ROCK BUTTON</a:t>
            </a:r>
            <a:endParaRPr b="1" sz="12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en" sz="1200">
                <a:solidFill>
                  <a:srgbClr val="24292E"/>
                </a:solidFill>
                <a:highlight>
                  <a:schemeClr val="lt1"/>
                </a:highlight>
              </a:rPr>
              <a:t>PB0= PLAYER A ROCK BUTTON </a:t>
            </a:r>
            <a:endParaRPr b="1" sz="12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en" sz="1200">
                <a:solidFill>
                  <a:srgbClr val="24292E"/>
                </a:solidFill>
                <a:highlight>
                  <a:schemeClr val="lt1"/>
                </a:highlight>
              </a:rPr>
              <a:t>PB1=PLAYER A PAPER BUTTON</a:t>
            </a:r>
            <a:endParaRPr b="1" sz="12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en" sz="1200">
                <a:solidFill>
                  <a:srgbClr val="24292E"/>
                </a:solidFill>
                <a:highlight>
                  <a:schemeClr val="lt1"/>
                </a:highlight>
              </a:rPr>
              <a:t> PB2=PLAYER A SCISSOR BUTTON </a:t>
            </a:r>
            <a:endParaRPr b="1" sz="12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en" sz="1200">
                <a:solidFill>
                  <a:srgbClr val="24292E"/>
                </a:solidFill>
                <a:highlight>
                  <a:schemeClr val="lt1"/>
                </a:highlight>
              </a:rPr>
              <a:t>PB3=CLEAR BUTTON</a:t>
            </a:r>
            <a:endParaRPr b="1" sz="12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pull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up resistor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connects unused input pins (AND and NAND gates) to the dc supply voltage, (Vcc) to keep the given input HIGH.</a:t>
            </a:r>
            <a:endParaRPr b="1" sz="12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240 Final Presentation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Gianna Williams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33275" y="1141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Attiny 416 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SPI OLED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 Wires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The Pins used 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PA1=DATA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 PA3=CLK 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PA4=RST 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PA5=CS 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PA6=DC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PC2=PLAYER B SCISSOR BUTTON 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PC1=PLAYER B PAPER BUTTON 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PC0=PLAYER B ROCK BUTTON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PB0= PLAYER A ROCK BUTTON 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PB1=PLAYER A PAPER BUTTON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 PB2=PLAYER A SCISSOR BUTTON 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PB3=CLEAR BUTTON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472" y="117650"/>
            <a:ext cx="3269899" cy="245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7713" y="28516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</a:t>
            </a:r>
            <a:r>
              <a:rPr lang="en"/>
              <a:t> 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890216" y="626509"/>
            <a:ext cx="3155824" cy="420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823" y="1287013"/>
            <a:ext cx="3980775" cy="28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