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35D-4AFF-4A47-AC2E-5A901689C2E5}" type="datetimeFigureOut">
              <a:rPr lang="el-GR" smtClean="0"/>
              <a:t>28/3/2025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83969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35D-4AFF-4A47-AC2E-5A901689C2E5}" type="datetimeFigureOut">
              <a:rPr lang="el-GR" smtClean="0"/>
              <a:t>28/3/2025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2418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35D-4AFF-4A47-AC2E-5A901689C2E5}" type="datetimeFigureOut">
              <a:rPr lang="el-GR" smtClean="0"/>
              <a:t>28/3/2025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2216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35D-4AFF-4A47-AC2E-5A901689C2E5}" type="datetimeFigureOut">
              <a:rPr lang="el-GR" smtClean="0"/>
              <a:t>28/3/2025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5911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35D-4AFF-4A47-AC2E-5A901689C2E5}" type="datetimeFigureOut">
              <a:rPr lang="el-GR" smtClean="0"/>
              <a:t>28/3/2025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90637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35D-4AFF-4A47-AC2E-5A901689C2E5}" type="datetimeFigureOut">
              <a:rPr lang="el-GR" smtClean="0"/>
              <a:t>28/3/2025</a:t>
            </a:fld>
            <a:endParaRPr lang="el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2839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35D-4AFF-4A47-AC2E-5A901689C2E5}" type="datetimeFigureOut">
              <a:rPr lang="el-GR" smtClean="0"/>
              <a:t>28/3/2025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7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35D-4AFF-4A47-AC2E-5A901689C2E5}" type="datetimeFigureOut">
              <a:rPr lang="el-GR" smtClean="0"/>
              <a:t>28/3/2025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7756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35D-4AFF-4A47-AC2E-5A901689C2E5}" type="datetimeFigureOut">
              <a:rPr lang="el-GR" smtClean="0"/>
              <a:t>28/3/2025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3991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35D-4AFF-4A47-AC2E-5A901689C2E5}" type="datetimeFigureOut">
              <a:rPr lang="el-GR" smtClean="0"/>
              <a:t>28/3/2025</a:t>
            </a:fld>
            <a:endParaRPr lang="el-G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l-G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4799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AC5E35D-4AFF-4A47-AC2E-5A901689C2E5}" type="datetimeFigureOut">
              <a:rPr lang="el-GR" smtClean="0"/>
              <a:t>28/3/2025</a:t>
            </a:fld>
            <a:endParaRPr lang="el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l-G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8792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AC5E35D-4AFF-4A47-AC2E-5A901689C2E5}" type="datetimeFigureOut">
              <a:rPr lang="el-GR" smtClean="0"/>
              <a:t>28/3/2025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132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FB62CEE-0DA7-968E-5E31-64499F596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	</a:t>
            </a:r>
            <a:r>
              <a:rPr lang="el-GR" dirty="0" err="1"/>
              <a:t>εφαρμογη</a:t>
            </a:r>
            <a:r>
              <a:rPr lang="el-GR" dirty="0"/>
              <a:t> </a:t>
            </a:r>
            <a:r>
              <a:rPr lang="el-GR" dirty="0" err="1"/>
              <a:t>οργανωμενου</a:t>
            </a:r>
            <a:r>
              <a:rPr lang="el-GR" dirty="0"/>
              <a:t> </a:t>
            </a:r>
            <a:r>
              <a:rPr lang="el-GR" dirty="0" err="1"/>
              <a:t>καμπινγκ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BEB0382B-D994-63F2-CD18-A8FFE8D03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l-GR" dirty="0"/>
              <a:t>ΟΜΑΔΑ 20</a:t>
            </a:r>
            <a:endParaRPr lang="en-US" dirty="0"/>
          </a:p>
          <a:p>
            <a:pPr algn="r"/>
            <a:r>
              <a:rPr lang="el-GR" dirty="0"/>
              <a:t>ΓΙΑΝΝΗΣ ΜΥΛΩΝΑΣ (</a:t>
            </a:r>
            <a:r>
              <a:rPr lang="en-US" dirty="0"/>
              <a:t>up1092616</a:t>
            </a:r>
            <a:r>
              <a:rPr lang="el-GR" dirty="0"/>
              <a:t>)</a:t>
            </a:r>
            <a:endParaRPr lang="en-US" dirty="0"/>
          </a:p>
          <a:p>
            <a:pPr algn="r"/>
            <a:r>
              <a:rPr lang="el-GR" dirty="0"/>
              <a:t>ΠΑΝΑΓΙΩΤΗΣ-ΒΑΣΙΛΕΙΟΣ ΔΑΣΑΡΓΥΡΗΣ (</a:t>
            </a:r>
            <a:r>
              <a:rPr lang="en-US" dirty="0"/>
              <a:t>up1092833</a:t>
            </a:r>
            <a:r>
              <a:rPr lang="el-G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840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BCDC2-F617-7B07-6990-4FE8414ED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FDB0EEF-30EA-04FC-EF2B-B568F9FA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7297"/>
            <a:ext cx="7729728" cy="1188720"/>
          </a:xfrm>
        </p:spPr>
        <p:txBody>
          <a:bodyPr/>
          <a:lstStyle/>
          <a:p>
            <a:r>
              <a:rPr lang="el-GR" dirty="0" err="1"/>
              <a:t>Αναλυση</a:t>
            </a:r>
            <a:r>
              <a:rPr lang="el-GR" dirty="0"/>
              <a:t> </a:t>
            </a:r>
            <a:r>
              <a:rPr lang="el-GR" dirty="0" err="1"/>
              <a:t>απαιτησεων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A8357C0-78E2-683A-F812-D81D47C87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222" y="1441541"/>
            <a:ext cx="9951396" cy="4871710"/>
          </a:xfrm>
        </p:spPr>
        <p:txBody>
          <a:bodyPr>
            <a:normAutofit/>
          </a:bodyPr>
          <a:lstStyle/>
          <a:p>
            <a:r>
              <a:rPr lang="el-GR" dirty="0"/>
              <a:t>Χρήστες:</a:t>
            </a:r>
          </a:p>
          <a:p>
            <a:pPr lvl="1"/>
            <a:r>
              <a:rPr lang="el-GR" dirty="0"/>
              <a:t> [</a:t>
            </a:r>
            <a:r>
              <a:rPr lang="el-GR" dirty="0" err="1"/>
              <a:t>Υπευθυνος</a:t>
            </a:r>
            <a:r>
              <a:rPr lang="el-GR" dirty="0"/>
              <a:t> </a:t>
            </a:r>
            <a:r>
              <a:rPr lang="el-GR" dirty="0" err="1"/>
              <a:t>καμπινγκ</a:t>
            </a:r>
            <a:r>
              <a:rPr lang="el-GR" dirty="0"/>
              <a:t>]:</a:t>
            </a:r>
          </a:p>
          <a:p>
            <a:pPr lvl="6"/>
            <a:r>
              <a:rPr lang="el-GR" dirty="0"/>
              <a:t>50 χρονών,  υπεύθυνος για αρκετά χρόνια του </a:t>
            </a:r>
            <a:r>
              <a:rPr lang="el-GR" dirty="0" err="1"/>
              <a:t>καμπινγκ</a:t>
            </a:r>
            <a:endParaRPr lang="el-GR" dirty="0"/>
          </a:p>
          <a:p>
            <a:pPr lvl="6"/>
            <a:r>
              <a:rPr lang="el-GR" dirty="0"/>
              <a:t>Κρατάει τα δεδομένα του κάμπινγκ σε τοπικό λογιστικό φύλλο στον Η/Υ και «</a:t>
            </a:r>
            <a:r>
              <a:rPr lang="el-GR" dirty="0" err="1"/>
              <a:t>πέρναει</a:t>
            </a:r>
            <a:r>
              <a:rPr lang="el-GR" dirty="0"/>
              <a:t>» χειροκίνητα κάθε κράτηση σε αυτό. Λόγω τον περιορισμών αυτής της μεθόδου επιθυμεί να εγκαταλείψει αυτήν την μέθοδο για μια πιο σύγχρονη αλλά όχι πιο περίπλοκη. </a:t>
            </a:r>
          </a:p>
          <a:p>
            <a:pPr lvl="6"/>
            <a:r>
              <a:rPr lang="el-GR" dirty="0"/>
              <a:t>Αναγνωρίζει τις δυνατότητες που προσφέρει το </a:t>
            </a:r>
            <a:r>
              <a:rPr lang="en-US" dirty="0"/>
              <a:t>Internet </a:t>
            </a:r>
            <a:r>
              <a:rPr lang="el-GR" dirty="0"/>
              <a:t>και επιθυμεί να το δοκιμάσει για να αυξήσει την πελατεία του</a:t>
            </a:r>
          </a:p>
          <a:p>
            <a:pPr lvl="1"/>
            <a:r>
              <a:rPr lang="el-GR" dirty="0"/>
              <a:t>[</a:t>
            </a:r>
            <a:r>
              <a:rPr lang="el-GR" dirty="0" err="1"/>
              <a:t>Ονομα</a:t>
            </a:r>
            <a:r>
              <a:rPr lang="el-GR" dirty="0"/>
              <a:t> Πελάτη]:</a:t>
            </a:r>
          </a:p>
          <a:p>
            <a:pPr lvl="6"/>
            <a:r>
              <a:rPr lang="el-GR" dirty="0"/>
              <a:t>23 χρονών, φοιτητής, λάτρης του οργανωμένου και του ελεύθερου κάμπινγκ</a:t>
            </a:r>
          </a:p>
          <a:p>
            <a:pPr lvl="6"/>
            <a:r>
              <a:rPr lang="el-GR" dirty="0"/>
              <a:t>Προτιμάει τους χώρους οργανωμένου κάμπινγκ που μπορεί εύκολα να κάνει κράτηση σε αυτά- ακόμα και σε ώρες εκτός του συνηθισμένου  ωράριού λειτουργίας.</a:t>
            </a:r>
          </a:p>
          <a:p>
            <a:pPr lvl="6"/>
            <a:r>
              <a:rPr lang="el-GR" dirty="0"/>
              <a:t>Διευκολύνεται στην επιλογή οργανωμένου κάμπινγκ όταν αναφέρουν τις υπηρεσίες που προσφέρουν, καθώς και αυτούς που διαθέτουν φωτογραφίες από τους χώρους.</a:t>
            </a:r>
          </a:p>
          <a:p>
            <a:pPr marL="1255713" lvl="6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3611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9CB0728-DD5E-3149-DEEE-969CB988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7297"/>
            <a:ext cx="7729728" cy="1188720"/>
          </a:xfrm>
        </p:spPr>
        <p:txBody>
          <a:bodyPr/>
          <a:lstStyle/>
          <a:p>
            <a:r>
              <a:rPr lang="el-GR" dirty="0" err="1"/>
              <a:t>Αναλυση</a:t>
            </a:r>
            <a:r>
              <a:rPr lang="el-GR" dirty="0"/>
              <a:t> </a:t>
            </a:r>
            <a:r>
              <a:rPr lang="el-GR" dirty="0" err="1"/>
              <a:t>απαιτησεων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0D2C5A5-F779-E25F-153E-53F1E3738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222" y="1441541"/>
            <a:ext cx="9951396" cy="4871710"/>
          </a:xfrm>
        </p:spPr>
        <p:txBody>
          <a:bodyPr>
            <a:normAutofit/>
          </a:bodyPr>
          <a:lstStyle/>
          <a:p>
            <a:r>
              <a:rPr lang="el-GR" dirty="0"/>
              <a:t>Οργανωμένο Κάμπινγκ:</a:t>
            </a:r>
          </a:p>
          <a:p>
            <a:pPr lvl="1"/>
            <a:r>
              <a:rPr lang="el-GR" dirty="0"/>
              <a:t>Διαχειριστής:</a:t>
            </a:r>
          </a:p>
          <a:p>
            <a:pPr lvl="6"/>
            <a:r>
              <a:rPr lang="el-GR" dirty="0"/>
              <a:t>Διαχείριση των </a:t>
            </a:r>
            <a:r>
              <a:rPr lang="el-GR" dirty="0" err="1"/>
              <a:t>υπάρχοντων</a:t>
            </a:r>
            <a:r>
              <a:rPr lang="el-GR" dirty="0"/>
              <a:t> κρατήσεων (προβολή επεξεργασία, διαγραφή)</a:t>
            </a:r>
          </a:p>
          <a:p>
            <a:pPr lvl="6"/>
            <a:r>
              <a:rPr lang="el-GR" dirty="0"/>
              <a:t>Διαχείριση των χώρων του </a:t>
            </a:r>
            <a:r>
              <a:rPr lang="el-GR" dirty="0" err="1"/>
              <a:t>καμπινγκ</a:t>
            </a:r>
            <a:endParaRPr lang="el-GR" dirty="0"/>
          </a:p>
          <a:p>
            <a:pPr lvl="6"/>
            <a:r>
              <a:rPr lang="el-GR" dirty="0"/>
              <a:t>Προβολή και αλλαγή της διαθεσιμότητας </a:t>
            </a:r>
          </a:p>
          <a:p>
            <a:pPr lvl="1"/>
            <a:r>
              <a:rPr lang="el-GR" dirty="0"/>
              <a:t>Πελάτης:</a:t>
            </a:r>
          </a:p>
          <a:p>
            <a:pPr lvl="6"/>
            <a:r>
              <a:rPr lang="el-GR" dirty="0"/>
              <a:t>Νέα Κράτηση</a:t>
            </a:r>
          </a:p>
          <a:p>
            <a:pPr lvl="6"/>
            <a:r>
              <a:rPr lang="el-GR" dirty="0"/>
              <a:t>Προβολή παλιότερων κρατήσεων</a:t>
            </a:r>
          </a:p>
          <a:p>
            <a:pPr lvl="6"/>
            <a:r>
              <a:rPr lang="el-GR" dirty="0"/>
              <a:t>Επικοινωνία με τους υπεύθυνους</a:t>
            </a:r>
          </a:p>
          <a:p>
            <a:pPr marL="1255713" lvl="6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2161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 descr="Εικόνα που περιέχει διάγραμμα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65C4EE0F-F703-996D-89A0-268803048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6058"/>
            <a:ext cx="13490742" cy="39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0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 descr="Εικόνα που περιέχει κείμενο, διάγραμμα, Σχέδιο, γραμμή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C2C9C6D5-DF90-1A43-1EE0-AACD1622F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01" y="0"/>
            <a:ext cx="9698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3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>
            <a:extLst>
              <a:ext uri="{FF2B5EF4-FFF2-40B4-BE49-F238E27FC236}">
                <a16:creationId xmlns:a16="http://schemas.microsoft.com/office/drawing/2014/main" id="{0B31ABAE-1199-DBD2-C1E6-7DAEBA3B4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26580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0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>
            <a:extLst>
              <a:ext uri="{FF2B5EF4-FFF2-40B4-BE49-F238E27FC236}">
                <a16:creationId xmlns:a16="http://schemas.microsoft.com/office/drawing/2014/main" id="{44C204A5-6535-7115-886F-1E7BBCC01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777" y="0"/>
            <a:ext cx="5003223" cy="6858000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9C4A88EA-D7BB-1964-8309-5020411BE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7083076" cy="487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16344"/>
      </p:ext>
    </p:extLst>
  </p:cSld>
  <p:clrMapOvr>
    <a:masterClrMapping/>
  </p:clrMapOvr>
</p:sld>
</file>

<file path=ppt/theme/theme1.xml><?xml version="1.0" encoding="utf-8"?>
<a:theme xmlns:a="http://schemas.openxmlformats.org/drawingml/2006/main" name="Δέμα">
  <a:themeElements>
    <a:clrScheme name="Δέμα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Δέμα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Δέμα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Δέμα</Template>
  <TotalTime>136</TotalTime>
  <Words>195</Words>
  <Application>Microsoft Office PowerPoint</Application>
  <PresentationFormat>Ευρεία οθόνη</PresentationFormat>
  <Paragraphs>24</Paragraphs>
  <Slides>7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7</vt:i4>
      </vt:variant>
    </vt:vector>
  </HeadingPairs>
  <TitlesOfParts>
    <vt:vector size="11" baseType="lpstr">
      <vt:lpstr>Arial</vt:lpstr>
      <vt:lpstr>Corbel</vt:lpstr>
      <vt:lpstr>Gill Sans MT</vt:lpstr>
      <vt:lpstr>Δέμα</vt:lpstr>
      <vt:lpstr> εφαρμογη οργανωμενου καμπινγκ</vt:lpstr>
      <vt:lpstr>Αναλυση απαιτησεων</vt:lpstr>
      <vt:lpstr>Αναλυση απαιτησεων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ΜΥΛΩΝΑΣ ΙΩΑΝΝΗΣ</dc:creator>
  <cp:lastModifiedBy>ΜΥΛΩΝΑΣ ΙΩΑΝΝΗΣ</cp:lastModifiedBy>
  <cp:revision>16</cp:revision>
  <dcterms:created xsi:type="dcterms:W3CDTF">2025-03-27T20:14:01Z</dcterms:created>
  <dcterms:modified xsi:type="dcterms:W3CDTF">2025-03-28T18:08:33Z</dcterms:modified>
</cp:coreProperties>
</file>