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396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1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91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3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3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75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99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79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7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3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B62CEE-0DA7-968E-5E31-64499F596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	</a:t>
            </a:r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οργανωμενου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EB0382B-D994-63F2-CD18-A8FFE8D0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l-GR" dirty="0"/>
              <a:t>ΟΜΑΔΑ 20</a:t>
            </a:r>
            <a:endParaRPr lang="en-US" dirty="0"/>
          </a:p>
          <a:p>
            <a:pPr algn="r"/>
            <a:r>
              <a:rPr lang="el-GR" dirty="0"/>
              <a:t>ΓΙΑΝΝΗΣ ΜΥΛΩΝΑΣ (</a:t>
            </a:r>
            <a:r>
              <a:rPr lang="en-US" dirty="0"/>
              <a:t>up1092616</a:t>
            </a:r>
            <a:r>
              <a:rPr lang="el-GR" dirty="0"/>
              <a:t>)</a:t>
            </a:r>
            <a:endParaRPr lang="en-US" dirty="0"/>
          </a:p>
          <a:p>
            <a:pPr algn="r"/>
            <a:r>
              <a:rPr lang="el-GR" dirty="0"/>
              <a:t>ΠΑΝΑΓΙΩΤΗΣ-ΒΑΣΙΛΕΙΟΣ ΔΑΣΑΡΓΥΡΗΣ (</a:t>
            </a:r>
            <a:r>
              <a:rPr lang="en-US" dirty="0"/>
              <a:t>up1092833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4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B0728-DD5E-3149-DEEE-969CB98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2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D2C5A5-F779-E25F-153E-53F1E37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480452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Οργανωμένο Κάμπινγκ:</a:t>
            </a:r>
          </a:p>
          <a:p>
            <a:pPr lvl="1"/>
            <a:r>
              <a:rPr lang="el-GR" dirty="0"/>
              <a:t>Διαχειριστής:</a:t>
            </a:r>
          </a:p>
          <a:p>
            <a:pPr lvl="6"/>
            <a:r>
              <a:rPr lang="el-GR" dirty="0"/>
              <a:t>Διαχείριση των </a:t>
            </a:r>
            <a:r>
              <a:rPr lang="el-GR" dirty="0" err="1"/>
              <a:t>υπάρχοντων</a:t>
            </a:r>
            <a:r>
              <a:rPr lang="el-GR" dirty="0"/>
              <a:t> κρατήσεων (προβολή επεξεργασία, διαγραφή)</a:t>
            </a:r>
          </a:p>
          <a:p>
            <a:pPr lvl="6"/>
            <a:r>
              <a:rPr lang="el-GR" dirty="0"/>
              <a:t>Διαχείριση των χώρων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Προβολή και αλλαγή της διαθεσιμότητας </a:t>
            </a:r>
          </a:p>
          <a:p>
            <a:pPr lvl="1"/>
            <a:r>
              <a:rPr lang="el-GR" dirty="0"/>
              <a:t>Πελάτης:</a:t>
            </a:r>
          </a:p>
          <a:p>
            <a:pPr lvl="6"/>
            <a:r>
              <a:rPr lang="el-GR" dirty="0"/>
              <a:t>Νέα Κράτηση</a:t>
            </a:r>
          </a:p>
          <a:p>
            <a:pPr lvl="6"/>
            <a:r>
              <a:rPr lang="el-GR" dirty="0"/>
              <a:t>Προβολή παλιότερων κρατήσεων</a:t>
            </a:r>
          </a:p>
          <a:p>
            <a:pPr lvl="6"/>
            <a:r>
              <a:rPr lang="el-GR" dirty="0"/>
              <a:t>Επικοινωνία με τους υπεύθυνους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16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AD082642-7E04-2D3B-69E7-23DF65A2B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15"/>
            <a:ext cx="12192000" cy="58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διάγραμμα, Σχέδιο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C2C9C6D5-DF90-1A43-1EE0-AACD1622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0B31ABAE-1199-DBD2-C1E6-7DAEBA3B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265808" cy="3429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C4A88EA-D7BB-1964-8309-5020411B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75" y="2899305"/>
            <a:ext cx="5861265" cy="40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26D788D-C492-7DAD-6A39-51457526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948E139-2B12-CFD0-8091-B9AA18E2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6344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110</TotalTime>
  <Words>54</Words>
  <Application>Microsoft Office PowerPoint</Application>
  <PresentationFormat>Ευρεία οθόνη</PresentationFormat>
  <Paragraphs>14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Δέμα</vt:lpstr>
      <vt:lpstr> εφαρμογη οργανωμενου καμπινγκ</vt:lpstr>
      <vt:lpstr>Αναλυση απαιτησεων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ΜΥΛΩΝΑΣ ΙΩΑΝΝΗΣ</dc:creator>
  <cp:lastModifiedBy>ΜΥΛΩΝΑΣ ΙΩΑΝΝΗΣ</cp:lastModifiedBy>
  <cp:revision>7</cp:revision>
  <dcterms:created xsi:type="dcterms:W3CDTF">2025-03-27T20:14:01Z</dcterms:created>
  <dcterms:modified xsi:type="dcterms:W3CDTF">2025-03-28T12:11:30Z</dcterms:modified>
</cp:coreProperties>
</file>