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D672BD-A88C-4D3F-8ACB-AC4555C4E95D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6817B4-71B2-44EC-9231-2EC107C3E94A}" type="slidenum">
              <a:rPr lang="el-GR" smtClean="0"/>
              <a:t>‹#›</a:t>
            </a:fld>
            <a:endParaRPr lang="el-G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58486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72BD-A88C-4D3F-8ACB-AC4555C4E95D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17B4-71B2-44EC-9231-2EC107C3E94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4247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72BD-A88C-4D3F-8ACB-AC4555C4E95D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17B4-71B2-44EC-9231-2EC107C3E94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216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72BD-A88C-4D3F-8ACB-AC4555C4E95D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17B4-71B2-44EC-9231-2EC107C3E94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002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D672BD-A88C-4D3F-8ACB-AC4555C4E95D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6817B4-71B2-44EC-9231-2EC107C3E94A}" type="slidenum">
              <a:rPr lang="el-GR" smtClean="0"/>
              <a:t>‹#›</a:t>
            </a:fld>
            <a:endParaRPr lang="el-G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23186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72BD-A88C-4D3F-8ACB-AC4555C4E95D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17B4-71B2-44EC-9231-2EC107C3E94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807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72BD-A88C-4D3F-8ACB-AC4555C4E95D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17B4-71B2-44EC-9231-2EC107C3E94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5600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72BD-A88C-4D3F-8ACB-AC4555C4E95D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17B4-71B2-44EC-9231-2EC107C3E94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9171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72BD-A88C-4D3F-8ACB-AC4555C4E95D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17B4-71B2-44EC-9231-2EC107C3E94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8276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D672BD-A88C-4D3F-8ACB-AC4555C4E95D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6817B4-71B2-44EC-9231-2EC107C3E94A}" type="slidenum">
              <a:rPr lang="el-GR" smtClean="0"/>
              <a:t>‹#›</a:t>
            </a:fld>
            <a:endParaRPr lang="el-G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348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D672BD-A88C-4D3F-8ACB-AC4555C4E95D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6817B4-71B2-44EC-9231-2EC107C3E94A}" type="slidenum">
              <a:rPr lang="el-GR" smtClean="0"/>
              <a:t>‹#›</a:t>
            </a:fld>
            <a:endParaRPr lang="el-G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212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BD672BD-A88C-4D3F-8ACB-AC4555C4E95D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86817B4-71B2-44EC-9231-2EC107C3E94A}" type="slidenum">
              <a:rPr lang="el-GR" smtClean="0"/>
              <a:t>‹#›</a:t>
            </a:fld>
            <a:endParaRPr lang="el-G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345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9DC60A0-D810-4CE6-80A7-10BC0967E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921" y="1159497"/>
            <a:ext cx="9832157" cy="857839"/>
          </a:xfrm>
        </p:spPr>
        <p:txBody>
          <a:bodyPr/>
          <a:lstStyle/>
          <a:p>
            <a:r>
              <a:rPr lang="el-GR" sz="4400" dirty="0"/>
              <a:t>ΕΦΑΡΜΟΓΗ ΟΡΓΑΝΩΝΜΕΝΟΥ </a:t>
            </a:r>
            <a:r>
              <a:rPr lang="en-US" sz="4400" dirty="0"/>
              <a:t>CAMPING</a:t>
            </a:r>
            <a:endParaRPr lang="el-GR" sz="44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88DA3C8-2B12-415A-86A1-3F0887321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627100"/>
            <a:ext cx="6831673" cy="1086237"/>
          </a:xfrm>
        </p:spPr>
        <p:txBody>
          <a:bodyPr/>
          <a:lstStyle/>
          <a:p>
            <a:r>
              <a:rPr lang="el-GR" dirty="0"/>
              <a:t>Δασαργύρης Παναγιώτης-Βασίλειος 1092833</a:t>
            </a:r>
          </a:p>
          <a:p>
            <a:r>
              <a:rPr lang="el-GR" dirty="0"/>
              <a:t>Μυλωνάς Ιωάννης 1092616</a:t>
            </a:r>
          </a:p>
        </p:txBody>
      </p:sp>
    </p:spTree>
    <p:extLst>
      <p:ext uri="{BB962C8B-B14F-4D97-AF65-F5344CB8AC3E}">
        <p14:creationId xmlns:p14="http://schemas.microsoft.com/office/powerpoint/2010/main" val="370259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120C08-9AA9-4B4C-AA5D-29DD585B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9045"/>
            <a:ext cx="9601200" cy="851555"/>
          </a:xfrm>
        </p:spPr>
        <p:txBody>
          <a:bodyPr/>
          <a:lstStyle/>
          <a:p>
            <a:pPr algn="ctr"/>
            <a:r>
              <a:rPr lang="el-GR" dirty="0"/>
              <a:t>Χρήστες Εφαρμογής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1B86781C-A1E5-48AF-B604-084B8721D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3" y="1615911"/>
            <a:ext cx="5140138" cy="4332402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C5DDCE34-5224-4AF2-9D05-33E3C83B0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62" y="1615911"/>
            <a:ext cx="5753793" cy="433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3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4074567-AECF-4114-8337-5D9FF3CE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9045"/>
            <a:ext cx="9601200" cy="728221"/>
          </a:xfrm>
        </p:spPr>
        <p:txBody>
          <a:bodyPr/>
          <a:lstStyle/>
          <a:p>
            <a:pPr algn="ctr"/>
            <a:r>
              <a:rPr lang="el-GR" dirty="0"/>
              <a:t>Λειτουργικές Απαιτήσεις</a:t>
            </a:r>
          </a:p>
        </p:txBody>
      </p:sp>
      <p:pic>
        <p:nvPicPr>
          <p:cNvPr id="4" name="Θέση περιεχομένου 3">
            <a:extLst>
              <a:ext uri="{FF2B5EF4-FFF2-40B4-BE49-F238E27FC236}">
                <a16:creationId xmlns:a16="http://schemas.microsoft.com/office/drawing/2014/main" id="{83185FE6-9876-411F-8553-131D0D6ADC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333" y="1320170"/>
            <a:ext cx="11086707" cy="427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999F65F-87FF-4853-9F4B-52F2D4DB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6689"/>
            <a:ext cx="9601200" cy="794208"/>
          </a:xfrm>
        </p:spPr>
        <p:txBody>
          <a:bodyPr/>
          <a:lstStyle/>
          <a:p>
            <a:pPr algn="ctr"/>
            <a:r>
              <a:rPr lang="el-GR" dirty="0"/>
              <a:t>Χάρτης Πλοήγησης Εφαρμογής</a:t>
            </a:r>
          </a:p>
        </p:txBody>
      </p:sp>
      <p:pic>
        <p:nvPicPr>
          <p:cNvPr id="4" name="Θέση περιεχομένου 3">
            <a:extLst>
              <a:ext uri="{FF2B5EF4-FFF2-40B4-BE49-F238E27FC236}">
                <a16:creationId xmlns:a16="http://schemas.microsoft.com/office/drawing/2014/main" id="{5B05F225-B989-4EC7-9085-864E3195A9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904973"/>
            <a:ext cx="10339251" cy="58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2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05B2030-F9A2-4C10-A87F-EA3A6E93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699940"/>
          </a:xfrm>
        </p:spPr>
        <p:txBody>
          <a:bodyPr/>
          <a:lstStyle/>
          <a:p>
            <a:pPr algn="ctr"/>
            <a:r>
              <a:rPr lang="en-US" dirty="0"/>
              <a:t>ERD</a:t>
            </a:r>
            <a:endParaRPr lang="el-GR" dirty="0"/>
          </a:p>
        </p:txBody>
      </p:sp>
      <p:pic>
        <p:nvPicPr>
          <p:cNvPr id="4" name="Θέση περιεχομένου 3">
            <a:extLst>
              <a:ext uri="{FF2B5EF4-FFF2-40B4-BE49-F238E27FC236}">
                <a16:creationId xmlns:a16="http://schemas.microsoft.com/office/drawing/2014/main" id="{729000C1-EE58-4D77-A712-7352ABBA38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99940"/>
            <a:ext cx="10029803" cy="6158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9034233"/>
      </p:ext>
    </p:extLst>
  </p:cSld>
  <p:clrMapOvr>
    <a:masterClrMapping/>
  </p:clrMapOvr>
</p:sld>
</file>

<file path=ppt/theme/theme1.xml><?xml version="1.0" encoding="utf-8"?>
<a:theme xmlns:a="http://schemas.openxmlformats.org/drawingml/2006/main" name="Περικοπή">
  <a:themeElements>
    <a:clrScheme name="Περικοπή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Περικοπή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Περικοπή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TM10001105[[fn=Περικοπή]]</Template>
  <TotalTime>20</TotalTime>
  <Words>17</Words>
  <Application>Microsoft Office PowerPoint</Application>
  <PresentationFormat>Ευρεία οθόνη</PresentationFormat>
  <Paragraphs>7</Paragraphs>
  <Slides>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1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7" baseType="lpstr">
      <vt:lpstr>Franklin Gothic Book</vt:lpstr>
      <vt:lpstr>Περικοπή</vt:lpstr>
      <vt:lpstr>ΕΦΑΡΜΟΓΗ ΟΡΓΑΝΩΝΜΕΝΟΥ CAMPING</vt:lpstr>
      <vt:lpstr>Χρήστες Εφαρμογής</vt:lpstr>
      <vt:lpstr>Λειτουργικές Απαιτήσεις</vt:lpstr>
      <vt:lpstr>Χάρτης Πλοήγησης Εφαρμογής</vt:lpstr>
      <vt:lpstr>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ΕΦΑΡΜΟΓΗ ΟΡΓΑΝΩΝΜΕΝΟΥ CAMPING</dc:title>
  <dc:creator>Panos Dasargyris</dc:creator>
  <cp:lastModifiedBy>Panos Dasargyris</cp:lastModifiedBy>
  <cp:revision>1</cp:revision>
  <dcterms:created xsi:type="dcterms:W3CDTF">2025-05-24T16:49:41Z</dcterms:created>
  <dcterms:modified xsi:type="dcterms:W3CDTF">2025-05-24T17:10:13Z</dcterms:modified>
</cp:coreProperties>
</file>