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5"/>
    <p:restoredTop sz="94631"/>
  </p:normalViewPr>
  <p:slideViewPr>
    <p:cSldViewPr snapToGrid="0" snapToObjects="1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C65C-8097-CD43-B765-75EC57721B5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95CE6-5304-B24A-8A6F-0287BB553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095CE6-5304-B24A-8A6F-0287BB5534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7274-340D-FF44-9958-DDBA12A43258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AF85-FCBC-2E4A-A6C4-D80EB1F11608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2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AF95-8FE7-CE4D-9374-36A4F8CD567B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F0DE-54A1-8644-B3ED-1F6A1E98EBEA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64E69-8D1E-4F45-9BEB-299ECABDA389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23F2-7D2B-164A-A09A-DFA92503903C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600B-7F67-BD43-B6F1-3A90E86B5ACD}" type="datetime1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7CD5-F15D-EF48-BD1B-466E47DD7129}" type="datetime1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5CDD-CCF3-BD45-9B31-1487B1AA67B1}" type="datetime1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4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B2A-DF5E-874D-80F5-9D4C5F8C12EA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25FD-C06D-F140-A64E-21A98FAB54A3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6DD-BB55-5940-B902-A349468A2DC6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8155-CE8E-8F48-A0A4-1FF1B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1053"/>
          </a:xfrm>
        </p:spPr>
        <p:txBody>
          <a:bodyPr>
            <a:normAutofit fontScale="90000"/>
          </a:bodyPr>
          <a:lstStyle/>
          <a:p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ΕΦΑΡΜΟΓΗ ΟΡΓΑΝΟΜΕΝΟΥ</a:t>
            </a:r>
            <a:b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ΚΑΜΠΙΝΓΚ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ΟΜΑΔΑ 20</a:t>
            </a:r>
          </a:p>
          <a:p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ΓΙΑΝΝΗΣ ΜΥΛΩΝΑΣ (up1092616)</a:t>
            </a:r>
          </a:p>
          <a:p>
            <a:r>
              <a:rPr lang="el-G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ΠΑΝΑΓΙΩΤΗΣ-ΒΑΣΙΛΕΙΟΣ ΔΑΣΑΡΓΥΡΗΣ (up1092833)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απαιτήσεων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2</a:t>
            </a:fld>
            <a:endParaRPr lang="en-US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CA80CFA-ECB4-66A4-8491-3FB9949BA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1810"/>
            <a:ext cx="4899482" cy="3689136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FBD517D5-8001-68C8-A51F-F810DA007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608" y="1769232"/>
            <a:ext cx="4380000" cy="3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απαιτήσεων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Οργανωμένο Κάμπινγκ:</a:t>
            </a:r>
          </a:p>
          <a:p>
            <a:pPr lvl="1"/>
            <a:r>
              <a:rPr lang="el-GR" dirty="0"/>
              <a:t>Διαχειριστής: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Διαχείριση των </a:t>
            </a:r>
            <a:r>
              <a:rPr lang="el-GR" dirty="0" err="1"/>
              <a:t>υπάρχοντων</a:t>
            </a:r>
            <a:r>
              <a:rPr lang="el-GR" dirty="0"/>
              <a:t> κρατήσεων (προβολή επεξεργασία, διαγραφή)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Διαχείριση των χώρων του </a:t>
            </a:r>
            <a:r>
              <a:rPr lang="el-GR" dirty="0" err="1"/>
              <a:t>καμπινγκ</a:t>
            </a:r>
            <a:endParaRPr lang="el-G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Προβολή και αλλαγή της διαθεσιμότητας </a:t>
            </a:r>
          </a:p>
          <a:p>
            <a:pPr lvl="1"/>
            <a:r>
              <a:rPr lang="el-GR" dirty="0"/>
              <a:t>Πελάτης: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Νέα Κράτηση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Προβολή παλιότερων κρατήσεων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l-GR" dirty="0"/>
              <a:t>Επικοινωνία με τους υπεύθυνους</a:t>
            </a:r>
          </a:p>
          <a:p>
            <a:endParaRPr lang="el-G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4</a:t>
            </a:fld>
            <a:endParaRPr lang="en-US"/>
          </a:p>
        </p:txBody>
      </p:sp>
      <p:pic>
        <p:nvPicPr>
          <p:cNvPr id="5" name="Εικόνα 4" descr="Εικόνα που περιέχει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8704BB36-3C43-1B36-3C60-BB0E157A0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532"/>
            <a:ext cx="13490742" cy="3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0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8155-CE8E-8F48-A0A4-1FF1B3597B8B}" type="slidenum">
              <a:rPr lang="en-US" smtClean="0"/>
              <a:t>5</a:t>
            </a:fld>
            <a:endParaRPr lang="en-US"/>
          </a:p>
        </p:txBody>
      </p:sp>
      <p:pic>
        <p:nvPicPr>
          <p:cNvPr id="5" name="Εικόνα 4" descr="Εικόνα που περιέχει κείμενο, διάγραμμα, Σχέδιο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FF600832-97E1-C246-0BA4-9988FC43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</Words>
  <Application>Microsoft Office PowerPoint</Application>
  <PresentationFormat>Ευρεία οθόνη</PresentationFormat>
  <Paragraphs>24</Paragraphs>
  <Slides>5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ΕΦΑΡΜΟΓΗ ΟΡΓΑΝΟΜΕΝΟΥ ΚΑΜΠΙΝΓΚ</vt:lpstr>
      <vt:lpstr>Ανάλυση απαιτήσεων</vt:lpstr>
      <vt:lpstr>Ανάλυση απαιτήσεων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τίτλος</dc:title>
  <dc:creator>ΜΥΛΩΝΑΣ ΙΩΑΝΝΗΣ;ΔΑΣΑΡΓΥΡΗΣ ΠΑΝΑΓΙΩΤΗΣ</dc:creator>
  <cp:lastModifiedBy>ΜΥΛΩΝΑΣ ΙΩΑΝΝΗΣ</cp:lastModifiedBy>
  <cp:revision>6</cp:revision>
  <dcterms:created xsi:type="dcterms:W3CDTF">2018-11-01T12:18:27Z</dcterms:created>
  <dcterms:modified xsi:type="dcterms:W3CDTF">2025-03-30T16:21:53Z</dcterms:modified>
</cp:coreProperties>
</file>