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5E35D-4AFF-4A47-AC2E-5A901689C2E5}" type="datetimeFigureOut">
              <a:rPr lang="el-GR" smtClean="0"/>
              <a:t>30/3/2025</a:t>
            </a:fld>
            <a:endParaRPr lang="el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08E9-C2CA-45A7-B9BF-5FFAA29AF8B5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4839690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5E35D-4AFF-4A47-AC2E-5A901689C2E5}" type="datetimeFigureOut">
              <a:rPr lang="el-GR" smtClean="0"/>
              <a:t>30/3/2025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08E9-C2CA-45A7-B9BF-5FFAA29AF8B5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624181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5E35D-4AFF-4A47-AC2E-5A901689C2E5}" type="datetimeFigureOut">
              <a:rPr lang="el-GR" smtClean="0"/>
              <a:t>30/3/2025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08E9-C2CA-45A7-B9BF-5FFAA29AF8B5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522163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5E35D-4AFF-4A47-AC2E-5A901689C2E5}" type="datetimeFigureOut">
              <a:rPr lang="el-GR" smtClean="0"/>
              <a:t>30/3/2025</a:t>
            </a:fld>
            <a:endParaRPr lang="el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08E9-C2CA-45A7-B9BF-5FFAA29AF8B5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159118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5E35D-4AFF-4A47-AC2E-5A901689C2E5}" type="datetimeFigureOut">
              <a:rPr lang="el-GR" smtClean="0"/>
              <a:t>30/3/2025</a:t>
            </a:fld>
            <a:endParaRPr lang="el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08E9-C2CA-45A7-B9BF-5FFAA29AF8B5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8906379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5E35D-4AFF-4A47-AC2E-5A901689C2E5}" type="datetimeFigureOut">
              <a:rPr lang="el-GR" smtClean="0"/>
              <a:t>30/3/2025</a:t>
            </a:fld>
            <a:endParaRPr lang="el-G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08E9-C2CA-45A7-B9BF-5FFAA29AF8B5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728396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5E35D-4AFF-4A47-AC2E-5A901689C2E5}" type="datetimeFigureOut">
              <a:rPr lang="el-GR" smtClean="0"/>
              <a:t>30/3/2025</a:t>
            </a:fld>
            <a:endParaRPr lang="el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08E9-C2CA-45A7-B9BF-5FFAA29AF8B5}" type="slidenum">
              <a:rPr lang="el-GR" smtClean="0"/>
              <a:t>‹#›</a:t>
            </a:fld>
            <a:endParaRPr lang="el-G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572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5E35D-4AFF-4A47-AC2E-5A901689C2E5}" type="datetimeFigureOut">
              <a:rPr lang="el-GR" smtClean="0"/>
              <a:t>30/3/2025</a:t>
            </a:fld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08E9-C2CA-45A7-B9BF-5FFAA29AF8B5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377569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5E35D-4AFF-4A47-AC2E-5A901689C2E5}" type="datetimeFigureOut">
              <a:rPr lang="el-GR" smtClean="0"/>
              <a:t>30/3/2025</a:t>
            </a:fld>
            <a:endParaRPr lang="el-G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08E9-C2CA-45A7-B9BF-5FFAA29AF8B5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939917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5E35D-4AFF-4A47-AC2E-5A901689C2E5}" type="datetimeFigureOut">
              <a:rPr lang="el-GR" smtClean="0"/>
              <a:t>30/3/2025</a:t>
            </a:fld>
            <a:endParaRPr lang="el-G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l-GR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08E9-C2CA-45A7-B9BF-5FFAA29AF8B5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847999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2AC5E35D-4AFF-4A47-AC2E-5A901689C2E5}" type="datetimeFigureOut">
              <a:rPr lang="el-GR" smtClean="0"/>
              <a:t>30/3/2025</a:t>
            </a:fld>
            <a:endParaRPr lang="el-G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l-G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208E9-C2CA-45A7-B9BF-5FFAA29AF8B5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587925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2AC5E35D-4AFF-4A47-AC2E-5A901689C2E5}" type="datetimeFigureOut">
              <a:rPr lang="el-GR" smtClean="0"/>
              <a:t>30/3/2025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0A8208E9-C2CA-45A7-B9BF-5FFAA29AF8B5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151326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3FB62CEE-0DA7-968E-5E31-64499F5965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l-GR" dirty="0"/>
              <a:t>	</a:t>
            </a:r>
            <a:r>
              <a:rPr lang="el-GR" dirty="0" err="1"/>
              <a:t>εφαρμογη</a:t>
            </a:r>
            <a:r>
              <a:rPr lang="el-GR" dirty="0"/>
              <a:t> </a:t>
            </a:r>
            <a:r>
              <a:rPr lang="el-GR" dirty="0" err="1"/>
              <a:t>οργανωμενου</a:t>
            </a:r>
            <a:r>
              <a:rPr lang="el-GR" dirty="0"/>
              <a:t> </a:t>
            </a:r>
            <a:r>
              <a:rPr lang="el-GR" dirty="0" err="1"/>
              <a:t>καμπινγκ</a:t>
            </a:r>
            <a:endParaRPr lang="el-GR" dirty="0"/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BEB0382B-D994-63F2-CD18-A8FFE8D039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r"/>
            <a:r>
              <a:rPr lang="el-GR" dirty="0"/>
              <a:t>ΟΜΑΔΑ 20</a:t>
            </a:r>
            <a:endParaRPr lang="en-US" dirty="0"/>
          </a:p>
          <a:p>
            <a:pPr algn="r"/>
            <a:r>
              <a:rPr lang="el-GR" dirty="0"/>
              <a:t>ΓΙΑΝΝΗΣ ΜΥΛΩΝΑΣ (</a:t>
            </a:r>
            <a:r>
              <a:rPr lang="en-US" dirty="0"/>
              <a:t>up1092616</a:t>
            </a:r>
            <a:r>
              <a:rPr lang="el-GR" dirty="0"/>
              <a:t>)</a:t>
            </a:r>
            <a:endParaRPr lang="en-US" dirty="0"/>
          </a:p>
          <a:p>
            <a:pPr algn="r"/>
            <a:r>
              <a:rPr lang="el-GR" dirty="0"/>
              <a:t>ΠΑΝΑΓΙΩΤΗΣ-ΒΑΣΙΛΕΙΟΣ ΔΑΣΑΡΓΥΡΗΣ (</a:t>
            </a:r>
            <a:r>
              <a:rPr lang="en-US" dirty="0"/>
              <a:t>up1092833</a:t>
            </a:r>
            <a:r>
              <a:rPr lang="el-G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68401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CF7C3FF0-3705-4558-ABB5-E893BC9A9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74292"/>
            <a:ext cx="7729728" cy="1188720"/>
          </a:xfrm>
        </p:spPr>
        <p:txBody>
          <a:bodyPr/>
          <a:lstStyle/>
          <a:p>
            <a:r>
              <a:rPr lang="el-GR" dirty="0" err="1"/>
              <a:t>Αναλυση</a:t>
            </a:r>
            <a:r>
              <a:rPr lang="el-GR" dirty="0"/>
              <a:t> </a:t>
            </a:r>
            <a:r>
              <a:rPr lang="el-GR" dirty="0" err="1"/>
              <a:t>απαιτησεων</a:t>
            </a:r>
            <a:endParaRPr lang="el-GR" dirty="0"/>
          </a:p>
        </p:txBody>
      </p:sp>
      <p:pic>
        <p:nvPicPr>
          <p:cNvPr id="6" name="Εικόνα 5">
            <a:extLst>
              <a:ext uri="{FF2B5EF4-FFF2-40B4-BE49-F238E27FC236}">
                <a16:creationId xmlns:a16="http://schemas.microsoft.com/office/drawing/2014/main" id="{1838AF99-64E1-4F97-B425-716B111F6F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773" y="2344464"/>
            <a:ext cx="4899482" cy="3689136"/>
          </a:xfrm>
          <a:prstGeom prst="rect">
            <a:avLst/>
          </a:prstGeom>
        </p:spPr>
      </p:pic>
      <p:pic>
        <p:nvPicPr>
          <p:cNvPr id="8" name="Εικόνα 7">
            <a:extLst>
              <a:ext uri="{FF2B5EF4-FFF2-40B4-BE49-F238E27FC236}">
                <a16:creationId xmlns:a16="http://schemas.microsoft.com/office/drawing/2014/main" id="{81DAF852-F380-4026-9D5A-1A07D90179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5482" y="2279664"/>
            <a:ext cx="4380000" cy="369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617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59CB0728-DD5E-3149-DEEE-969CB9883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056" y="164497"/>
            <a:ext cx="7729728" cy="1188720"/>
          </a:xfrm>
        </p:spPr>
        <p:txBody>
          <a:bodyPr/>
          <a:lstStyle/>
          <a:p>
            <a:r>
              <a:rPr lang="el-GR" dirty="0" err="1"/>
              <a:t>Αναλυση</a:t>
            </a:r>
            <a:r>
              <a:rPr lang="el-GR" dirty="0"/>
              <a:t> </a:t>
            </a:r>
            <a:r>
              <a:rPr lang="el-GR" dirty="0" err="1"/>
              <a:t>απαιτησεων</a:t>
            </a:r>
            <a:endParaRPr lang="el-GR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A0D2C5A5-F779-E25F-153E-53F1E37380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2222" y="1441541"/>
            <a:ext cx="9951396" cy="4871710"/>
          </a:xfrm>
        </p:spPr>
        <p:txBody>
          <a:bodyPr>
            <a:normAutofit/>
          </a:bodyPr>
          <a:lstStyle/>
          <a:p>
            <a:r>
              <a:rPr lang="el-GR" dirty="0"/>
              <a:t>Οργανωμένο Κάμπινγκ:</a:t>
            </a:r>
          </a:p>
          <a:p>
            <a:pPr lvl="1"/>
            <a:r>
              <a:rPr lang="el-GR" dirty="0"/>
              <a:t>Διαχειριστής:</a:t>
            </a:r>
          </a:p>
          <a:p>
            <a:pPr lvl="6"/>
            <a:r>
              <a:rPr lang="el-GR" dirty="0"/>
              <a:t>Διαχείριση των </a:t>
            </a:r>
            <a:r>
              <a:rPr lang="el-GR" dirty="0" err="1"/>
              <a:t>υπάρχοντων</a:t>
            </a:r>
            <a:r>
              <a:rPr lang="el-GR" dirty="0"/>
              <a:t> κρατήσεων (προβολή επεξεργασία, διαγραφή)</a:t>
            </a:r>
          </a:p>
          <a:p>
            <a:pPr lvl="6"/>
            <a:r>
              <a:rPr lang="el-GR" dirty="0"/>
              <a:t>Διαχείριση των χώρων του </a:t>
            </a:r>
            <a:r>
              <a:rPr lang="el-GR" dirty="0" err="1"/>
              <a:t>καμπινγκ</a:t>
            </a:r>
            <a:endParaRPr lang="el-GR" dirty="0"/>
          </a:p>
          <a:p>
            <a:pPr lvl="6"/>
            <a:r>
              <a:rPr lang="el-GR" dirty="0"/>
              <a:t>Προβολή και αλλαγή της διαθεσιμότητας </a:t>
            </a:r>
          </a:p>
          <a:p>
            <a:pPr lvl="1"/>
            <a:r>
              <a:rPr lang="el-GR" dirty="0"/>
              <a:t>Πελάτης:</a:t>
            </a:r>
          </a:p>
          <a:p>
            <a:pPr lvl="6"/>
            <a:r>
              <a:rPr lang="el-GR" dirty="0"/>
              <a:t>Νέα Κράτηση</a:t>
            </a:r>
          </a:p>
          <a:p>
            <a:pPr lvl="6"/>
            <a:r>
              <a:rPr lang="el-GR" dirty="0"/>
              <a:t>Προβολή παλιότερων κρατήσεων</a:t>
            </a:r>
          </a:p>
          <a:p>
            <a:pPr lvl="6"/>
            <a:r>
              <a:rPr lang="el-GR" dirty="0"/>
              <a:t>Επικοινωνία με τους υπεύθυνους</a:t>
            </a:r>
          </a:p>
          <a:p>
            <a:pPr marL="1255713" lvl="6" indent="0">
              <a:buNone/>
            </a:pP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021612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Εικόνα 4" descr="Εικόνα που περιέχει διάγραμμα&#10;&#10;Το περιεχόμενο που δημιουργείται από τεχνολογία AI ενδέχεται να είναι εσφαλμένο.">
            <a:extLst>
              <a:ext uri="{FF2B5EF4-FFF2-40B4-BE49-F238E27FC236}">
                <a16:creationId xmlns:a16="http://schemas.microsoft.com/office/drawing/2014/main" id="{65C4EE0F-F703-996D-89A0-2688030485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96058"/>
            <a:ext cx="13490742" cy="3936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400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Εικόνα 6" descr="Εικόνα που περιέχει κείμενο, διάγραμμα, Σχέδιο, γραμμή&#10;&#10;Το περιεχόμενο που δημιουργείται από τεχνολογία AI ενδέχεται να είναι εσφαλμένο.">
            <a:extLst>
              <a:ext uri="{FF2B5EF4-FFF2-40B4-BE49-F238E27FC236}">
                <a16:creationId xmlns:a16="http://schemas.microsoft.com/office/drawing/2014/main" id="{C2C9C6D5-DF90-1A43-1EE0-AACD1622FB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601" y="0"/>
            <a:ext cx="96987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534499"/>
      </p:ext>
    </p:extLst>
  </p:cSld>
  <p:clrMapOvr>
    <a:masterClrMapping/>
  </p:clrMapOvr>
</p:sld>
</file>

<file path=ppt/theme/theme1.xml><?xml version="1.0" encoding="utf-8"?>
<a:theme xmlns:a="http://schemas.openxmlformats.org/drawingml/2006/main" name="Δέμα">
  <a:themeElements>
    <a:clrScheme name="Δέμα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Δέμα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Δέμα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Δέμα</Template>
  <TotalTime>141</TotalTime>
  <Words>56</Words>
  <Application>Microsoft Office PowerPoint</Application>
  <PresentationFormat>Ευρεία οθόνη</PresentationFormat>
  <Paragraphs>15</Paragraphs>
  <Slides>5</Slides>
  <Notes>0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3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5</vt:i4>
      </vt:variant>
    </vt:vector>
  </HeadingPairs>
  <TitlesOfParts>
    <vt:vector size="9" baseType="lpstr">
      <vt:lpstr>Arial</vt:lpstr>
      <vt:lpstr>Corbel</vt:lpstr>
      <vt:lpstr>Gill Sans MT</vt:lpstr>
      <vt:lpstr>Δέμα</vt:lpstr>
      <vt:lpstr> εφαρμογη οργανωμενου καμπινγκ</vt:lpstr>
      <vt:lpstr>Αναλυση απαιτησεων</vt:lpstr>
      <vt:lpstr>Αναλυση απαιτησεων</vt:lpstr>
      <vt:lpstr>Παρουσίαση του PowerPoint</vt:lpstr>
      <vt:lpstr>Παρουσίαση του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εφαρμογη οργανωμενου καμπινγκ</dc:title>
  <dc:creator>ΜΥΛΩΝΑΣ ΙΩΑΝΝΗΣ</dc:creator>
  <cp:lastModifiedBy>ΜΥΛΩΝΑΣ ΙΩΑΝΝΗΣ</cp:lastModifiedBy>
  <cp:revision>18</cp:revision>
  <dcterms:created xsi:type="dcterms:W3CDTF">2025-03-27T20:14:01Z</dcterms:created>
  <dcterms:modified xsi:type="dcterms:W3CDTF">2025-03-30T15:38:35Z</dcterms:modified>
</cp:coreProperties>
</file>