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κεφαλίδας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2B742-A9C0-48E6-9C79-D12C3BB9D325}" type="datetimeFigureOut">
              <a:rPr lang="el-GR" smtClean="0"/>
              <a:t>29/1/2025</a:t>
            </a:fld>
            <a:endParaRPr lang="el-GR"/>
          </a:p>
        </p:txBody>
      </p:sp>
      <p:sp>
        <p:nvSpPr>
          <p:cNvPr id="4" name="3 - Θέση εικόνας διαφάνειας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4 - Θέση σημειώσεων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A3DFB-7A95-454C-A55D-14B70E07BCF1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- Ορθογώνιο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23 - Ορθογώνιο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24 - Ορθογώνιο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- Ορθογώνιο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- Ορθογώνιο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29 - Στρογγυλεμένο ορθογώνιο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30 - Στρογγυλεμένο ορθογώνιο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- Ορθογώνιο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- Ορθογώνιο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- Ορθογώνιο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- Ορθογώνιο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- Τίτλος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9" name="8 - Υπότιτλος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l-GR" smtClean="0"/>
              <a:t>Κάντε κλικ για να επεξεργαστείτε τον υπότιτλο του υποδείγματος</a:t>
            </a:r>
            <a:endParaRPr kumimoji="0" lang="en-US"/>
          </a:p>
        </p:txBody>
      </p:sp>
      <p:sp>
        <p:nvSpPr>
          <p:cNvPr id="28" name="27 - Θέση ημερομηνίας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BA1683D-BE74-4FBF-8005-9A6D3E1D72DA}" type="datetime1">
              <a:rPr lang="el-GR" smtClean="0"/>
              <a:t>29/1/2025</a:t>
            </a:fld>
            <a:endParaRPr lang="el-GR"/>
          </a:p>
        </p:txBody>
      </p:sp>
      <p:sp>
        <p:nvSpPr>
          <p:cNvPr id="17" name="16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l-GR"/>
          </a:p>
        </p:txBody>
      </p:sp>
      <p:sp>
        <p:nvSpPr>
          <p:cNvPr id="29" name="28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500774F8-093C-492A-A7F5-1CC9462DC30F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37CB3-265C-4D55-A54C-730229860D7B}" type="datetime1">
              <a:rPr lang="el-GR" smtClean="0"/>
              <a:t>29/1/2025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4F8-093C-492A-A7F5-1CC9462DC30F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8A9FB-32BF-4561-9FFD-0C33807E535B}" type="datetime1">
              <a:rPr lang="el-GR" smtClean="0"/>
              <a:t>29/1/2025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4F8-093C-492A-A7F5-1CC9462DC30F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4FFC-6D9D-43BD-B570-596E4C507F83}" type="datetime1">
              <a:rPr lang="el-GR" smtClean="0"/>
              <a:t>29/1/2025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4F8-093C-492A-A7F5-1CC9462DC30F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EE466-8D0D-45E1-8E6A-36B12C94CA2A}" type="datetime1">
              <a:rPr lang="el-GR" smtClean="0"/>
              <a:t>29/1/2025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4F8-093C-492A-A7F5-1CC9462DC30F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27BE-B92B-46B3-BC21-8E361306F4C2}" type="datetime1">
              <a:rPr lang="el-GR" smtClean="0"/>
              <a:t>29/1/2025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4F8-093C-492A-A7F5-1CC9462DC30F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περιεχομένου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26" name="25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16376F3-0390-4321-84E4-3DF65DF38A42}" type="datetime1">
              <a:rPr lang="el-GR" smtClean="0"/>
              <a:t>29/1/2025</a:t>
            </a:fld>
            <a:endParaRPr lang="el-GR"/>
          </a:p>
        </p:txBody>
      </p:sp>
      <p:sp>
        <p:nvSpPr>
          <p:cNvPr id="27" name="26 - Θέση αριθμού διαφάνειας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00774F8-093C-492A-A7F5-1CC9462DC30F}" type="slidenum">
              <a:rPr lang="el-GR" smtClean="0"/>
              <a:t>‹#›</a:t>
            </a:fld>
            <a:endParaRPr lang="el-GR"/>
          </a:p>
        </p:txBody>
      </p:sp>
      <p:sp>
        <p:nvSpPr>
          <p:cNvPr id="28" name="27 - Θέση υποσέλιδου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96631A6-A4A8-426A-9D08-6697043D161F}" type="datetime1">
              <a:rPr lang="el-GR" smtClean="0"/>
              <a:t>29/1/2025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500774F8-093C-492A-A7F5-1CC9462DC30F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C9112-82EC-4C90-84CB-05E4FDDFCCEB}" type="datetime1">
              <a:rPr lang="el-GR" smtClean="0"/>
              <a:t>29/1/2025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4F8-093C-492A-A7F5-1CC9462DC30F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709B-8940-4AE5-93DF-FA64BEEF47F0}" type="datetime1">
              <a:rPr lang="el-GR" smtClean="0"/>
              <a:t>29/1/2025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4F8-093C-492A-A7F5-1CC9462DC30F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l-GR" smtClean="0"/>
              <a:t>Κάντε κλικ στο εικονίδιο για να προσθέσετε μια εικόνα</a:t>
            </a:r>
            <a:endParaRPr kumimoji="0" lang="en-US" dirty="0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37724-19FF-4F91-97DB-9562BFE13B51}" type="datetime1">
              <a:rPr lang="el-GR" smtClean="0"/>
              <a:t>29/1/2025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4F8-093C-492A-A7F5-1CC9462DC30F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- Ορθογώνιο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- Ορθογώνιο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29 - Ορθογώνιο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30 - Ορθογώνιο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- Ορθογώνιο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32 - Στρογγυλεμένο ορθογώνιο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33 - Στρογγυλεμένο ορθογώνιο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34 - Ορθογώνιο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- Ορθογώνιο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- Ορθογώνιο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37 - Ορθογώνιο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- Ορθογώνιο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39 - Ορθογώνιο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- Θέση τίτλου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13" name="1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kumimoji="0" lang="el-GR" smtClean="0"/>
              <a:t>Δεύτερου επιπέδου</a:t>
            </a:r>
          </a:p>
          <a:p>
            <a:pPr lvl="2" eaLnBrk="1" latinLnBrk="0" hangingPunct="1"/>
            <a:r>
              <a:rPr kumimoji="0" lang="el-GR" smtClean="0"/>
              <a:t>Τρίτου επιπέδου</a:t>
            </a:r>
          </a:p>
          <a:p>
            <a:pPr lvl="3" eaLnBrk="1" latinLnBrk="0" hangingPunct="1"/>
            <a:r>
              <a:rPr kumimoji="0" lang="el-GR" smtClean="0"/>
              <a:t>Τέταρτου επιπέδου</a:t>
            </a:r>
          </a:p>
          <a:p>
            <a:pPr lvl="4" eaLnBrk="1" latinLnBrk="0" hangingPunct="1"/>
            <a:r>
              <a:rPr kumimoji="0" lang="el-GR" smtClean="0"/>
              <a:t>Πέμπτου επιπέδου</a:t>
            </a:r>
            <a:endParaRPr kumimoji="0" lang="en-US"/>
          </a:p>
        </p:txBody>
      </p:sp>
      <p:sp>
        <p:nvSpPr>
          <p:cNvPr id="14" name="1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1937394-9C8A-4EE6-8535-D82F9B53A825}" type="datetime1">
              <a:rPr lang="el-GR" smtClean="0"/>
              <a:t>29/1/2025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l-GR"/>
          </a:p>
        </p:txBody>
      </p:sp>
      <p:sp>
        <p:nvSpPr>
          <p:cNvPr id="23" name="22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00774F8-093C-492A-A7F5-1CC9462DC30F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857224" y="285727"/>
            <a:ext cx="7072362" cy="1000133"/>
          </a:xfrm>
        </p:spPr>
        <p:txBody>
          <a:bodyPr>
            <a:normAutofit/>
          </a:bodyPr>
          <a:lstStyle/>
          <a:p>
            <a:pPr algn="ctr"/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ΠΡΑΚΤΙΚΗ ΑΣΚΗΣΗ</a:t>
            </a:r>
            <a:r>
              <a:rPr lang="el-GR" sz="1800" dirty="0" smtClean="0"/>
              <a:t/>
            </a:r>
            <a:br>
              <a:rPr lang="el-GR" sz="1800" dirty="0" smtClean="0"/>
            </a:br>
            <a:r>
              <a:rPr lang="el-GR" sz="1800" dirty="0" smtClean="0"/>
              <a:t> </a:t>
            </a:r>
            <a:br>
              <a:rPr lang="el-GR" sz="1800" dirty="0" smtClean="0"/>
            </a:br>
            <a:r>
              <a:rPr lang="el-GR" sz="1800" dirty="0" smtClean="0"/>
              <a:t> </a:t>
            </a:r>
            <a:endParaRPr lang="el-GR" sz="1800" dirty="0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428596" y="4286256"/>
            <a:ext cx="8115328" cy="17526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Αντικείμενο φορέα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Αεροφωτογραφίες,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GIS, </a:t>
            </a: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γεωγραφικά δεδομένα</a:t>
            </a:r>
          </a:p>
          <a:p>
            <a:pPr>
              <a:buFont typeface="Arial" pitchFamily="34" charset="0"/>
              <a:buChar char="•"/>
            </a:pPr>
            <a:endParaRPr lang="el-GR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l-GR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Παρουσίαση πεπραγμένων</a:t>
            </a:r>
          </a:p>
          <a:p>
            <a:pPr>
              <a:buFont typeface="Arial" pitchFamily="34" charset="0"/>
              <a:buChar char="•"/>
            </a:pPr>
            <a:endParaRPr lang="el-GR" sz="2000" dirty="0" smtClean="0"/>
          </a:p>
          <a:p>
            <a:pPr>
              <a:buFont typeface="Arial" pitchFamily="34" charset="0"/>
              <a:buChar char="•"/>
            </a:pPr>
            <a:endParaRPr lang="el-GR" sz="2000" dirty="0"/>
          </a:p>
        </p:txBody>
      </p:sp>
      <p:sp>
        <p:nvSpPr>
          <p:cNvPr id="4" name="3 - TextBox"/>
          <p:cNvSpPr txBox="1"/>
          <p:nvPr/>
        </p:nvSpPr>
        <p:spPr>
          <a:xfrm>
            <a:off x="0" y="1428736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l-GR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Φορέας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Geomatics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AE</a:t>
            </a:r>
          </a:p>
          <a:p>
            <a:pPr algn="just"/>
            <a:r>
              <a:rPr lang="el-GR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Φοιτητής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l-GR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Μαρής</a:t>
            </a:r>
            <a:r>
              <a:rPr lang="el-GR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Ιωάννης </a:t>
            </a:r>
          </a:p>
          <a:p>
            <a:pPr algn="just"/>
            <a:r>
              <a:rPr lang="el-GR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Σχολή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l-GR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Σχολή </a:t>
            </a:r>
            <a:r>
              <a:rPr lang="el-GR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Αγρονόμων και Τοπογράφων Μηχανικών - Μηχανικών </a:t>
            </a:r>
            <a:r>
              <a:rPr lang="el-GR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Γεωπληροφορικής</a:t>
            </a:r>
            <a:endParaRPr lang="el-GR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l-GR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Διάρκεια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l-GR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Δύο μήνες</a:t>
            </a:r>
            <a:endParaRPr lang="el-GR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l-G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500034" y="500042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l-GR" sz="32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Αντικείμενο πρακτικής</a:t>
            </a:r>
            <a:endParaRPr lang="el-GR" sz="3200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28596" y="1500174"/>
            <a:ext cx="8358246" cy="535782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   Η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Geomatics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AE 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δραστηριοποιείται σε διάφορους τομείς που καλύπτουν εργασίες όπως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Αεροφωτογραφίες</a:t>
            </a:r>
          </a:p>
          <a:p>
            <a:r>
              <a:rPr lang="el-GR" sz="2400" dirty="0" err="1" smtClean="0">
                <a:latin typeface="Times New Roman" pitchFamily="18" charset="0"/>
                <a:cs typeface="Times New Roman" pitchFamily="18" charset="0"/>
              </a:rPr>
              <a:t>Φωτογραμμετρικές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 χαρτογραφήσεις</a:t>
            </a:r>
          </a:p>
          <a:p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Παραγωγή </a:t>
            </a:r>
            <a:r>
              <a:rPr lang="el-GR" sz="2400" dirty="0" err="1" smtClean="0">
                <a:latin typeface="Times New Roman" pitchFamily="18" charset="0"/>
                <a:cs typeface="Times New Roman" pitchFamily="18" charset="0"/>
              </a:rPr>
              <a:t>ορθοφωτοχαρτών</a:t>
            </a:r>
            <a:endParaRPr lang="el-GR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Κτηματογραφήσεις </a:t>
            </a:r>
          </a:p>
          <a:p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Τοπογραφικά διαγράμματα</a:t>
            </a:r>
          </a:p>
          <a:p>
            <a:endParaRPr lang="el-GR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Άμεση σχέση με μαθήματα της σχολής όπως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Φωτογραμμετρία</a:t>
            </a:r>
          </a:p>
          <a:p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Κτηματολόγιο</a:t>
            </a:r>
          </a:p>
          <a:p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Γεωδαισία</a:t>
            </a:r>
          </a:p>
          <a:p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Εφαρμογές </a:t>
            </a:r>
            <a:r>
              <a:rPr lang="el-GR" sz="2400" dirty="0" err="1" smtClean="0">
                <a:latin typeface="Times New Roman" pitchFamily="18" charset="0"/>
                <a:cs typeface="Times New Roman" pitchFamily="18" charset="0"/>
              </a:rPr>
              <a:t>γεωπληροφορικής</a:t>
            </a:r>
            <a:endParaRPr lang="el-GR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l-GR" sz="32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Διαδικασία και τεχνικές δραστηριότητες</a:t>
            </a:r>
            <a:endParaRPr lang="el-GR" sz="3200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428596" y="1571612"/>
            <a:ext cx="6643734" cy="5072098"/>
          </a:xfrm>
        </p:spPr>
        <p:txBody>
          <a:bodyPr/>
          <a:lstStyle/>
          <a:p>
            <a:pPr>
              <a:buNone/>
            </a:pP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Εργασίες  που εκτελέστηκαν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l-GR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l-GR" sz="2400" dirty="0" err="1" smtClean="0">
                <a:latin typeface="Times New Roman" pitchFamily="18" charset="0"/>
                <a:cs typeface="Times New Roman" pitchFamily="18" charset="0"/>
              </a:rPr>
              <a:t>Διανυσματοποίηση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 ακτογραμμής (αφετηρία υψομέτρου Ο/Φ, 1</a:t>
            </a:r>
            <a:r>
              <a:rPr lang="el-GR" sz="2400" baseline="30000" dirty="0" smtClean="0">
                <a:latin typeface="Times New Roman" pitchFamily="18" charset="0"/>
                <a:cs typeface="Times New Roman" pitchFamily="18" charset="0"/>
              </a:rPr>
              <a:t>η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 εικόνα,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QGIS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Επεξεργασία και ανάλυση </a:t>
            </a:r>
            <a:r>
              <a:rPr lang="el-GR" sz="2400" dirty="0" err="1" smtClean="0">
                <a:latin typeface="Times New Roman" pitchFamily="18" charset="0"/>
                <a:cs typeface="Times New Roman" pitchFamily="18" charset="0"/>
              </a:rPr>
              <a:t>ορθοφωτοχαρτών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 (εντοπισμός σφαλμάτων)</a:t>
            </a:r>
          </a:p>
          <a:p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Στερεοσκοπική απόδοση και </a:t>
            </a:r>
            <a:r>
              <a:rPr lang="el-GR" sz="2400" dirty="0" err="1" smtClean="0">
                <a:latin typeface="Times New Roman" pitchFamily="18" charset="0"/>
                <a:cs typeface="Times New Roman" pitchFamily="18" charset="0"/>
              </a:rPr>
              <a:t>αεροτριγωνισμός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Inpho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Agisoft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metashape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l-GR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Διαδικασία ταχυμετρίας στην ταράτσα για επίδειξη, με δέκτη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GNSS (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l-GR" sz="2400" baseline="30000" dirty="0" smtClean="0">
                <a:latin typeface="Times New Roman" pitchFamily="18" charset="0"/>
                <a:cs typeface="Times New Roman" pitchFamily="18" charset="0"/>
              </a:rPr>
              <a:t>η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 εικόνα)</a:t>
            </a:r>
          </a:p>
          <a:p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Επεξεργασία γεωδαιτικών 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δεδομένων</a:t>
            </a:r>
            <a:endParaRPr lang="el-GR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l-GR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New\Downloads\173816422067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330" y="1428736"/>
            <a:ext cx="2071671" cy="2714644"/>
          </a:xfrm>
          <a:prstGeom prst="rect">
            <a:avLst/>
          </a:prstGeom>
          <a:noFill/>
        </p:spPr>
      </p:pic>
      <p:pic>
        <p:nvPicPr>
          <p:cNvPr id="1027" name="Picture 3" descr="C:\Users\New\Downloads\173816376024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2330" y="4143380"/>
            <a:ext cx="2071670" cy="27146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l-GR" sz="32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Οφέλη και δεξιότητες που αποκτήθηκαν</a:t>
            </a:r>
            <a:endParaRPr lang="el-GR" sz="3200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Τεχνικές γνώσεις με την χρήση εξειδικευμένων εργαλείων και μεθόδων</a:t>
            </a:r>
          </a:p>
          <a:p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Πρακτική εφαρμογή θεωρητικών γνώσεων αλλά και τριβή με πραγματικά , μεγάλης κλίμακας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projects</a:t>
            </a:r>
          </a:p>
          <a:p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Ομαδική εργασία με συναδέλφους και κατανόηση του εργασιακού περιβάλλοντος</a:t>
            </a:r>
          </a:p>
          <a:p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Διαχείριση νέων προκλήσεων και ανάπτυξη αυτονομίας στην εργασία</a:t>
            </a:r>
            <a:endParaRPr lang="el-GR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l-GR" sz="32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Συμπεράσματα </a:t>
            </a:r>
            <a:endParaRPr lang="el-GR" sz="3200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Η πρακτική άσκηση ήταν μια εξαιρετική εμπειρία που βοήθησε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Στην απόκτηση αυτοπεποίθησης στον εργασιακό χώρο και νέων δεξιοτήτων</a:t>
            </a:r>
          </a:p>
          <a:p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Στην καλύτερη κατανόηση του επαγγελματικού χώρου</a:t>
            </a:r>
          </a:p>
          <a:p>
            <a:pPr>
              <a:buNone/>
            </a:pPr>
            <a:endParaRPr lang="el-GR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l-GR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Ευχαριστίες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Στην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Geomatics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AE 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για την ευκαιρία</a:t>
            </a:r>
          </a:p>
          <a:p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Στους επιβλέποντες για την καθοδήγηση σε όλη τη διάρκεια της πρακτικής άσκησης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l-GR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Αστικό">
  <a:themeElements>
    <a:clrScheme name="Αστικό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Αστικό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Αστικό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95</TotalTime>
  <Words>216</Words>
  <Application>Microsoft Office PowerPoint</Application>
  <PresentationFormat>Προβολή στην οθόνη (4:3)</PresentationFormat>
  <Paragraphs>43</Paragraphs>
  <Slides>5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5</vt:i4>
      </vt:variant>
    </vt:vector>
  </HeadingPairs>
  <TitlesOfParts>
    <vt:vector size="6" baseType="lpstr">
      <vt:lpstr>Αστικό</vt:lpstr>
      <vt:lpstr>ΠΡΑΚΤΙΚΗ ΑΣΚΗΣΗ    </vt:lpstr>
      <vt:lpstr>Αντικείμενο πρακτικής</vt:lpstr>
      <vt:lpstr>Διαδικασία και τεχνικές δραστηριότητες</vt:lpstr>
      <vt:lpstr>Οφέλη και δεξιότητες που αποκτήθηκαν</vt:lpstr>
      <vt:lpstr>Συμπεράσματα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ΠΡΑΚΤΙΚΗ ΑΣΚΗΣΗ</dc:title>
  <dc:creator>New</dc:creator>
  <cp:lastModifiedBy>New</cp:lastModifiedBy>
  <cp:revision>10</cp:revision>
  <dcterms:created xsi:type="dcterms:W3CDTF">2025-01-29T14:42:32Z</dcterms:created>
  <dcterms:modified xsi:type="dcterms:W3CDTF">2025-01-29T16:17:52Z</dcterms:modified>
</cp:coreProperties>
</file>