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4"/>
  </p:notesMasterIdLst>
  <p:handoutMasterIdLst>
    <p:handoutMasterId r:id="rId25"/>
  </p:handoutMasterIdLst>
  <p:sldIdLst>
    <p:sldId id="993" r:id="rId3"/>
    <p:sldId id="990" r:id="rId4"/>
    <p:sldId id="994" r:id="rId5"/>
    <p:sldId id="995" r:id="rId6"/>
    <p:sldId id="996" r:id="rId7"/>
    <p:sldId id="997" r:id="rId8"/>
    <p:sldId id="998" r:id="rId9"/>
    <p:sldId id="999" r:id="rId10"/>
    <p:sldId id="1040" r:id="rId11"/>
    <p:sldId id="1000" r:id="rId12"/>
    <p:sldId id="1001" r:id="rId13"/>
    <p:sldId id="1003" r:id="rId14"/>
    <p:sldId id="1031" r:id="rId15"/>
    <p:sldId id="1002" r:id="rId16"/>
    <p:sldId id="1004" r:id="rId17"/>
    <p:sldId id="1005" r:id="rId18"/>
    <p:sldId id="1006" r:id="rId19"/>
    <p:sldId id="1007" r:id="rId20"/>
    <p:sldId id="1008" r:id="rId21"/>
    <p:sldId id="1009" r:id="rId22"/>
    <p:sldId id="1032"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C61593"/>
    <a:srgbClr val="71AC26"/>
    <a:srgbClr val="3EFF10"/>
    <a:srgbClr val="BEFEBE"/>
    <a:srgbClr val="F5F8EE"/>
    <a:srgbClr val="7EBF2A"/>
    <a:srgbClr val="7E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76" autoAdjust="0"/>
    <p:restoredTop sz="89465" autoAdjust="0"/>
  </p:normalViewPr>
  <p:slideViewPr>
    <p:cSldViewPr snapToGrid="0" snapToObjects="1">
      <p:cViewPr>
        <p:scale>
          <a:sx n="170" d="100"/>
          <a:sy n="170" d="100"/>
        </p:scale>
        <p:origin x="20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64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diagrams/_rels/data6.xml.rels><?xml version="1.0" encoding="UTF-8" standalone="yes"?>
<Relationships xmlns="http://schemas.openxmlformats.org/package/2006/relationships"><Relationship Id="rId1" Type="http://schemas.openxmlformats.org/officeDocument/2006/relationships/hyperlink" Target="http://www.openespi.org" TargetMode="External"/><Relationship Id="rId2" Type="http://schemas.openxmlformats.org/officeDocument/2006/relationships/hyperlink" Target="http://groups.google.com/group/energyos_espi/"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www.openespi.org" TargetMode="External"/><Relationship Id="rId2" Type="http://schemas.openxmlformats.org/officeDocument/2006/relationships/hyperlink" Target="http://groups.google.com/group/energyos_espi/"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5F911-D069-C046-82B6-0A8356041A0B}"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8814CD00-0AB1-B148-BF89-0AEEB79E40FA}">
      <dgm:prSet phldrT="[Text]">
        <dgm:style>
          <a:lnRef idx="1">
            <a:schemeClr val="accent3"/>
          </a:lnRef>
          <a:fillRef idx="2">
            <a:schemeClr val="accent3"/>
          </a:fillRef>
          <a:effectRef idx="1">
            <a:schemeClr val="accent3"/>
          </a:effectRef>
          <a:fontRef idx="minor">
            <a:schemeClr val="dk1"/>
          </a:fontRef>
        </dgm:style>
      </dgm:prSet>
      <dgm:spPr>
        <a:effectLst>
          <a:outerShdw blurRad="50800" dist="38100" dir="2700000" algn="tl" rotWithShape="0">
            <a:prstClr val="black">
              <a:alpha val="40000"/>
            </a:prstClr>
          </a:outerShdw>
        </a:effectLst>
        <a:scene3d>
          <a:camera prst="orthographicFront"/>
          <a:lightRig rig="threePt" dir="t"/>
        </a:scene3d>
        <a:sp3d>
          <a:bevelT/>
        </a:sp3d>
      </dgm:spPr>
      <dgm:t>
        <a:bodyPr/>
        <a:lstStyle/>
        <a:p>
          <a:r>
            <a:rPr lang="en-US" dirty="0" smtClean="0"/>
            <a:t> </a:t>
          </a:r>
          <a:endParaRPr lang="en-US" dirty="0"/>
        </a:p>
      </dgm:t>
    </dgm:pt>
    <dgm:pt modelId="{BE938160-7F65-A540-911D-03D5C9CF12E0}" type="parTrans" cxnId="{BBE0DAB6-F11A-7F46-B31C-FD5666BF7D0C}">
      <dgm:prSet/>
      <dgm:spPr/>
      <dgm:t>
        <a:bodyPr/>
        <a:lstStyle/>
        <a:p>
          <a:endParaRPr lang="en-US"/>
        </a:p>
      </dgm:t>
    </dgm:pt>
    <dgm:pt modelId="{148BCD24-2E1A-B84C-8288-716A89EA3998}" type="sibTrans" cxnId="{BBE0DAB6-F11A-7F46-B31C-FD5666BF7D0C}">
      <dgm:prSet/>
      <dgm:spPr/>
      <dgm:t>
        <a:bodyPr/>
        <a:lstStyle/>
        <a:p>
          <a:endParaRPr lang="en-US"/>
        </a:p>
      </dgm:t>
    </dgm:pt>
    <dgm:pt modelId="{14D4B584-A8A6-284F-9D98-6E8F33D43B20}" type="pres">
      <dgm:prSet presAssocID="{AB85F911-D069-C046-82B6-0A8356041A0B}" presName="diagram" presStyleCnt="0">
        <dgm:presLayoutVars>
          <dgm:dir/>
          <dgm:resizeHandles val="exact"/>
        </dgm:presLayoutVars>
      </dgm:prSet>
      <dgm:spPr/>
      <dgm:t>
        <a:bodyPr/>
        <a:lstStyle/>
        <a:p>
          <a:endParaRPr lang="en-US"/>
        </a:p>
      </dgm:t>
    </dgm:pt>
    <dgm:pt modelId="{0A5C344C-3021-C048-9CF9-EDCE3ADC4B60}" type="pres">
      <dgm:prSet presAssocID="{8814CD00-0AB1-B148-BF89-0AEEB79E40FA}" presName="node" presStyleLbl="node1" presStyleIdx="0" presStyleCnt="1" custScaleX="102502" custScaleY="118585">
        <dgm:presLayoutVars>
          <dgm:bulletEnabled val="1"/>
        </dgm:presLayoutVars>
      </dgm:prSet>
      <dgm:spPr/>
      <dgm:t>
        <a:bodyPr/>
        <a:lstStyle/>
        <a:p>
          <a:endParaRPr lang="en-US"/>
        </a:p>
      </dgm:t>
    </dgm:pt>
  </dgm:ptLst>
  <dgm:cxnLst>
    <dgm:cxn modelId="{BBE0DAB6-F11A-7F46-B31C-FD5666BF7D0C}" srcId="{AB85F911-D069-C046-82B6-0A8356041A0B}" destId="{8814CD00-0AB1-B148-BF89-0AEEB79E40FA}" srcOrd="0" destOrd="0" parTransId="{BE938160-7F65-A540-911D-03D5C9CF12E0}" sibTransId="{148BCD24-2E1A-B84C-8288-716A89EA3998}"/>
    <dgm:cxn modelId="{235CA218-BC7D-BC41-B9A3-C29FCFF4F265}" type="presOf" srcId="{8814CD00-0AB1-B148-BF89-0AEEB79E40FA}" destId="{0A5C344C-3021-C048-9CF9-EDCE3ADC4B60}" srcOrd="0" destOrd="0" presId="urn:microsoft.com/office/officeart/2005/8/layout/default"/>
    <dgm:cxn modelId="{C7FEA5EF-1202-5D49-8C78-51C8331C1982}" type="presOf" srcId="{AB85F911-D069-C046-82B6-0A8356041A0B}" destId="{14D4B584-A8A6-284F-9D98-6E8F33D43B20}" srcOrd="0" destOrd="0" presId="urn:microsoft.com/office/officeart/2005/8/layout/default"/>
    <dgm:cxn modelId="{E8DA09AE-FC6B-9D42-97C9-4C59E1E931C3}" type="presParOf" srcId="{14D4B584-A8A6-284F-9D98-6E8F33D43B20}" destId="{0A5C344C-3021-C048-9CF9-EDCE3ADC4B60}" srcOrd="0" destOrd="0" presId="urn:microsoft.com/office/officeart/2005/8/layout/defaul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23F2642-F1B5-FE4F-AD57-267B8ED76A7C}"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C6AB88C7-4384-1048-9A2B-94322CD52F02}">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2400" b="1" dirty="0" smtClean="0">
              <a:solidFill>
                <a:schemeClr val="bg1">
                  <a:lumMod val="50000"/>
                </a:schemeClr>
              </a:solidFill>
            </a:rPr>
            <a:t>Baseline Start</a:t>
          </a:r>
          <a:endParaRPr lang="en-US" sz="2400" b="1" dirty="0">
            <a:solidFill>
              <a:schemeClr val="bg1">
                <a:lumMod val="50000"/>
              </a:schemeClr>
            </a:solidFill>
          </a:endParaRPr>
        </a:p>
      </dgm:t>
    </dgm:pt>
    <dgm:pt modelId="{CFCC4337-8121-9348-A972-7A0A32424C69}" type="parTrans" cxnId="{7BBD37CB-69B9-5547-9689-66EA16AFA01A}">
      <dgm:prSet/>
      <dgm:spPr/>
      <dgm:t>
        <a:bodyPr/>
        <a:lstStyle/>
        <a:p>
          <a:endParaRPr lang="en-US"/>
        </a:p>
      </dgm:t>
    </dgm:pt>
    <dgm:pt modelId="{67AE86D5-5D07-5C4C-A237-2200B59538B9}" type="sibTrans" cxnId="{7BBD37CB-69B9-5547-9689-66EA16AFA01A}">
      <dgm:prSet/>
      <dgm:spPr/>
      <dgm:t>
        <a:bodyPr/>
        <a:lstStyle/>
        <a:p>
          <a:endParaRPr lang="en-US"/>
        </a:p>
      </dgm:t>
    </dgm:pt>
    <dgm:pt modelId="{2F2EF742-B12D-B644-95B6-122C05B6B732}">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2000" b="0" dirty="0" smtClean="0">
              <a:solidFill>
                <a:schemeClr val="bg1">
                  <a:lumMod val="50000"/>
                </a:schemeClr>
              </a:solidFill>
            </a:rPr>
            <a:t>Basic Components</a:t>
          </a:r>
          <a:endParaRPr lang="en-US" sz="2000" b="0" dirty="0">
            <a:solidFill>
              <a:schemeClr val="bg1">
                <a:lumMod val="50000"/>
              </a:schemeClr>
            </a:solidFill>
          </a:endParaRPr>
        </a:p>
      </dgm:t>
    </dgm:pt>
    <dgm:pt modelId="{DA9D666B-02B9-7142-8C33-E5DAB44E1857}" type="parTrans" cxnId="{76167318-D0C3-1043-9115-91387C712BBB}">
      <dgm:prSet/>
      <dgm:spPr/>
      <dgm:t>
        <a:bodyPr/>
        <a:lstStyle/>
        <a:p>
          <a:endParaRPr lang="en-US"/>
        </a:p>
      </dgm:t>
    </dgm:pt>
    <dgm:pt modelId="{F7E731E5-4841-2747-87FA-FA7B6960A2C5}" type="sibTrans" cxnId="{76167318-D0C3-1043-9115-91387C712BBB}">
      <dgm:prSet/>
      <dgm:spPr/>
      <dgm:t>
        <a:bodyPr/>
        <a:lstStyle/>
        <a:p>
          <a:endParaRPr lang="en-US"/>
        </a:p>
      </dgm:t>
    </dgm:pt>
    <dgm:pt modelId="{FF608DD0-5578-8544-B3D2-D60EC9F181D5}">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2000" b="0" dirty="0" smtClean="0">
              <a:solidFill>
                <a:schemeClr val="bg1">
                  <a:lumMod val="50000"/>
                </a:schemeClr>
              </a:solidFill>
            </a:rPr>
            <a:t>Future Releases</a:t>
          </a:r>
          <a:endParaRPr lang="en-US" sz="2000" b="0" dirty="0">
            <a:solidFill>
              <a:schemeClr val="bg1">
                <a:lumMod val="50000"/>
              </a:schemeClr>
            </a:solidFill>
          </a:endParaRPr>
        </a:p>
      </dgm:t>
    </dgm:pt>
    <dgm:pt modelId="{60B835A3-38C5-AD49-852C-6F062D62D431}" type="parTrans" cxnId="{C34B572B-29D2-D14E-B2EB-307412FD7C1D}">
      <dgm:prSet/>
      <dgm:spPr/>
      <dgm:t>
        <a:bodyPr/>
        <a:lstStyle/>
        <a:p>
          <a:endParaRPr lang="en-US"/>
        </a:p>
      </dgm:t>
    </dgm:pt>
    <dgm:pt modelId="{26342C3F-29E8-574E-983B-4E0FF371E1B9}" type="sibTrans" cxnId="{C34B572B-29D2-D14E-B2EB-307412FD7C1D}">
      <dgm:prSet/>
      <dgm:spPr/>
      <dgm:t>
        <a:bodyPr/>
        <a:lstStyle/>
        <a:p>
          <a:endParaRPr lang="en-US"/>
        </a:p>
      </dgm:t>
    </dgm:pt>
    <dgm:pt modelId="{0B690CE3-E8DF-1549-BDC5-BFCDAFBA08B3}">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2000" b="0" dirty="0" smtClean="0">
              <a:solidFill>
                <a:schemeClr val="bg1">
                  <a:lumMod val="50000"/>
                </a:schemeClr>
              </a:solidFill>
            </a:rPr>
            <a:t>Issues Tag: #eclipse</a:t>
          </a:r>
          <a:endParaRPr lang="en-US" sz="2000" b="0" dirty="0">
            <a:solidFill>
              <a:schemeClr val="bg1">
                <a:lumMod val="50000"/>
              </a:schemeClr>
            </a:solidFill>
          </a:endParaRPr>
        </a:p>
      </dgm:t>
    </dgm:pt>
    <dgm:pt modelId="{C207FDC7-122D-ED40-85B7-65304A59FE6A}" type="parTrans" cxnId="{3CD3FA8F-04D0-4E4B-AAE5-A476614F6898}">
      <dgm:prSet/>
      <dgm:spPr/>
      <dgm:t>
        <a:bodyPr/>
        <a:lstStyle/>
        <a:p>
          <a:endParaRPr lang="en-US"/>
        </a:p>
      </dgm:t>
    </dgm:pt>
    <dgm:pt modelId="{1101B677-95C9-D14C-9ACE-551F4D302828}" type="sibTrans" cxnId="{3CD3FA8F-04D0-4E4B-AAE5-A476614F6898}">
      <dgm:prSet/>
      <dgm:spPr/>
      <dgm:t>
        <a:bodyPr/>
        <a:lstStyle/>
        <a:p>
          <a:endParaRPr lang="en-US"/>
        </a:p>
      </dgm:t>
    </dgm:pt>
    <dgm:pt modelId="{694EBB35-0AAF-B84F-9B2C-21FC59A3E800}">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2400" b="1" dirty="0" smtClean="0">
              <a:solidFill>
                <a:schemeClr val="bg1">
                  <a:lumMod val="50000"/>
                </a:schemeClr>
              </a:solidFill>
            </a:rPr>
            <a:t>Basic Components</a:t>
          </a:r>
          <a:endParaRPr lang="en-US" sz="2400" b="1" dirty="0">
            <a:solidFill>
              <a:schemeClr val="bg1">
                <a:lumMod val="50000"/>
              </a:schemeClr>
            </a:solidFill>
          </a:endParaRPr>
        </a:p>
      </dgm:t>
    </dgm:pt>
    <dgm:pt modelId="{45236FA2-964A-B84E-B196-D2B868108387}" type="parTrans" cxnId="{356F3E4E-895F-374E-A9E4-84340BEE9BD8}">
      <dgm:prSet/>
      <dgm:spPr/>
      <dgm:t>
        <a:bodyPr/>
        <a:lstStyle/>
        <a:p>
          <a:endParaRPr lang="en-US"/>
        </a:p>
      </dgm:t>
    </dgm:pt>
    <dgm:pt modelId="{8CC82480-FBA2-5048-9822-1A7B104950BF}" type="sibTrans" cxnId="{356F3E4E-895F-374E-A9E4-84340BEE9BD8}">
      <dgm:prSet/>
      <dgm:spPr/>
      <dgm:t>
        <a:bodyPr/>
        <a:lstStyle/>
        <a:p>
          <a:endParaRPr lang="en-US"/>
        </a:p>
      </dgm:t>
    </dgm:pt>
    <dgm:pt modelId="{0FC45938-74EF-8941-A7FB-7AFA7B8E7474}">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Spring (IDE STS)</a:t>
          </a:r>
          <a:endParaRPr lang="en-US" sz="1800" b="0" dirty="0">
            <a:solidFill>
              <a:schemeClr val="bg1">
                <a:lumMod val="50000"/>
              </a:schemeClr>
            </a:solidFill>
          </a:endParaRPr>
        </a:p>
      </dgm:t>
    </dgm:pt>
    <dgm:pt modelId="{13C2DF5D-0A39-7840-9632-33EA9BDDC688}" type="parTrans" cxnId="{7921098B-014F-2949-9649-27DC6E5E9830}">
      <dgm:prSet/>
      <dgm:spPr/>
      <dgm:t>
        <a:bodyPr/>
        <a:lstStyle/>
        <a:p>
          <a:endParaRPr lang="en-US"/>
        </a:p>
      </dgm:t>
    </dgm:pt>
    <dgm:pt modelId="{3FA80AFE-10AC-6A47-85F5-E39EA49957A1}" type="sibTrans" cxnId="{7921098B-014F-2949-9649-27DC6E5E9830}">
      <dgm:prSet/>
      <dgm:spPr/>
      <dgm:t>
        <a:bodyPr/>
        <a:lstStyle/>
        <a:p>
          <a:endParaRPr lang="en-US"/>
        </a:p>
      </dgm:t>
    </dgm:pt>
    <dgm:pt modelId="{FAAB01A5-74C8-8144-BF2B-5D2C330666B1}">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Web Tools Platform</a:t>
          </a:r>
          <a:endParaRPr lang="en-US" sz="1800" b="0" dirty="0">
            <a:solidFill>
              <a:schemeClr val="bg1">
                <a:lumMod val="50000"/>
              </a:schemeClr>
            </a:solidFill>
          </a:endParaRPr>
        </a:p>
      </dgm:t>
    </dgm:pt>
    <dgm:pt modelId="{CA6E73B6-460D-5641-B190-0CB06EB5096D}" type="parTrans" cxnId="{69288CB5-D227-2440-BC18-C37356AAF68F}">
      <dgm:prSet/>
      <dgm:spPr/>
      <dgm:t>
        <a:bodyPr/>
        <a:lstStyle/>
        <a:p>
          <a:endParaRPr lang="en-US"/>
        </a:p>
      </dgm:t>
    </dgm:pt>
    <dgm:pt modelId="{E7DB80F1-5627-2548-8B76-832737A73733}" type="sibTrans" cxnId="{69288CB5-D227-2440-BC18-C37356AAF68F}">
      <dgm:prSet/>
      <dgm:spPr/>
      <dgm:t>
        <a:bodyPr/>
        <a:lstStyle/>
        <a:p>
          <a:endParaRPr lang="en-US"/>
        </a:p>
      </dgm:t>
    </dgm:pt>
    <dgm:pt modelId="{9749D6D4-36EF-DC40-A81F-B87D3E7EAFF3}">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m2e (maven)</a:t>
          </a:r>
          <a:endParaRPr lang="en-US" sz="1800" b="0" dirty="0">
            <a:solidFill>
              <a:schemeClr val="bg1">
                <a:lumMod val="50000"/>
              </a:schemeClr>
            </a:solidFill>
          </a:endParaRPr>
        </a:p>
      </dgm:t>
    </dgm:pt>
    <dgm:pt modelId="{C6E632A3-8429-7748-99E2-154CEA602D39}" type="parTrans" cxnId="{3AEBE64A-E284-6E42-BEA0-9206B373F03A}">
      <dgm:prSet/>
      <dgm:spPr/>
      <dgm:t>
        <a:bodyPr/>
        <a:lstStyle/>
        <a:p>
          <a:endParaRPr lang="en-US"/>
        </a:p>
      </dgm:t>
    </dgm:pt>
    <dgm:pt modelId="{04669581-DDA7-424E-BEF1-33C05CA8F70C}" type="sibTrans" cxnId="{3AEBE64A-E284-6E42-BEA0-9206B373F03A}">
      <dgm:prSet/>
      <dgm:spPr/>
      <dgm:t>
        <a:bodyPr/>
        <a:lstStyle/>
        <a:p>
          <a:endParaRPr lang="en-US"/>
        </a:p>
      </dgm:t>
    </dgm:pt>
    <dgm:pt modelId="{2F6F3BDD-CF1E-1541-9BAD-4B5B5B8957D6}">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Packaging</a:t>
          </a:r>
          <a:endParaRPr lang="en-US" sz="1800" b="0" dirty="0">
            <a:solidFill>
              <a:schemeClr val="bg1">
                <a:lumMod val="50000"/>
              </a:schemeClr>
            </a:solidFill>
          </a:endParaRPr>
        </a:p>
      </dgm:t>
    </dgm:pt>
    <dgm:pt modelId="{6A751435-E821-4C4E-AFD6-92ABB230F195}" type="parTrans" cxnId="{ABA3F2C9-434E-7D41-ACE1-D64BC246E068}">
      <dgm:prSet/>
      <dgm:spPr/>
      <dgm:t>
        <a:bodyPr/>
        <a:lstStyle/>
        <a:p>
          <a:endParaRPr lang="en-US"/>
        </a:p>
      </dgm:t>
    </dgm:pt>
    <dgm:pt modelId="{BB97E60E-E8B4-E645-80B7-01CF2F0B4ABA}" type="sibTrans" cxnId="{ABA3F2C9-434E-7D41-ACE1-D64BC246E068}">
      <dgm:prSet/>
      <dgm:spPr/>
      <dgm:t>
        <a:bodyPr/>
        <a:lstStyle/>
        <a:p>
          <a:endParaRPr lang="en-US"/>
        </a:p>
      </dgm:t>
    </dgm:pt>
    <dgm:pt modelId="{BD9A6A0A-4C09-454B-AE12-B703AE70A592}">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a:t>
          </a:r>
          <a:r>
            <a:rPr lang="en-US" sz="1800" b="0" dirty="0" err="1" smtClean="0">
              <a:solidFill>
                <a:schemeClr val="bg1">
                  <a:lumMod val="50000"/>
                </a:schemeClr>
              </a:solidFill>
            </a:rPr>
            <a:t>Egit</a:t>
          </a:r>
          <a:endParaRPr lang="en-US" sz="1800" b="0" dirty="0">
            <a:solidFill>
              <a:schemeClr val="bg1">
                <a:lumMod val="50000"/>
              </a:schemeClr>
            </a:solidFill>
          </a:endParaRPr>
        </a:p>
      </dgm:t>
    </dgm:pt>
    <dgm:pt modelId="{9F5C7173-7AE3-034D-87B2-C29468B3D396}" type="parTrans" cxnId="{7FB935AA-0919-4049-B894-D5E6A45001EC}">
      <dgm:prSet/>
      <dgm:spPr/>
      <dgm:t>
        <a:bodyPr/>
        <a:lstStyle/>
        <a:p>
          <a:endParaRPr lang="en-US"/>
        </a:p>
      </dgm:t>
    </dgm:pt>
    <dgm:pt modelId="{91AE21BD-8B68-7747-BEC4-4438614BB6D6}" type="sibTrans" cxnId="{7FB935AA-0919-4049-B894-D5E6A45001EC}">
      <dgm:prSet/>
      <dgm:spPr/>
      <dgm:t>
        <a:bodyPr/>
        <a:lstStyle/>
        <a:p>
          <a:endParaRPr lang="en-US"/>
        </a:p>
      </dgm:t>
    </dgm:pt>
    <dgm:pt modelId="{BBA9107D-BAAE-BA4F-A3E0-14A8EDD9D3A4}">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a:t>
          </a:r>
          <a:r>
            <a:rPr lang="en-US" sz="1800" b="0" dirty="0" err="1" smtClean="0">
              <a:solidFill>
                <a:schemeClr val="bg1">
                  <a:lumMod val="50000"/>
                </a:schemeClr>
              </a:solidFill>
            </a:rPr>
            <a:t>AspectJ</a:t>
          </a:r>
          <a:endParaRPr lang="en-US" sz="1800" b="0" dirty="0">
            <a:solidFill>
              <a:schemeClr val="bg1">
                <a:lumMod val="50000"/>
              </a:schemeClr>
            </a:solidFill>
          </a:endParaRPr>
        </a:p>
      </dgm:t>
    </dgm:pt>
    <dgm:pt modelId="{C4676927-890C-1047-BD2C-5EB343502A46}" type="parTrans" cxnId="{7AF8DAF4-9DD6-2041-BB57-15856A4F8DF0}">
      <dgm:prSet/>
      <dgm:spPr/>
      <dgm:t>
        <a:bodyPr/>
        <a:lstStyle/>
        <a:p>
          <a:endParaRPr lang="en-US"/>
        </a:p>
      </dgm:t>
    </dgm:pt>
    <dgm:pt modelId="{5E6612C3-C70C-914E-9D09-87E3B73B2B2F}" type="sibTrans" cxnId="{7AF8DAF4-9DD6-2041-BB57-15856A4F8DF0}">
      <dgm:prSet/>
      <dgm:spPr/>
      <dgm:t>
        <a:bodyPr/>
        <a:lstStyle/>
        <a:p>
          <a:endParaRPr lang="en-US"/>
        </a:p>
      </dgm:t>
    </dgm:pt>
    <dgm:pt modelId="{7A30B7C5-40E5-FE49-B445-25F118F587FE}">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Modeling</a:t>
          </a:r>
          <a:endParaRPr lang="en-US" sz="1800" b="0" dirty="0">
            <a:solidFill>
              <a:schemeClr val="bg1">
                <a:lumMod val="50000"/>
              </a:schemeClr>
            </a:solidFill>
          </a:endParaRPr>
        </a:p>
      </dgm:t>
    </dgm:pt>
    <dgm:pt modelId="{55BB346A-CCC8-E446-82B6-E7A94DD60E7E}" type="parTrans" cxnId="{02242E80-E67A-3C4D-8B68-091D7BD4388F}">
      <dgm:prSet/>
      <dgm:spPr/>
      <dgm:t>
        <a:bodyPr/>
        <a:lstStyle/>
        <a:p>
          <a:endParaRPr lang="en-US"/>
        </a:p>
      </dgm:t>
    </dgm:pt>
    <dgm:pt modelId="{AEDA7442-A820-8348-9BF1-926BCABDF103}" type="sibTrans" cxnId="{02242E80-E67A-3C4D-8B68-091D7BD4388F}">
      <dgm:prSet/>
      <dgm:spPr/>
      <dgm:t>
        <a:bodyPr/>
        <a:lstStyle/>
        <a:p>
          <a:endParaRPr lang="en-US"/>
        </a:p>
      </dgm:t>
    </dgm:pt>
    <dgm:pt modelId="{5F99CD43-D2FC-664A-843C-E7CB67B6FA1C}">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err="1" smtClean="0">
              <a:solidFill>
                <a:schemeClr val="bg1">
                  <a:lumMod val="50000"/>
                </a:schemeClr>
              </a:solidFill>
            </a:rPr>
            <a:t>VMWare</a:t>
          </a:r>
          <a:endParaRPr lang="en-US" sz="1800" b="0" dirty="0">
            <a:solidFill>
              <a:schemeClr val="bg1">
                <a:lumMod val="50000"/>
              </a:schemeClr>
            </a:solidFill>
          </a:endParaRPr>
        </a:p>
      </dgm:t>
    </dgm:pt>
    <dgm:pt modelId="{306EBB79-ECB9-AB49-9A69-9CBD090704E5}" type="parTrans" cxnId="{8BAAF2FC-E301-5C48-A525-7029A56BB7B6}">
      <dgm:prSet/>
      <dgm:spPr/>
      <dgm:t>
        <a:bodyPr/>
        <a:lstStyle/>
        <a:p>
          <a:endParaRPr lang="en-US"/>
        </a:p>
      </dgm:t>
    </dgm:pt>
    <dgm:pt modelId="{601C64D6-A432-BB4F-A72E-FDFC2086F0E9}" type="sibTrans" cxnId="{8BAAF2FC-E301-5C48-A525-7029A56BB7B6}">
      <dgm:prSet/>
      <dgm:spPr/>
      <dgm:t>
        <a:bodyPr/>
        <a:lstStyle/>
        <a:p>
          <a:endParaRPr lang="en-US"/>
        </a:p>
      </dgm:t>
    </dgm:pt>
    <dgm:pt modelId="{F91AC3A1-33C3-E842-BC7B-89DB020F034C}">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Data Tools</a:t>
          </a:r>
          <a:endParaRPr lang="en-US" sz="1800" b="0" dirty="0">
            <a:solidFill>
              <a:schemeClr val="bg1">
                <a:lumMod val="50000"/>
              </a:schemeClr>
            </a:solidFill>
          </a:endParaRPr>
        </a:p>
      </dgm:t>
    </dgm:pt>
    <dgm:pt modelId="{BAE33B0E-0844-7449-BF81-95F4765E25DD}" type="parTrans" cxnId="{D89034C8-1833-B84E-812A-1406EA600596}">
      <dgm:prSet/>
      <dgm:spPr/>
      <dgm:t>
        <a:bodyPr/>
        <a:lstStyle/>
        <a:p>
          <a:endParaRPr lang="en-US"/>
        </a:p>
      </dgm:t>
    </dgm:pt>
    <dgm:pt modelId="{814B2C06-1B74-DA4C-A3A8-0AB5FB6D84C9}" type="sibTrans" cxnId="{D89034C8-1833-B84E-812A-1406EA600596}">
      <dgm:prSet/>
      <dgm:spPr/>
      <dgm:t>
        <a:bodyPr/>
        <a:lstStyle/>
        <a:p>
          <a:endParaRPr lang="en-US"/>
        </a:p>
      </dgm:t>
    </dgm:pt>
    <dgm:pt modelId="{5EDD7065-8F54-9540-9B9C-914B14629496}">
      <dgm:prSet custT="1">
        <dgm:style>
          <a:lnRef idx="0">
            <a:schemeClr val="accent3"/>
          </a:lnRef>
          <a:fillRef idx="3">
            <a:schemeClr val="accent3"/>
          </a:fillRef>
          <a:effectRef idx="3">
            <a:schemeClr val="accent3"/>
          </a:effectRef>
          <a:fontRef idx="minor">
            <a:schemeClr val="lt1"/>
          </a:fontRef>
        </dgm:style>
      </dgm:prSet>
      <dgm:spPr/>
      <dgm:t>
        <a:bodyPr/>
        <a:lstStyle/>
        <a:p>
          <a:pPr algn="l" rtl="0"/>
          <a:r>
            <a:rPr lang="en-US" sz="1800" b="0" dirty="0" smtClean="0">
              <a:solidFill>
                <a:schemeClr val="bg1">
                  <a:lumMod val="50000"/>
                </a:schemeClr>
              </a:solidFill>
            </a:rPr>
            <a:t>Eclipse </a:t>
          </a:r>
          <a:r>
            <a:rPr lang="en-US" sz="1800" b="0" dirty="0" err="1" smtClean="0">
              <a:solidFill>
                <a:schemeClr val="bg1">
                  <a:lumMod val="50000"/>
                </a:schemeClr>
              </a:solidFill>
            </a:rPr>
            <a:t>Mylyn</a:t>
          </a:r>
          <a:endParaRPr lang="en-US" sz="1800" b="0" dirty="0">
            <a:solidFill>
              <a:schemeClr val="bg1">
                <a:lumMod val="50000"/>
              </a:schemeClr>
            </a:solidFill>
          </a:endParaRPr>
        </a:p>
      </dgm:t>
    </dgm:pt>
    <dgm:pt modelId="{C9E1D042-50E1-9747-AD90-3DBD7DF5D186}" type="parTrans" cxnId="{4976C68C-8F0C-1B45-8E10-41EA9E328A33}">
      <dgm:prSet/>
      <dgm:spPr/>
      <dgm:t>
        <a:bodyPr/>
        <a:lstStyle/>
        <a:p>
          <a:endParaRPr lang="en-US"/>
        </a:p>
      </dgm:t>
    </dgm:pt>
    <dgm:pt modelId="{E3A56C61-773F-4B40-AD54-5677B9537575}" type="sibTrans" cxnId="{4976C68C-8F0C-1B45-8E10-41EA9E328A33}">
      <dgm:prSet/>
      <dgm:spPr/>
      <dgm:t>
        <a:bodyPr/>
        <a:lstStyle/>
        <a:p>
          <a:endParaRPr lang="en-US"/>
        </a:p>
      </dgm:t>
    </dgm:pt>
    <dgm:pt modelId="{3ED41112-E7BE-3B4D-9AE4-A9CA6B97739F}" type="pres">
      <dgm:prSet presAssocID="{123F2642-F1B5-FE4F-AD57-267B8ED76A7C}" presName="diagram" presStyleCnt="0">
        <dgm:presLayoutVars>
          <dgm:dir/>
          <dgm:resizeHandles val="exact"/>
        </dgm:presLayoutVars>
      </dgm:prSet>
      <dgm:spPr/>
      <dgm:t>
        <a:bodyPr/>
        <a:lstStyle/>
        <a:p>
          <a:endParaRPr lang="en-US"/>
        </a:p>
      </dgm:t>
    </dgm:pt>
    <dgm:pt modelId="{7C84A082-4235-F345-9FCE-7724D28C0FD6}" type="pres">
      <dgm:prSet presAssocID="{C6AB88C7-4384-1048-9A2B-94322CD52F02}" presName="node" presStyleLbl="node1" presStyleIdx="0" presStyleCnt="2" custScaleX="50320" custScaleY="39100" custLinFactNeighborX="235" custLinFactNeighborY="-30674">
        <dgm:presLayoutVars>
          <dgm:bulletEnabled val="1"/>
        </dgm:presLayoutVars>
      </dgm:prSet>
      <dgm:spPr/>
      <dgm:t>
        <a:bodyPr/>
        <a:lstStyle/>
        <a:p>
          <a:endParaRPr lang="en-US"/>
        </a:p>
      </dgm:t>
    </dgm:pt>
    <dgm:pt modelId="{A2E11434-F1BB-D04A-8272-E40D465A0D6C}" type="pres">
      <dgm:prSet presAssocID="{67AE86D5-5D07-5C4C-A237-2200B59538B9}" presName="sibTrans" presStyleCnt="0"/>
      <dgm:spPr/>
    </dgm:pt>
    <dgm:pt modelId="{B1B23DD3-D655-7E4F-9011-AB85929B4DEA}" type="pres">
      <dgm:prSet presAssocID="{694EBB35-0AAF-B84F-9B2C-21FC59A3E800}" presName="node" presStyleLbl="node1" presStyleIdx="1" presStyleCnt="2" custScaleX="41670" custScaleY="76139" custLinFactNeighborX="5041" custLinFactNeighborY="-12796">
        <dgm:presLayoutVars>
          <dgm:bulletEnabled val="1"/>
        </dgm:presLayoutVars>
      </dgm:prSet>
      <dgm:spPr/>
      <dgm:t>
        <a:bodyPr/>
        <a:lstStyle/>
        <a:p>
          <a:endParaRPr lang="en-US"/>
        </a:p>
      </dgm:t>
    </dgm:pt>
  </dgm:ptLst>
  <dgm:cxnLst>
    <dgm:cxn modelId="{B7551F72-EA92-8747-89CD-7E15FDDA8A5B}" type="presOf" srcId="{FAAB01A5-74C8-8144-BF2B-5D2C330666B1}" destId="{B1B23DD3-D655-7E4F-9011-AB85929B4DEA}" srcOrd="0" destOrd="2" presId="urn:microsoft.com/office/officeart/2005/8/layout/default"/>
    <dgm:cxn modelId="{7FB935AA-0919-4049-B894-D5E6A45001EC}" srcId="{694EBB35-0AAF-B84F-9B2C-21FC59A3E800}" destId="{BD9A6A0A-4C09-454B-AE12-B703AE70A592}" srcOrd="4" destOrd="0" parTransId="{9F5C7173-7AE3-034D-87B2-C29468B3D396}" sibTransId="{91AE21BD-8B68-7747-BEC4-4438614BB6D6}"/>
    <dgm:cxn modelId="{3AEBE64A-E284-6E42-BEA0-9206B373F03A}" srcId="{694EBB35-0AAF-B84F-9B2C-21FC59A3E800}" destId="{9749D6D4-36EF-DC40-A81F-B87D3E7EAFF3}" srcOrd="2" destOrd="0" parTransId="{C6E632A3-8429-7748-99E2-154CEA602D39}" sibTransId="{04669581-DDA7-424E-BEF1-33C05CA8F70C}"/>
    <dgm:cxn modelId="{3CD3FA8F-04D0-4E4B-AAE5-A476614F6898}" srcId="{C6AB88C7-4384-1048-9A2B-94322CD52F02}" destId="{0B690CE3-E8DF-1549-BDC5-BFCDAFBA08B3}" srcOrd="2" destOrd="0" parTransId="{C207FDC7-122D-ED40-85B7-65304A59FE6A}" sibTransId="{1101B677-95C9-D14C-9ACE-551F4D302828}"/>
    <dgm:cxn modelId="{17CA6A6F-09B4-924F-9082-BCD25FF20305}" type="presOf" srcId="{0FC45938-74EF-8941-A7FB-7AFA7B8E7474}" destId="{B1B23DD3-D655-7E4F-9011-AB85929B4DEA}" srcOrd="0" destOrd="1" presId="urn:microsoft.com/office/officeart/2005/8/layout/default"/>
    <dgm:cxn modelId="{71266F51-5FAA-6240-B492-9B07BE2C5EC2}" type="presOf" srcId="{BBA9107D-BAAE-BA4F-A3E0-14A8EDD9D3A4}" destId="{B1B23DD3-D655-7E4F-9011-AB85929B4DEA}" srcOrd="0" destOrd="6" presId="urn:microsoft.com/office/officeart/2005/8/layout/default"/>
    <dgm:cxn modelId="{B62CD24C-96A6-1B45-B76C-A767E0B921D7}" type="presOf" srcId="{7A30B7C5-40E5-FE49-B445-25F118F587FE}" destId="{B1B23DD3-D655-7E4F-9011-AB85929B4DEA}" srcOrd="0" destOrd="7" presId="urn:microsoft.com/office/officeart/2005/8/layout/default"/>
    <dgm:cxn modelId="{8A27DBC1-34A6-D641-88C7-F87635683E4D}" type="presOf" srcId="{9749D6D4-36EF-DC40-A81F-B87D3E7EAFF3}" destId="{B1B23DD3-D655-7E4F-9011-AB85929B4DEA}" srcOrd="0" destOrd="3" presId="urn:microsoft.com/office/officeart/2005/8/layout/default"/>
    <dgm:cxn modelId="{76167318-D0C3-1043-9115-91387C712BBB}" srcId="{C6AB88C7-4384-1048-9A2B-94322CD52F02}" destId="{2F2EF742-B12D-B644-95B6-122C05B6B732}" srcOrd="0" destOrd="0" parTransId="{DA9D666B-02B9-7142-8C33-E5DAB44E1857}" sibTransId="{F7E731E5-4841-2747-87FA-FA7B6960A2C5}"/>
    <dgm:cxn modelId="{7AAC41AF-FEB5-724D-91E1-B252023FEDAA}" type="presOf" srcId="{2F6F3BDD-CF1E-1541-9BAD-4B5B5B8957D6}" destId="{B1B23DD3-D655-7E4F-9011-AB85929B4DEA}" srcOrd="0" destOrd="4" presId="urn:microsoft.com/office/officeart/2005/8/layout/default"/>
    <dgm:cxn modelId="{7921098B-014F-2949-9649-27DC6E5E9830}" srcId="{694EBB35-0AAF-B84F-9B2C-21FC59A3E800}" destId="{0FC45938-74EF-8941-A7FB-7AFA7B8E7474}" srcOrd="0" destOrd="0" parTransId="{13C2DF5D-0A39-7840-9632-33EA9BDDC688}" sibTransId="{3FA80AFE-10AC-6A47-85F5-E39EA49957A1}"/>
    <dgm:cxn modelId="{356F3E4E-895F-374E-A9E4-84340BEE9BD8}" srcId="{123F2642-F1B5-FE4F-AD57-267B8ED76A7C}" destId="{694EBB35-0AAF-B84F-9B2C-21FC59A3E800}" srcOrd="1" destOrd="0" parTransId="{45236FA2-964A-B84E-B196-D2B868108387}" sibTransId="{8CC82480-FBA2-5048-9822-1A7B104950BF}"/>
    <dgm:cxn modelId="{D89034C8-1833-B84E-812A-1406EA600596}" srcId="{694EBB35-0AAF-B84F-9B2C-21FC59A3E800}" destId="{F91AC3A1-33C3-E842-BC7B-89DB020F034C}" srcOrd="8" destOrd="0" parTransId="{BAE33B0E-0844-7449-BF81-95F4765E25DD}" sibTransId="{814B2C06-1B74-DA4C-A3A8-0AB5FB6D84C9}"/>
    <dgm:cxn modelId="{4976C68C-8F0C-1B45-8E10-41EA9E328A33}" srcId="{694EBB35-0AAF-B84F-9B2C-21FC59A3E800}" destId="{5EDD7065-8F54-9540-9B9C-914B14629496}" srcOrd="9" destOrd="0" parTransId="{C9E1D042-50E1-9747-AD90-3DBD7DF5D186}" sibTransId="{E3A56C61-773F-4B40-AD54-5677B9537575}"/>
    <dgm:cxn modelId="{191EEE10-96F8-1A44-A339-CB387B5FE477}" type="presOf" srcId="{FF608DD0-5578-8544-B3D2-D60EC9F181D5}" destId="{7C84A082-4235-F345-9FCE-7724D28C0FD6}" srcOrd="0" destOrd="2" presId="urn:microsoft.com/office/officeart/2005/8/layout/default"/>
    <dgm:cxn modelId="{A7A4C695-6C39-E942-B3FF-1D663AD38F38}" type="presOf" srcId="{5F99CD43-D2FC-664A-843C-E7CB67B6FA1C}" destId="{B1B23DD3-D655-7E4F-9011-AB85929B4DEA}" srcOrd="0" destOrd="8" presId="urn:microsoft.com/office/officeart/2005/8/layout/default"/>
    <dgm:cxn modelId="{8BAAF2FC-E301-5C48-A525-7029A56BB7B6}" srcId="{694EBB35-0AAF-B84F-9B2C-21FC59A3E800}" destId="{5F99CD43-D2FC-664A-843C-E7CB67B6FA1C}" srcOrd="7" destOrd="0" parTransId="{306EBB79-ECB9-AB49-9A69-9CBD090704E5}" sibTransId="{601C64D6-A432-BB4F-A72E-FDFC2086F0E9}"/>
    <dgm:cxn modelId="{C34B572B-29D2-D14E-B2EB-307412FD7C1D}" srcId="{C6AB88C7-4384-1048-9A2B-94322CD52F02}" destId="{FF608DD0-5578-8544-B3D2-D60EC9F181D5}" srcOrd="1" destOrd="0" parTransId="{60B835A3-38C5-AD49-852C-6F062D62D431}" sibTransId="{26342C3F-29E8-574E-983B-4E0FF371E1B9}"/>
    <dgm:cxn modelId="{27D4E0C7-2658-C940-9C70-0380E2DE160A}" type="presOf" srcId="{123F2642-F1B5-FE4F-AD57-267B8ED76A7C}" destId="{3ED41112-E7BE-3B4D-9AE4-A9CA6B97739F}" srcOrd="0" destOrd="0" presId="urn:microsoft.com/office/officeart/2005/8/layout/default"/>
    <dgm:cxn modelId="{E3B636ED-D837-7C47-8668-57E595C624F5}" type="presOf" srcId="{F91AC3A1-33C3-E842-BC7B-89DB020F034C}" destId="{B1B23DD3-D655-7E4F-9011-AB85929B4DEA}" srcOrd="0" destOrd="9" presId="urn:microsoft.com/office/officeart/2005/8/layout/default"/>
    <dgm:cxn modelId="{6AC6C838-B12F-4247-8BE1-DB64565ABDD1}" type="presOf" srcId="{2F2EF742-B12D-B644-95B6-122C05B6B732}" destId="{7C84A082-4235-F345-9FCE-7724D28C0FD6}" srcOrd="0" destOrd="1" presId="urn:microsoft.com/office/officeart/2005/8/layout/default"/>
    <dgm:cxn modelId="{ABA3F2C9-434E-7D41-ACE1-D64BC246E068}" srcId="{694EBB35-0AAF-B84F-9B2C-21FC59A3E800}" destId="{2F6F3BDD-CF1E-1541-9BAD-4B5B5B8957D6}" srcOrd="3" destOrd="0" parTransId="{6A751435-E821-4C4E-AFD6-92ABB230F195}" sibTransId="{BB97E60E-E8B4-E645-80B7-01CF2F0B4ABA}"/>
    <dgm:cxn modelId="{02242E80-E67A-3C4D-8B68-091D7BD4388F}" srcId="{694EBB35-0AAF-B84F-9B2C-21FC59A3E800}" destId="{7A30B7C5-40E5-FE49-B445-25F118F587FE}" srcOrd="6" destOrd="0" parTransId="{55BB346A-CCC8-E446-82B6-E7A94DD60E7E}" sibTransId="{AEDA7442-A820-8348-9BF1-926BCABDF103}"/>
    <dgm:cxn modelId="{07637942-AB9D-7C42-BF4F-CC98E79AEE46}" type="presOf" srcId="{0B690CE3-E8DF-1549-BDC5-BFCDAFBA08B3}" destId="{7C84A082-4235-F345-9FCE-7724D28C0FD6}" srcOrd="0" destOrd="3" presId="urn:microsoft.com/office/officeart/2005/8/layout/default"/>
    <dgm:cxn modelId="{6B88379C-2E6E-F943-B3E5-C3557961D506}" type="presOf" srcId="{5EDD7065-8F54-9540-9B9C-914B14629496}" destId="{B1B23DD3-D655-7E4F-9011-AB85929B4DEA}" srcOrd="0" destOrd="10" presId="urn:microsoft.com/office/officeart/2005/8/layout/default"/>
    <dgm:cxn modelId="{7BBD37CB-69B9-5547-9689-66EA16AFA01A}" srcId="{123F2642-F1B5-FE4F-AD57-267B8ED76A7C}" destId="{C6AB88C7-4384-1048-9A2B-94322CD52F02}" srcOrd="0" destOrd="0" parTransId="{CFCC4337-8121-9348-A972-7A0A32424C69}" sibTransId="{67AE86D5-5D07-5C4C-A237-2200B59538B9}"/>
    <dgm:cxn modelId="{69288CB5-D227-2440-BC18-C37356AAF68F}" srcId="{694EBB35-0AAF-B84F-9B2C-21FC59A3E800}" destId="{FAAB01A5-74C8-8144-BF2B-5D2C330666B1}" srcOrd="1" destOrd="0" parTransId="{CA6E73B6-460D-5641-B190-0CB06EB5096D}" sibTransId="{E7DB80F1-5627-2548-8B76-832737A73733}"/>
    <dgm:cxn modelId="{3A6604E7-3901-844F-A1F0-6C468A69FAC7}" type="presOf" srcId="{C6AB88C7-4384-1048-9A2B-94322CD52F02}" destId="{7C84A082-4235-F345-9FCE-7724D28C0FD6}" srcOrd="0" destOrd="0" presId="urn:microsoft.com/office/officeart/2005/8/layout/default"/>
    <dgm:cxn modelId="{24874536-C8F2-524A-A151-353D0CA08BCE}" type="presOf" srcId="{694EBB35-0AAF-B84F-9B2C-21FC59A3E800}" destId="{B1B23DD3-D655-7E4F-9011-AB85929B4DEA}" srcOrd="0" destOrd="0" presId="urn:microsoft.com/office/officeart/2005/8/layout/default"/>
    <dgm:cxn modelId="{7AF8DAF4-9DD6-2041-BB57-15856A4F8DF0}" srcId="{694EBB35-0AAF-B84F-9B2C-21FC59A3E800}" destId="{BBA9107D-BAAE-BA4F-A3E0-14A8EDD9D3A4}" srcOrd="5" destOrd="0" parTransId="{C4676927-890C-1047-BD2C-5EB343502A46}" sibTransId="{5E6612C3-C70C-914E-9D09-87E3B73B2B2F}"/>
    <dgm:cxn modelId="{40A87B7E-D41D-394F-9B65-577D11447BF6}" type="presOf" srcId="{BD9A6A0A-4C09-454B-AE12-B703AE70A592}" destId="{B1B23DD3-D655-7E4F-9011-AB85929B4DEA}" srcOrd="0" destOrd="5" presId="urn:microsoft.com/office/officeart/2005/8/layout/default"/>
    <dgm:cxn modelId="{C7121D00-1E8E-F548-9226-2612DB85956F}" type="presParOf" srcId="{3ED41112-E7BE-3B4D-9AE4-A9CA6B97739F}" destId="{7C84A082-4235-F345-9FCE-7724D28C0FD6}" srcOrd="0" destOrd="0" presId="urn:microsoft.com/office/officeart/2005/8/layout/default"/>
    <dgm:cxn modelId="{84C740AC-329A-0748-B4D7-FF33B7AABF80}" type="presParOf" srcId="{3ED41112-E7BE-3B4D-9AE4-A9CA6B97739F}" destId="{A2E11434-F1BB-D04A-8272-E40D465A0D6C}" srcOrd="1" destOrd="0" presId="urn:microsoft.com/office/officeart/2005/8/layout/default"/>
    <dgm:cxn modelId="{9CDC5078-F959-D04F-A7DF-C641EB1CBAE5}" type="presParOf" srcId="{3ED41112-E7BE-3B4D-9AE4-A9CA6B97739F}" destId="{B1B23DD3-D655-7E4F-9011-AB85929B4DE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355D9B-2CCC-B14E-B45A-CAF159012C0F}"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B81B2FEA-001E-9C49-88BE-D334036C2CD5}">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dirty="0" smtClean="0">
              <a:solidFill>
                <a:schemeClr val="bg1">
                  <a:lumMod val="50000"/>
                </a:schemeClr>
              </a:solidFill>
            </a:rPr>
            <a:t>Overview</a:t>
          </a:r>
          <a:endParaRPr lang="en-US" sz="2400" dirty="0">
            <a:solidFill>
              <a:schemeClr val="bg1">
                <a:lumMod val="50000"/>
              </a:schemeClr>
            </a:solidFill>
          </a:endParaRPr>
        </a:p>
      </dgm:t>
    </dgm:pt>
    <dgm:pt modelId="{46C8B8A9-5010-534C-9821-BF2DC4579CE4}" type="parTrans" cxnId="{498C83CA-54B0-6043-A19A-1E15A53955F5}">
      <dgm:prSet/>
      <dgm:spPr/>
      <dgm:t>
        <a:bodyPr/>
        <a:lstStyle/>
        <a:p>
          <a:endParaRPr lang="en-US"/>
        </a:p>
      </dgm:t>
    </dgm:pt>
    <dgm:pt modelId="{C1FB0A2B-A899-674A-8FC6-3294A68C5D61}" type="sibTrans" cxnId="{498C83CA-54B0-6043-A19A-1E15A53955F5}">
      <dgm:prSet/>
      <dgm:spPr/>
      <dgm:t>
        <a:bodyPr/>
        <a:lstStyle/>
        <a:p>
          <a:endParaRPr lang="en-US"/>
        </a:p>
      </dgm:t>
    </dgm:pt>
    <dgm:pt modelId="{4CAC9F6B-B1E0-3146-9ABA-C1C9062F40AF}">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dirty="0" smtClean="0">
              <a:solidFill>
                <a:schemeClr val="bg1">
                  <a:lumMod val="50000"/>
                </a:schemeClr>
              </a:solidFill>
            </a:rPr>
            <a:t>POM Files</a:t>
          </a:r>
          <a:endParaRPr lang="en-US" sz="2400" dirty="0">
            <a:solidFill>
              <a:schemeClr val="bg1">
                <a:lumMod val="50000"/>
              </a:schemeClr>
            </a:solidFill>
          </a:endParaRPr>
        </a:p>
      </dgm:t>
    </dgm:pt>
    <dgm:pt modelId="{D15C94A8-FEB8-F14C-B6CF-0CC1E9100F40}" type="parTrans" cxnId="{26A83DF7-B5FC-2B4D-A124-3CAF55D9C6E8}">
      <dgm:prSet/>
      <dgm:spPr/>
      <dgm:t>
        <a:bodyPr/>
        <a:lstStyle/>
        <a:p>
          <a:endParaRPr lang="en-US"/>
        </a:p>
      </dgm:t>
    </dgm:pt>
    <dgm:pt modelId="{171E8617-2693-6D4E-8373-FEB802DA6A2A}" type="sibTrans" cxnId="{26A83DF7-B5FC-2B4D-A124-3CAF55D9C6E8}">
      <dgm:prSet/>
      <dgm:spPr/>
      <dgm:t>
        <a:bodyPr/>
        <a:lstStyle/>
        <a:p>
          <a:endParaRPr lang="en-US"/>
        </a:p>
      </dgm:t>
    </dgm:pt>
    <dgm:pt modelId="{D7065FE6-0231-A64F-86BB-B6A8C33D4B5B}">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Build Environment</a:t>
          </a:r>
          <a:endParaRPr lang="en-US" sz="1800" dirty="0">
            <a:solidFill>
              <a:schemeClr val="bg1">
                <a:lumMod val="50000"/>
              </a:schemeClr>
            </a:solidFill>
          </a:endParaRPr>
        </a:p>
      </dgm:t>
    </dgm:pt>
    <dgm:pt modelId="{0A167978-F57A-D44B-A765-50B242023313}" type="parTrans" cxnId="{2DA440A7-C778-C247-9952-6FE36206406A}">
      <dgm:prSet/>
      <dgm:spPr/>
      <dgm:t>
        <a:bodyPr/>
        <a:lstStyle/>
        <a:p>
          <a:endParaRPr lang="en-US"/>
        </a:p>
      </dgm:t>
    </dgm:pt>
    <dgm:pt modelId="{3D0139BD-63D7-D142-8A0A-E4A966E1ECF8}" type="sibTrans" cxnId="{2DA440A7-C778-C247-9952-6FE36206406A}">
      <dgm:prSet/>
      <dgm:spPr/>
      <dgm:t>
        <a:bodyPr/>
        <a:lstStyle/>
        <a:p>
          <a:endParaRPr lang="en-US"/>
        </a:p>
      </dgm:t>
    </dgm:pt>
    <dgm:pt modelId="{2FAC4608-85DD-0F40-9D6A-D918F1B56FA8}">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Software Project Management</a:t>
          </a:r>
          <a:endParaRPr lang="en-US" sz="1800" dirty="0">
            <a:solidFill>
              <a:schemeClr val="bg1">
                <a:lumMod val="50000"/>
              </a:schemeClr>
            </a:solidFill>
          </a:endParaRPr>
        </a:p>
      </dgm:t>
    </dgm:pt>
    <dgm:pt modelId="{08F60D38-AC5C-164F-A697-7CE2A5CAD966}" type="parTrans" cxnId="{424BA0F3-FA38-9449-8D28-741EAF5EAD75}">
      <dgm:prSet/>
      <dgm:spPr/>
      <dgm:t>
        <a:bodyPr/>
        <a:lstStyle/>
        <a:p>
          <a:endParaRPr lang="en-US"/>
        </a:p>
      </dgm:t>
    </dgm:pt>
    <dgm:pt modelId="{C5F4B01A-D381-C741-8C69-2D7A41E0DD5E}" type="sibTrans" cxnId="{424BA0F3-FA38-9449-8D28-741EAF5EAD75}">
      <dgm:prSet/>
      <dgm:spPr/>
      <dgm:t>
        <a:bodyPr/>
        <a:lstStyle/>
        <a:p>
          <a:endParaRPr lang="en-US"/>
        </a:p>
      </dgm:t>
    </dgm:pt>
    <dgm:pt modelId="{DF5F1CE9-ADD5-4E41-AE90-C0A833455A98}">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Project Comprehension</a:t>
          </a:r>
          <a:endParaRPr lang="en-US" sz="1800" dirty="0">
            <a:solidFill>
              <a:schemeClr val="bg1">
                <a:lumMod val="50000"/>
              </a:schemeClr>
            </a:solidFill>
          </a:endParaRPr>
        </a:p>
      </dgm:t>
    </dgm:pt>
    <dgm:pt modelId="{123F7EE9-E5F4-4845-AC7E-563C4E05B662}" type="parTrans" cxnId="{59509FAB-8B0C-5D4C-9B67-39D851D7BC07}">
      <dgm:prSet/>
      <dgm:spPr/>
      <dgm:t>
        <a:bodyPr/>
        <a:lstStyle/>
        <a:p>
          <a:endParaRPr lang="en-US"/>
        </a:p>
      </dgm:t>
    </dgm:pt>
    <dgm:pt modelId="{4D45B505-D052-6847-8E27-506F4BB22824}" type="sibTrans" cxnId="{59509FAB-8B0C-5D4C-9B67-39D851D7BC07}">
      <dgm:prSet/>
      <dgm:spPr/>
      <dgm:t>
        <a:bodyPr/>
        <a:lstStyle/>
        <a:p>
          <a:endParaRPr lang="en-US"/>
        </a:p>
      </dgm:t>
    </dgm:pt>
    <dgm:pt modelId="{C258B26A-62B8-EB4C-85CF-77D5AFAEB33A}">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Guidelines for Best Practices</a:t>
          </a:r>
          <a:endParaRPr lang="en-US" sz="1800" dirty="0">
            <a:solidFill>
              <a:schemeClr val="bg1">
                <a:lumMod val="50000"/>
              </a:schemeClr>
            </a:solidFill>
          </a:endParaRPr>
        </a:p>
      </dgm:t>
    </dgm:pt>
    <dgm:pt modelId="{8FBC5428-D325-324E-A681-4363CDA103F1}" type="parTrans" cxnId="{7BDB944F-E163-9642-8032-2695F198180D}">
      <dgm:prSet/>
      <dgm:spPr/>
      <dgm:t>
        <a:bodyPr/>
        <a:lstStyle/>
        <a:p>
          <a:endParaRPr lang="en-US"/>
        </a:p>
      </dgm:t>
    </dgm:pt>
    <dgm:pt modelId="{724E98A6-A0D7-A140-AE3A-2EB96B1360EF}" type="sibTrans" cxnId="{7BDB944F-E163-9642-8032-2695F198180D}">
      <dgm:prSet/>
      <dgm:spPr/>
      <dgm:t>
        <a:bodyPr/>
        <a:lstStyle/>
        <a:p>
          <a:endParaRPr lang="en-US"/>
        </a:p>
      </dgm:t>
    </dgm:pt>
    <dgm:pt modelId="{2023C480-B908-B046-AFE3-B0CEE490A409}">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Quality Project Information</a:t>
          </a:r>
          <a:endParaRPr lang="en-US" sz="1800" dirty="0">
            <a:solidFill>
              <a:schemeClr val="bg1">
                <a:lumMod val="50000"/>
              </a:schemeClr>
            </a:solidFill>
          </a:endParaRPr>
        </a:p>
      </dgm:t>
    </dgm:pt>
    <dgm:pt modelId="{0EEF510E-8E92-1A45-98BD-0F2B21B0DC2D}" type="parTrans" cxnId="{3DA716D7-5ED9-014B-B24E-7DEFFC5A580D}">
      <dgm:prSet/>
      <dgm:spPr/>
      <dgm:t>
        <a:bodyPr/>
        <a:lstStyle/>
        <a:p>
          <a:endParaRPr lang="en-US"/>
        </a:p>
      </dgm:t>
    </dgm:pt>
    <dgm:pt modelId="{81567FEB-9ED8-634F-BDC3-0CEDBEF4976E}" type="sibTrans" cxnId="{3DA716D7-5ED9-014B-B24E-7DEFFC5A580D}">
      <dgm:prSet/>
      <dgm:spPr/>
      <dgm:t>
        <a:bodyPr/>
        <a:lstStyle/>
        <a:p>
          <a:endParaRPr lang="en-US"/>
        </a:p>
      </dgm:t>
    </dgm:pt>
    <dgm:pt modelId="{C30BFAD3-7CF2-D147-8F52-5CB07462619D}">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Project Object Model</a:t>
          </a:r>
          <a:endParaRPr lang="en-US" sz="1800" dirty="0">
            <a:solidFill>
              <a:schemeClr val="bg1">
                <a:lumMod val="50000"/>
              </a:schemeClr>
            </a:solidFill>
          </a:endParaRPr>
        </a:p>
      </dgm:t>
    </dgm:pt>
    <dgm:pt modelId="{FD0720B1-4B96-BC49-9DD3-561BED249B84}" type="parTrans" cxnId="{BB87308B-CA5F-4C4F-885C-CAA9CA0B13A8}">
      <dgm:prSet/>
      <dgm:spPr/>
      <dgm:t>
        <a:bodyPr/>
        <a:lstStyle/>
        <a:p>
          <a:endParaRPr lang="en-US"/>
        </a:p>
      </dgm:t>
    </dgm:pt>
    <dgm:pt modelId="{89A69DF1-BA29-3348-8EED-C7A8B49AA682}" type="sibTrans" cxnId="{BB87308B-CA5F-4C4F-885C-CAA9CA0B13A8}">
      <dgm:prSet/>
      <dgm:spPr/>
      <dgm:t>
        <a:bodyPr/>
        <a:lstStyle/>
        <a:p>
          <a:endParaRPr lang="en-US"/>
        </a:p>
      </dgm:t>
    </dgm:pt>
    <dgm:pt modelId="{ED59EFE8-6BA5-534B-B266-EDCA82C9763A}">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XML Representation</a:t>
          </a:r>
          <a:endParaRPr lang="en-US" sz="1800" dirty="0">
            <a:solidFill>
              <a:schemeClr val="bg1">
                <a:lumMod val="50000"/>
              </a:schemeClr>
            </a:solidFill>
          </a:endParaRPr>
        </a:p>
      </dgm:t>
    </dgm:pt>
    <dgm:pt modelId="{203BEDD9-65F1-5241-93AA-A1CE559687FA}" type="parTrans" cxnId="{3B285EB0-B938-A348-B371-213959FF660C}">
      <dgm:prSet/>
      <dgm:spPr/>
      <dgm:t>
        <a:bodyPr/>
        <a:lstStyle/>
        <a:p>
          <a:endParaRPr lang="en-US"/>
        </a:p>
      </dgm:t>
    </dgm:pt>
    <dgm:pt modelId="{7E74A3E3-5369-CA4C-82F3-4D9092977896}" type="sibTrans" cxnId="{3B285EB0-B938-A348-B371-213959FF660C}">
      <dgm:prSet/>
      <dgm:spPr/>
      <dgm:t>
        <a:bodyPr/>
        <a:lstStyle/>
        <a:p>
          <a:endParaRPr lang="en-US"/>
        </a:p>
      </dgm:t>
    </dgm:pt>
    <dgm:pt modelId="{31AFF198-64A0-5149-BE10-4C6C684582A9}">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Who – What – Where Lifecycles</a:t>
          </a:r>
          <a:endParaRPr lang="en-US" sz="1800" dirty="0">
            <a:solidFill>
              <a:schemeClr val="bg1">
                <a:lumMod val="50000"/>
              </a:schemeClr>
            </a:solidFill>
          </a:endParaRPr>
        </a:p>
      </dgm:t>
    </dgm:pt>
    <dgm:pt modelId="{00379BF4-0B30-CC45-9371-3277F1F1FB94}" type="parTrans" cxnId="{E9B7E3E9-E82D-4542-B43C-DA0762603B93}">
      <dgm:prSet/>
      <dgm:spPr/>
      <dgm:t>
        <a:bodyPr/>
        <a:lstStyle/>
        <a:p>
          <a:endParaRPr lang="en-US"/>
        </a:p>
      </dgm:t>
    </dgm:pt>
    <dgm:pt modelId="{D750F965-6CCD-FA4B-9F28-0B08509F05E5}" type="sibTrans" cxnId="{E9B7E3E9-E82D-4542-B43C-DA0762603B93}">
      <dgm:prSet/>
      <dgm:spPr/>
      <dgm:t>
        <a:bodyPr/>
        <a:lstStyle/>
        <a:p>
          <a:endParaRPr lang="en-US"/>
        </a:p>
      </dgm:t>
    </dgm:pt>
    <dgm:pt modelId="{B12DA07B-FF1D-CC45-B66E-AD62A137B4C2}">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One Stop Shop for All Things Project</a:t>
          </a:r>
          <a:endParaRPr lang="en-US" sz="1800" dirty="0">
            <a:solidFill>
              <a:schemeClr val="bg1">
                <a:lumMod val="50000"/>
              </a:schemeClr>
            </a:solidFill>
          </a:endParaRPr>
        </a:p>
      </dgm:t>
    </dgm:pt>
    <dgm:pt modelId="{D97E831B-E47A-F54A-94C2-3733976FF560}" type="parTrans" cxnId="{B841340E-36ED-B840-A21C-D573A9C2BC3B}">
      <dgm:prSet/>
      <dgm:spPr/>
      <dgm:t>
        <a:bodyPr/>
        <a:lstStyle/>
        <a:p>
          <a:endParaRPr lang="en-US"/>
        </a:p>
      </dgm:t>
    </dgm:pt>
    <dgm:pt modelId="{F5AFE014-C978-664F-9547-FEC792F81F55}" type="sibTrans" cxnId="{B841340E-36ED-B840-A21C-D573A9C2BC3B}">
      <dgm:prSet/>
      <dgm:spPr/>
      <dgm:t>
        <a:bodyPr/>
        <a:lstStyle/>
        <a:p>
          <a:endParaRPr lang="en-US"/>
        </a:p>
      </dgm:t>
    </dgm:pt>
    <dgm:pt modelId="{F5A59CD9-6DC0-7D4D-9C1E-B2B43E8D6F29}">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1800" dirty="0" smtClean="0">
              <a:solidFill>
                <a:schemeClr val="bg1">
                  <a:lumMod val="50000"/>
                </a:schemeClr>
              </a:solidFill>
            </a:rPr>
            <a:t>Issues Tag: #maven</a:t>
          </a:r>
          <a:endParaRPr lang="en-US" sz="1800" dirty="0">
            <a:solidFill>
              <a:schemeClr val="bg1">
                <a:lumMod val="50000"/>
              </a:schemeClr>
            </a:solidFill>
          </a:endParaRPr>
        </a:p>
      </dgm:t>
    </dgm:pt>
    <dgm:pt modelId="{0DC85AC4-B4D7-454D-B816-E9D8604E395E}" type="parTrans" cxnId="{B8B8ED02-B00D-F94D-B654-A3E774ABD909}">
      <dgm:prSet/>
      <dgm:spPr/>
      <dgm:t>
        <a:bodyPr/>
        <a:lstStyle/>
        <a:p>
          <a:endParaRPr lang="en-US"/>
        </a:p>
      </dgm:t>
    </dgm:pt>
    <dgm:pt modelId="{9A7FA1C0-6BB7-0F43-B18A-B5D497A60C5C}" type="sibTrans" cxnId="{B8B8ED02-B00D-F94D-B654-A3E774ABD909}">
      <dgm:prSet/>
      <dgm:spPr/>
      <dgm:t>
        <a:bodyPr/>
        <a:lstStyle/>
        <a:p>
          <a:endParaRPr lang="en-US"/>
        </a:p>
      </dgm:t>
    </dgm:pt>
    <dgm:pt modelId="{32036C2B-605D-B34A-8F9F-A307FD2B09EF}" type="pres">
      <dgm:prSet presAssocID="{03355D9B-2CCC-B14E-B45A-CAF159012C0F}" presName="diagram" presStyleCnt="0">
        <dgm:presLayoutVars>
          <dgm:dir/>
          <dgm:resizeHandles val="exact"/>
        </dgm:presLayoutVars>
      </dgm:prSet>
      <dgm:spPr/>
      <dgm:t>
        <a:bodyPr/>
        <a:lstStyle/>
        <a:p>
          <a:endParaRPr lang="en-US"/>
        </a:p>
      </dgm:t>
    </dgm:pt>
    <dgm:pt modelId="{506DA26F-28A6-C247-B52B-07D059AE0C29}" type="pres">
      <dgm:prSet presAssocID="{B81B2FEA-001E-9C49-88BE-D334036C2CD5}" presName="node" presStyleLbl="node1" presStyleIdx="0" presStyleCnt="2" custScaleX="70864" custScaleY="73817">
        <dgm:presLayoutVars>
          <dgm:bulletEnabled val="1"/>
        </dgm:presLayoutVars>
      </dgm:prSet>
      <dgm:spPr/>
      <dgm:t>
        <a:bodyPr/>
        <a:lstStyle/>
        <a:p>
          <a:endParaRPr lang="en-US"/>
        </a:p>
      </dgm:t>
    </dgm:pt>
    <dgm:pt modelId="{FDA3983E-7DD7-9C4A-BA6B-49781C460505}" type="pres">
      <dgm:prSet presAssocID="{C1FB0A2B-A899-674A-8FC6-3294A68C5D61}" presName="sibTrans" presStyleCnt="0"/>
      <dgm:spPr/>
    </dgm:pt>
    <dgm:pt modelId="{D34E6A32-D6BB-6B4F-A035-37294327D44C}" type="pres">
      <dgm:prSet presAssocID="{4CAC9F6B-B1E0-3146-9ABA-C1C9062F40AF}" presName="node" presStyleLbl="node1" presStyleIdx="1" presStyleCnt="2" custScaleY="69343" custLinFactNeighborX="1370">
        <dgm:presLayoutVars>
          <dgm:bulletEnabled val="1"/>
        </dgm:presLayoutVars>
      </dgm:prSet>
      <dgm:spPr/>
      <dgm:t>
        <a:bodyPr/>
        <a:lstStyle/>
        <a:p>
          <a:endParaRPr lang="en-US"/>
        </a:p>
      </dgm:t>
    </dgm:pt>
  </dgm:ptLst>
  <dgm:cxnLst>
    <dgm:cxn modelId="{498C83CA-54B0-6043-A19A-1E15A53955F5}" srcId="{03355D9B-2CCC-B14E-B45A-CAF159012C0F}" destId="{B81B2FEA-001E-9C49-88BE-D334036C2CD5}" srcOrd="0" destOrd="0" parTransId="{46C8B8A9-5010-534C-9821-BF2DC4579CE4}" sibTransId="{C1FB0A2B-A899-674A-8FC6-3294A68C5D61}"/>
    <dgm:cxn modelId="{E82BD78A-7D08-5946-8A5E-7503800618B3}" type="presOf" srcId="{C30BFAD3-7CF2-D147-8F52-5CB07462619D}" destId="{D34E6A32-D6BB-6B4F-A035-37294327D44C}" srcOrd="0" destOrd="1" presId="urn:microsoft.com/office/officeart/2005/8/layout/default"/>
    <dgm:cxn modelId="{3DA716D7-5ED9-014B-B24E-7DEFFC5A580D}" srcId="{B81B2FEA-001E-9C49-88BE-D334036C2CD5}" destId="{2023C480-B908-B046-AFE3-B0CEE490A409}" srcOrd="4" destOrd="0" parTransId="{0EEF510E-8E92-1A45-98BD-0F2B21B0DC2D}" sibTransId="{81567FEB-9ED8-634F-BDC3-0CEDBEF4976E}"/>
    <dgm:cxn modelId="{2C8E86E8-9D95-E340-BBC9-BA521C0E9FE0}" type="presOf" srcId="{03355D9B-2CCC-B14E-B45A-CAF159012C0F}" destId="{32036C2B-605D-B34A-8F9F-A307FD2B09EF}" srcOrd="0" destOrd="0" presId="urn:microsoft.com/office/officeart/2005/8/layout/default"/>
    <dgm:cxn modelId="{F484BB04-0328-5D40-A00F-E174F5CEFE83}" type="presOf" srcId="{D7065FE6-0231-A64F-86BB-B6A8C33D4B5B}" destId="{506DA26F-28A6-C247-B52B-07D059AE0C29}" srcOrd="0" destOrd="1" presId="urn:microsoft.com/office/officeart/2005/8/layout/default"/>
    <dgm:cxn modelId="{6AA74042-C892-AF45-98ED-4A62F09B9959}" type="presOf" srcId="{B81B2FEA-001E-9C49-88BE-D334036C2CD5}" destId="{506DA26F-28A6-C247-B52B-07D059AE0C29}" srcOrd="0" destOrd="0" presId="urn:microsoft.com/office/officeart/2005/8/layout/default"/>
    <dgm:cxn modelId="{67392E12-DA23-FD40-97D8-7A0300FABDA2}" type="presOf" srcId="{4CAC9F6B-B1E0-3146-9ABA-C1C9062F40AF}" destId="{D34E6A32-D6BB-6B4F-A035-37294327D44C}" srcOrd="0" destOrd="0" presId="urn:microsoft.com/office/officeart/2005/8/layout/default"/>
    <dgm:cxn modelId="{7BDB944F-E163-9642-8032-2695F198180D}" srcId="{B81B2FEA-001E-9C49-88BE-D334036C2CD5}" destId="{C258B26A-62B8-EB4C-85CF-77D5AFAEB33A}" srcOrd="3" destOrd="0" parTransId="{8FBC5428-D325-324E-A681-4363CDA103F1}" sibTransId="{724E98A6-A0D7-A140-AE3A-2EB96B1360EF}"/>
    <dgm:cxn modelId="{26A83DF7-B5FC-2B4D-A124-3CAF55D9C6E8}" srcId="{03355D9B-2CCC-B14E-B45A-CAF159012C0F}" destId="{4CAC9F6B-B1E0-3146-9ABA-C1C9062F40AF}" srcOrd="1" destOrd="0" parTransId="{D15C94A8-FEB8-F14C-B6CF-0CC1E9100F40}" sibTransId="{171E8617-2693-6D4E-8373-FEB802DA6A2A}"/>
    <dgm:cxn modelId="{59509FAB-8B0C-5D4C-9B67-39D851D7BC07}" srcId="{B81B2FEA-001E-9C49-88BE-D334036C2CD5}" destId="{DF5F1CE9-ADD5-4E41-AE90-C0A833455A98}" srcOrd="2" destOrd="0" parTransId="{123F7EE9-E5F4-4845-AC7E-563C4E05B662}" sibTransId="{4D45B505-D052-6847-8E27-506F4BB22824}"/>
    <dgm:cxn modelId="{4495183B-D46B-4846-9DD8-DAF924588D4A}" type="presOf" srcId="{DF5F1CE9-ADD5-4E41-AE90-C0A833455A98}" destId="{506DA26F-28A6-C247-B52B-07D059AE0C29}" srcOrd="0" destOrd="3" presId="urn:microsoft.com/office/officeart/2005/8/layout/default"/>
    <dgm:cxn modelId="{3B285EB0-B938-A348-B371-213959FF660C}" srcId="{4CAC9F6B-B1E0-3146-9ABA-C1C9062F40AF}" destId="{ED59EFE8-6BA5-534B-B266-EDCA82C9763A}" srcOrd="1" destOrd="0" parTransId="{203BEDD9-65F1-5241-93AA-A1CE559687FA}" sibTransId="{7E74A3E3-5369-CA4C-82F3-4D9092977896}"/>
    <dgm:cxn modelId="{E9B7E3E9-E82D-4542-B43C-DA0762603B93}" srcId="{4CAC9F6B-B1E0-3146-9ABA-C1C9062F40AF}" destId="{31AFF198-64A0-5149-BE10-4C6C684582A9}" srcOrd="2" destOrd="0" parTransId="{00379BF4-0B30-CC45-9371-3277F1F1FB94}" sibTransId="{D750F965-6CCD-FA4B-9F28-0B08509F05E5}"/>
    <dgm:cxn modelId="{D601311B-5F91-6148-9B41-A835D4DCD52B}" type="presOf" srcId="{2FAC4608-85DD-0F40-9D6A-D918F1B56FA8}" destId="{506DA26F-28A6-C247-B52B-07D059AE0C29}" srcOrd="0" destOrd="2" presId="urn:microsoft.com/office/officeart/2005/8/layout/default"/>
    <dgm:cxn modelId="{9B3DA08C-73EA-0B47-8C14-ADED0E36A436}" type="presOf" srcId="{2023C480-B908-B046-AFE3-B0CEE490A409}" destId="{506DA26F-28A6-C247-B52B-07D059AE0C29}" srcOrd="0" destOrd="5" presId="urn:microsoft.com/office/officeart/2005/8/layout/default"/>
    <dgm:cxn modelId="{1C833863-7791-8243-8A0B-21ACF71CBBA4}" type="presOf" srcId="{31AFF198-64A0-5149-BE10-4C6C684582A9}" destId="{D34E6A32-D6BB-6B4F-A035-37294327D44C}" srcOrd="0" destOrd="3" presId="urn:microsoft.com/office/officeart/2005/8/layout/default"/>
    <dgm:cxn modelId="{2252FBD9-4EF7-584D-9E29-4B785DEF5CF9}" type="presOf" srcId="{F5A59CD9-6DC0-7D4D-9C1E-B2B43E8D6F29}" destId="{D34E6A32-D6BB-6B4F-A035-37294327D44C}" srcOrd="0" destOrd="5" presId="urn:microsoft.com/office/officeart/2005/8/layout/default"/>
    <dgm:cxn modelId="{B841340E-36ED-B840-A21C-D573A9C2BC3B}" srcId="{4CAC9F6B-B1E0-3146-9ABA-C1C9062F40AF}" destId="{B12DA07B-FF1D-CC45-B66E-AD62A137B4C2}" srcOrd="3" destOrd="0" parTransId="{D97E831B-E47A-F54A-94C2-3733976FF560}" sibTransId="{F5AFE014-C978-664F-9547-FEC792F81F55}"/>
    <dgm:cxn modelId="{DD85F95A-8134-CE41-BB0B-F7769F8CC039}" type="presOf" srcId="{B12DA07B-FF1D-CC45-B66E-AD62A137B4C2}" destId="{D34E6A32-D6BB-6B4F-A035-37294327D44C}" srcOrd="0" destOrd="4" presId="urn:microsoft.com/office/officeart/2005/8/layout/default"/>
    <dgm:cxn modelId="{E0E37C5A-E9D6-4349-AE43-57750AD849A2}" type="presOf" srcId="{C258B26A-62B8-EB4C-85CF-77D5AFAEB33A}" destId="{506DA26F-28A6-C247-B52B-07D059AE0C29}" srcOrd="0" destOrd="4" presId="urn:microsoft.com/office/officeart/2005/8/layout/default"/>
    <dgm:cxn modelId="{BB87308B-CA5F-4C4F-885C-CAA9CA0B13A8}" srcId="{4CAC9F6B-B1E0-3146-9ABA-C1C9062F40AF}" destId="{C30BFAD3-7CF2-D147-8F52-5CB07462619D}" srcOrd="0" destOrd="0" parTransId="{FD0720B1-4B96-BC49-9DD3-561BED249B84}" sibTransId="{89A69DF1-BA29-3348-8EED-C7A8B49AA682}"/>
    <dgm:cxn modelId="{2DA440A7-C778-C247-9952-6FE36206406A}" srcId="{B81B2FEA-001E-9C49-88BE-D334036C2CD5}" destId="{D7065FE6-0231-A64F-86BB-B6A8C33D4B5B}" srcOrd="0" destOrd="0" parTransId="{0A167978-F57A-D44B-A765-50B242023313}" sibTransId="{3D0139BD-63D7-D142-8A0A-E4A966E1ECF8}"/>
    <dgm:cxn modelId="{D523F84D-9E45-CC46-ACD9-C25FE6BA481E}" type="presOf" srcId="{ED59EFE8-6BA5-534B-B266-EDCA82C9763A}" destId="{D34E6A32-D6BB-6B4F-A035-37294327D44C}" srcOrd="0" destOrd="2" presId="urn:microsoft.com/office/officeart/2005/8/layout/default"/>
    <dgm:cxn modelId="{424BA0F3-FA38-9449-8D28-741EAF5EAD75}" srcId="{B81B2FEA-001E-9C49-88BE-D334036C2CD5}" destId="{2FAC4608-85DD-0F40-9D6A-D918F1B56FA8}" srcOrd="1" destOrd="0" parTransId="{08F60D38-AC5C-164F-A697-7CE2A5CAD966}" sibTransId="{C5F4B01A-D381-C741-8C69-2D7A41E0DD5E}"/>
    <dgm:cxn modelId="{B8B8ED02-B00D-F94D-B654-A3E774ABD909}" srcId="{4CAC9F6B-B1E0-3146-9ABA-C1C9062F40AF}" destId="{F5A59CD9-6DC0-7D4D-9C1E-B2B43E8D6F29}" srcOrd="4" destOrd="0" parTransId="{0DC85AC4-B4D7-454D-B816-E9D8604E395E}" sibTransId="{9A7FA1C0-6BB7-0F43-B18A-B5D497A60C5C}"/>
    <dgm:cxn modelId="{4590B775-C58E-7C45-95D6-F1C4353EB0E1}" type="presParOf" srcId="{32036C2B-605D-B34A-8F9F-A307FD2B09EF}" destId="{506DA26F-28A6-C247-B52B-07D059AE0C29}" srcOrd="0" destOrd="0" presId="urn:microsoft.com/office/officeart/2005/8/layout/default"/>
    <dgm:cxn modelId="{0E0FEBDC-B76C-6D4D-B90B-BA425084B845}" type="presParOf" srcId="{32036C2B-605D-B34A-8F9F-A307FD2B09EF}" destId="{FDA3983E-7DD7-9C4A-BA6B-49781C460505}" srcOrd="1" destOrd="0" presId="urn:microsoft.com/office/officeart/2005/8/layout/default"/>
    <dgm:cxn modelId="{48EAE062-4743-3F4D-98CB-709C8D455264}" type="presParOf" srcId="{32036C2B-605D-B34A-8F9F-A307FD2B09EF}" destId="{D34E6A32-D6BB-6B4F-A035-37294327D44C}"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5A8536-93EB-ED4A-8908-A77262C35686}"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FFE58DED-AF2B-4341-AE18-97EB8472107E}">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Overview</a:t>
          </a:r>
          <a:endParaRPr lang="en-US" sz="1600" dirty="0">
            <a:solidFill>
              <a:schemeClr val="bg1">
                <a:lumMod val="50000"/>
              </a:schemeClr>
            </a:solidFill>
          </a:endParaRPr>
        </a:p>
      </dgm:t>
    </dgm:pt>
    <dgm:pt modelId="{27EA2FB1-BAD6-194D-B400-CE5410FF40CC}" type="parTrans" cxnId="{A32BB8A9-B2DB-4944-B179-E37FAF4D0FA9}">
      <dgm:prSet/>
      <dgm:spPr/>
      <dgm:t>
        <a:bodyPr/>
        <a:lstStyle/>
        <a:p>
          <a:endParaRPr lang="en-US"/>
        </a:p>
      </dgm:t>
    </dgm:pt>
    <dgm:pt modelId="{4E0DA6E4-345F-AE4F-BC34-A65D027E53E4}" type="sibTrans" cxnId="{A32BB8A9-B2DB-4944-B179-E37FAF4D0FA9}">
      <dgm:prSet/>
      <dgm:spPr/>
      <dgm:t>
        <a:bodyPr/>
        <a:lstStyle/>
        <a:p>
          <a:endParaRPr lang="en-US"/>
        </a:p>
      </dgm:t>
    </dgm:pt>
    <dgm:pt modelId="{E23C9916-0F1A-784B-A454-218605B6CC0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Tomcat6</a:t>
          </a:r>
          <a:endParaRPr lang="en-US" sz="1600" dirty="0">
            <a:solidFill>
              <a:schemeClr val="bg1">
                <a:lumMod val="50000"/>
              </a:schemeClr>
            </a:solidFill>
          </a:endParaRPr>
        </a:p>
      </dgm:t>
    </dgm:pt>
    <dgm:pt modelId="{526BB912-3886-CC48-8D01-8CC57AFD3B15}" type="parTrans" cxnId="{B8E3D0F4-FE38-BA48-9399-5E2CACF90D44}">
      <dgm:prSet/>
      <dgm:spPr/>
      <dgm:t>
        <a:bodyPr/>
        <a:lstStyle/>
        <a:p>
          <a:endParaRPr lang="en-US"/>
        </a:p>
      </dgm:t>
    </dgm:pt>
    <dgm:pt modelId="{B92845E6-61AF-5A47-AE52-1181ACFBDA15}" type="sibTrans" cxnId="{B8E3D0F4-FE38-BA48-9399-5E2CACF90D44}">
      <dgm:prSet/>
      <dgm:spPr/>
      <dgm:t>
        <a:bodyPr/>
        <a:lstStyle/>
        <a:p>
          <a:endParaRPr lang="en-US"/>
        </a:p>
      </dgm:t>
    </dgm:pt>
    <dgm:pt modelId="{C4FA7043-7B96-2C4E-A29B-242E9A4AC0CF}">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Eclipse Integration</a:t>
          </a:r>
          <a:endParaRPr lang="en-US" sz="1800" dirty="0">
            <a:solidFill>
              <a:schemeClr val="bg1">
                <a:lumMod val="50000"/>
              </a:schemeClr>
            </a:solidFill>
          </a:endParaRPr>
        </a:p>
      </dgm:t>
    </dgm:pt>
    <dgm:pt modelId="{5D64D542-1FBF-854C-ADAB-408A1783A6FA}" type="parTrans" cxnId="{0994AD2D-F1E0-1E45-A4B5-2B695FB4D226}">
      <dgm:prSet/>
      <dgm:spPr/>
      <dgm:t>
        <a:bodyPr/>
        <a:lstStyle/>
        <a:p>
          <a:endParaRPr lang="en-US"/>
        </a:p>
      </dgm:t>
    </dgm:pt>
    <dgm:pt modelId="{999C9325-C856-694B-87AA-56E2E59EB1BB}" type="sibTrans" cxnId="{0994AD2D-F1E0-1E45-A4B5-2B695FB4D226}">
      <dgm:prSet/>
      <dgm:spPr/>
      <dgm:t>
        <a:bodyPr/>
        <a:lstStyle/>
        <a:p>
          <a:endParaRPr lang="en-US"/>
        </a:p>
      </dgm:t>
    </dgm:pt>
    <dgm:pt modelId="{BCE5DC25-B59C-094A-B024-FDA9C311038D}">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Deployment</a:t>
          </a:r>
          <a:endParaRPr lang="en-US" sz="1800" dirty="0">
            <a:solidFill>
              <a:schemeClr val="bg1">
                <a:lumMod val="50000"/>
              </a:schemeClr>
            </a:solidFill>
          </a:endParaRPr>
        </a:p>
      </dgm:t>
    </dgm:pt>
    <dgm:pt modelId="{ADCC383E-8679-864F-832A-D513C4B29B16}" type="parTrans" cxnId="{781736E0-2A9A-0149-A0C9-CDFB01BBACC5}">
      <dgm:prSet/>
      <dgm:spPr/>
      <dgm:t>
        <a:bodyPr/>
        <a:lstStyle/>
        <a:p>
          <a:endParaRPr lang="en-US"/>
        </a:p>
      </dgm:t>
    </dgm:pt>
    <dgm:pt modelId="{DD52911B-BCA1-4740-B7AA-CDFFA3916085}" type="sibTrans" cxnId="{781736E0-2A9A-0149-A0C9-CDFB01BBACC5}">
      <dgm:prSet/>
      <dgm:spPr/>
      <dgm:t>
        <a:bodyPr/>
        <a:lstStyle/>
        <a:p>
          <a:endParaRPr lang="en-US"/>
        </a:p>
      </dgm:t>
    </dgm:pt>
    <dgm:pt modelId="{577769DA-D8B9-3C4F-962F-C09E612BBA80}">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Java Servlet</a:t>
          </a:r>
          <a:endParaRPr lang="en-US" sz="1600" dirty="0">
            <a:solidFill>
              <a:schemeClr val="bg1">
                <a:lumMod val="50000"/>
              </a:schemeClr>
            </a:solidFill>
          </a:endParaRPr>
        </a:p>
      </dgm:t>
    </dgm:pt>
    <dgm:pt modelId="{2E0B6D92-52E6-2348-B7D6-597B5853DC91}" type="parTrans" cxnId="{FE3C3F7B-6D28-9B44-92BE-E8C7E4E6F595}">
      <dgm:prSet/>
      <dgm:spPr/>
      <dgm:t>
        <a:bodyPr/>
        <a:lstStyle/>
        <a:p>
          <a:endParaRPr lang="en-US"/>
        </a:p>
      </dgm:t>
    </dgm:pt>
    <dgm:pt modelId="{8C23D94D-66D9-F541-A546-5A67D2730604}" type="sibTrans" cxnId="{FE3C3F7B-6D28-9B44-92BE-E8C7E4E6F595}">
      <dgm:prSet/>
      <dgm:spPr/>
      <dgm:t>
        <a:bodyPr/>
        <a:lstStyle/>
        <a:p>
          <a:endParaRPr lang="en-US"/>
        </a:p>
      </dgm:t>
    </dgm:pt>
    <dgm:pt modelId="{0A76E2D5-EBA1-934E-BA60-ACF7BB41F10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err="1" smtClean="0">
              <a:solidFill>
                <a:schemeClr val="bg1">
                  <a:lumMod val="50000"/>
                </a:schemeClr>
              </a:solidFill>
            </a:rPr>
            <a:t>JavaServer</a:t>
          </a:r>
          <a:r>
            <a:rPr lang="en-US" sz="1600" dirty="0" smtClean="0">
              <a:solidFill>
                <a:schemeClr val="bg1">
                  <a:lumMod val="50000"/>
                </a:schemeClr>
              </a:solidFill>
            </a:rPr>
            <a:t> Pages</a:t>
          </a:r>
          <a:endParaRPr lang="en-US" sz="1600" dirty="0">
            <a:solidFill>
              <a:schemeClr val="bg1">
                <a:lumMod val="50000"/>
              </a:schemeClr>
            </a:solidFill>
          </a:endParaRPr>
        </a:p>
      </dgm:t>
    </dgm:pt>
    <dgm:pt modelId="{FB43BF00-4EA6-3B4B-B2FE-99B9EFC3AF2B}" type="parTrans" cxnId="{4CA61CA9-93EB-9641-98E8-467646BD8B69}">
      <dgm:prSet/>
      <dgm:spPr/>
      <dgm:t>
        <a:bodyPr/>
        <a:lstStyle/>
        <a:p>
          <a:endParaRPr lang="en-US"/>
        </a:p>
      </dgm:t>
    </dgm:pt>
    <dgm:pt modelId="{84585F2D-D027-A04B-9021-F657E5158743}" type="sibTrans" cxnId="{4CA61CA9-93EB-9641-98E8-467646BD8B69}">
      <dgm:prSet/>
      <dgm:spPr/>
      <dgm:t>
        <a:bodyPr/>
        <a:lstStyle/>
        <a:p>
          <a:endParaRPr lang="en-US"/>
        </a:p>
      </dgm:t>
    </dgm:pt>
    <dgm:pt modelId="{1C7F6D8E-381C-A145-B838-596136063BDE}">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Issues Tag: #TC</a:t>
          </a:r>
          <a:endParaRPr lang="en-US" sz="1600" dirty="0">
            <a:solidFill>
              <a:schemeClr val="bg1">
                <a:lumMod val="50000"/>
              </a:schemeClr>
            </a:solidFill>
          </a:endParaRPr>
        </a:p>
      </dgm:t>
    </dgm:pt>
    <dgm:pt modelId="{A725DCBC-C430-984B-8249-8D8FC10342F8}" type="parTrans" cxnId="{EE7EB20E-1F66-A444-BE34-76D7845B8B0D}">
      <dgm:prSet/>
      <dgm:spPr/>
      <dgm:t>
        <a:bodyPr/>
        <a:lstStyle/>
        <a:p>
          <a:endParaRPr lang="en-US"/>
        </a:p>
      </dgm:t>
    </dgm:pt>
    <dgm:pt modelId="{FB367109-9682-3945-97FB-149CD329D527}" type="sibTrans" cxnId="{EE7EB20E-1F66-A444-BE34-76D7845B8B0D}">
      <dgm:prSet/>
      <dgm:spPr/>
      <dgm:t>
        <a:bodyPr/>
        <a:lstStyle/>
        <a:p>
          <a:endParaRPr lang="en-US"/>
        </a:p>
      </dgm:t>
    </dgm:pt>
    <dgm:pt modelId="{B1404958-9A12-B24C-91C0-D47FBDF005AE}">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Scalable</a:t>
          </a:r>
          <a:endParaRPr lang="en-US" sz="1600" dirty="0">
            <a:solidFill>
              <a:schemeClr val="bg1">
                <a:lumMod val="50000"/>
              </a:schemeClr>
            </a:solidFill>
          </a:endParaRPr>
        </a:p>
      </dgm:t>
    </dgm:pt>
    <dgm:pt modelId="{2634672E-E45E-4044-883D-3C66A226E05D}" type="parTrans" cxnId="{DCC8BD27-912C-CB4B-9BA0-E3CDD99B2A0E}">
      <dgm:prSet/>
      <dgm:spPr/>
      <dgm:t>
        <a:bodyPr/>
        <a:lstStyle/>
        <a:p>
          <a:endParaRPr lang="en-US"/>
        </a:p>
      </dgm:t>
    </dgm:pt>
    <dgm:pt modelId="{0E3A4068-E8F9-574D-8BD7-0E1CD161ABAD}" type="sibTrans" cxnId="{DCC8BD27-912C-CB4B-9BA0-E3CDD99B2A0E}">
      <dgm:prSet/>
      <dgm:spPr/>
      <dgm:t>
        <a:bodyPr/>
        <a:lstStyle/>
        <a:p>
          <a:endParaRPr lang="en-US"/>
        </a:p>
      </dgm:t>
    </dgm:pt>
    <dgm:pt modelId="{31D8F4D1-5DA5-C348-B258-94AF7570DB9F}">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Mission Critical</a:t>
          </a:r>
          <a:endParaRPr lang="en-US" sz="1600" dirty="0">
            <a:solidFill>
              <a:schemeClr val="bg1">
                <a:lumMod val="50000"/>
              </a:schemeClr>
            </a:solidFill>
          </a:endParaRPr>
        </a:p>
      </dgm:t>
    </dgm:pt>
    <dgm:pt modelId="{D818B80C-EF0D-7845-B3D8-64DEB12E61F8}" type="parTrans" cxnId="{CB370E84-E81C-1242-ACFC-E70E0F7BBAC3}">
      <dgm:prSet/>
      <dgm:spPr/>
      <dgm:t>
        <a:bodyPr/>
        <a:lstStyle/>
        <a:p>
          <a:endParaRPr lang="en-US"/>
        </a:p>
      </dgm:t>
    </dgm:pt>
    <dgm:pt modelId="{7B809F15-BD12-AA41-B13C-C199189249D4}" type="sibTrans" cxnId="{CB370E84-E81C-1242-ACFC-E70E0F7BBAC3}">
      <dgm:prSet/>
      <dgm:spPr/>
      <dgm:t>
        <a:bodyPr/>
        <a:lstStyle/>
        <a:p>
          <a:endParaRPr lang="en-US"/>
        </a:p>
      </dgm:t>
    </dgm:pt>
    <dgm:pt modelId="{2A8337F8-B6A0-3A4A-A8B5-B768C093D09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Servlet 2.5</a:t>
          </a:r>
          <a:endParaRPr lang="en-US" sz="1600" dirty="0">
            <a:solidFill>
              <a:schemeClr val="bg1">
                <a:lumMod val="50000"/>
              </a:schemeClr>
            </a:solidFill>
          </a:endParaRPr>
        </a:p>
      </dgm:t>
    </dgm:pt>
    <dgm:pt modelId="{C8FA384F-7E87-C740-A5A6-F413C1512011}" type="parTrans" cxnId="{C50E19B4-35C2-7D43-801F-FEF952B64DC6}">
      <dgm:prSet/>
      <dgm:spPr/>
      <dgm:t>
        <a:bodyPr/>
        <a:lstStyle/>
        <a:p>
          <a:endParaRPr lang="en-US"/>
        </a:p>
      </dgm:t>
    </dgm:pt>
    <dgm:pt modelId="{0C447B71-580E-0F45-A35F-0C26402C2D5E}" type="sibTrans" cxnId="{C50E19B4-35C2-7D43-801F-FEF952B64DC6}">
      <dgm:prSet/>
      <dgm:spPr/>
      <dgm:t>
        <a:bodyPr/>
        <a:lstStyle/>
        <a:p>
          <a:endParaRPr lang="en-US"/>
        </a:p>
      </dgm:t>
    </dgm:pt>
    <dgm:pt modelId="{D29649B5-0BA3-A949-A269-C79094098E0A}">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JSP 2.1</a:t>
          </a:r>
          <a:endParaRPr lang="en-US" sz="1600" dirty="0">
            <a:solidFill>
              <a:schemeClr val="bg1">
                <a:lumMod val="50000"/>
              </a:schemeClr>
            </a:solidFill>
          </a:endParaRPr>
        </a:p>
      </dgm:t>
    </dgm:pt>
    <dgm:pt modelId="{A91A8BC7-AC2A-BB4B-B40F-A192B3CEFD0B}" type="parTrans" cxnId="{F998305C-BAF1-564E-BAAB-A25A989126C5}">
      <dgm:prSet/>
      <dgm:spPr/>
      <dgm:t>
        <a:bodyPr/>
        <a:lstStyle/>
        <a:p>
          <a:endParaRPr lang="en-US"/>
        </a:p>
      </dgm:t>
    </dgm:pt>
    <dgm:pt modelId="{69B1121E-3574-F24A-AA2B-D5A7A28153C9}" type="sibTrans" cxnId="{F998305C-BAF1-564E-BAAB-A25A989126C5}">
      <dgm:prSet/>
      <dgm:spPr/>
      <dgm:t>
        <a:bodyPr/>
        <a:lstStyle/>
        <a:p>
          <a:endParaRPr lang="en-US"/>
        </a:p>
      </dgm:t>
    </dgm:pt>
    <dgm:pt modelId="{9A5484CE-16C6-484D-957C-5A72D59E7915}">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Tested and Stable</a:t>
          </a:r>
          <a:endParaRPr lang="en-US" sz="1600" dirty="0">
            <a:solidFill>
              <a:schemeClr val="bg1">
                <a:lumMod val="50000"/>
              </a:schemeClr>
            </a:solidFill>
          </a:endParaRPr>
        </a:p>
      </dgm:t>
    </dgm:pt>
    <dgm:pt modelId="{6FA43098-B939-6149-B3ED-155141B1E84A}" type="parTrans" cxnId="{4FE64BF4-4A5D-7E4C-B8F2-CA4CEB2F5EBD}">
      <dgm:prSet/>
      <dgm:spPr/>
      <dgm:t>
        <a:bodyPr/>
        <a:lstStyle/>
        <a:p>
          <a:endParaRPr lang="en-US"/>
        </a:p>
      </dgm:t>
    </dgm:pt>
    <dgm:pt modelId="{46883F7E-F19A-3A4A-93AD-55ED4654BB32}" type="sibTrans" cxnId="{4FE64BF4-4A5D-7E4C-B8F2-CA4CEB2F5EBD}">
      <dgm:prSet/>
      <dgm:spPr/>
      <dgm:t>
        <a:bodyPr/>
        <a:lstStyle/>
        <a:p>
          <a:endParaRPr lang="en-US"/>
        </a:p>
      </dgm:t>
    </dgm:pt>
    <dgm:pt modelId="{2B420F5B-E457-814E-8BB0-B2151081FE84}">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Multiple Server Instances</a:t>
          </a:r>
          <a:endParaRPr lang="en-US" sz="1800" dirty="0">
            <a:solidFill>
              <a:schemeClr val="bg1">
                <a:lumMod val="50000"/>
              </a:schemeClr>
            </a:solidFill>
          </a:endParaRPr>
        </a:p>
      </dgm:t>
    </dgm:pt>
    <dgm:pt modelId="{E8180FB8-7A43-2948-A54E-A1D7A0E8325E}" type="parTrans" cxnId="{6DF78B6F-B09A-AB4D-9374-BEFF6FB2067E}">
      <dgm:prSet/>
      <dgm:spPr/>
      <dgm:t>
        <a:bodyPr/>
        <a:lstStyle/>
        <a:p>
          <a:endParaRPr lang="en-US"/>
        </a:p>
      </dgm:t>
    </dgm:pt>
    <dgm:pt modelId="{7B807E5C-55BA-C647-8269-4B6C45BD0989}" type="sibTrans" cxnId="{6DF78B6F-B09A-AB4D-9374-BEFF6FB2067E}">
      <dgm:prSet/>
      <dgm:spPr/>
      <dgm:t>
        <a:bodyPr/>
        <a:lstStyle/>
        <a:p>
          <a:endParaRPr lang="en-US"/>
        </a:p>
      </dgm:t>
    </dgm:pt>
    <dgm:pt modelId="{8E6FE060-29E7-734A-9A3B-E7B55725E93F}">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Dynamic Configurations</a:t>
          </a:r>
          <a:endParaRPr lang="en-US" sz="1800" dirty="0">
            <a:solidFill>
              <a:schemeClr val="bg1">
                <a:lumMod val="50000"/>
              </a:schemeClr>
            </a:solidFill>
          </a:endParaRPr>
        </a:p>
      </dgm:t>
    </dgm:pt>
    <dgm:pt modelId="{337B4150-89B6-7B40-BD62-76A87E6C384C}" type="parTrans" cxnId="{C3A9AC2E-4413-ED44-8D0C-048772E06479}">
      <dgm:prSet/>
      <dgm:spPr/>
      <dgm:t>
        <a:bodyPr/>
        <a:lstStyle/>
        <a:p>
          <a:endParaRPr lang="en-US"/>
        </a:p>
      </dgm:t>
    </dgm:pt>
    <dgm:pt modelId="{7FF2592E-2288-3A4C-AA4A-9536D5E821A4}" type="sibTrans" cxnId="{C3A9AC2E-4413-ED44-8D0C-048772E06479}">
      <dgm:prSet/>
      <dgm:spPr/>
      <dgm:t>
        <a:bodyPr/>
        <a:lstStyle/>
        <a:p>
          <a:endParaRPr lang="en-US"/>
        </a:p>
      </dgm:t>
    </dgm:pt>
    <dgm:pt modelId="{FF269578-867E-4343-95C3-BBF56FD8FD6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Automatic Deployments</a:t>
          </a:r>
          <a:endParaRPr lang="en-US" sz="1800" dirty="0">
            <a:solidFill>
              <a:schemeClr val="bg1">
                <a:lumMod val="50000"/>
              </a:schemeClr>
            </a:solidFill>
          </a:endParaRPr>
        </a:p>
      </dgm:t>
    </dgm:pt>
    <dgm:pt modelId="{C3603D48-5FE3-7D4C-AFEE-C4CE3CB5D46B}" type="parTrans" cxnId="{81CC99B7-E69E-434D-9023-CE811DEF144A}">
      <dgm:prSet/>
      <dgm:spPr/>
      <dgm:t>
        <a:bodyPr/>
        <a:lstStyle/>
        <a:p>
          <a:endParaRPr lang="en-US"/>
        </a:p>
      </dgm:t>
    </dgm:pt>
    <dgm:pt modelId="{F14AF6FA-15B8-154A-8764-431B07341FF1}" type="sibTrans" cxnId="{81CC99B7-E69E-434D-9023-CE811DEF144A}">
      <dgm:prSet/>
      <dgm:spPr/>
      <dgm:t>
        <a:bodyPr/>
        <a:lstStyle/>
        <a:p>
          <a:endParaRPr lang="en-US"/>
        </a:p>
      </dgm:t>
    </dgm:pt>
    <dgm:pt modelId="{D3BF39CB-E8DB-7C44-8EC3-8D2F56363DFF}">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Multiple Platform</a:t>
          </a:r>
          <a:endParaRPr lang="en-US" sz="1800" dirty="0">
            <a:solidFill>
              <a:schemeClr val="bg1">
                <a:lumMod val="50000"/>
              </a:schemeClr>
            </a:solidFill>
          </a:endParaRPr>
        </a:p>
      </dgm:t>
    </dgm:pt>
    <dgm:pt modelId="{7A250616-2C89-F04F-8887-9CF227BC6478}" type="parTrans" cxnId="{8E04D89E-292E-1B41-8827-22A6791C4903}">
      <dgm:prSet/>
      <dgm:spPr/>
      <dgm:t>
        <a:bodyPr/>
        <a:lstStyle/>
        <a:p>
          <a:endParaRPr lang="en-US"/>
        </a:p>
      </dgm:t>
    </dgm:pt>
    <dgm:pt modelId="{CD38F06A-14B2-584A-B5C4-CF1173D42BE4}" type="sibTrans" cxnId="{8E04D89E-292E-1B41-8827-22A6791C4903}">
      <dgm:prSet/>
      <dgm:spPr/>
      <dgm:t>
        <a:bodyPr/>
        <a:lstStyle/>
        <a:p>
          <a:endParaRPr lang="en-US"/>
        </a:p>
      </dgm:t>
    </dgm:pt>
    <dgm:pt modelId="{177D2C34-8548-1643-9464-38428DBAA506}">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Eclipse and Maven Integration</a:t>
          </a:r>
          <a:endParaRPr lang="en-US" sz="1800" dirty="0">
            <a:solidFill>
              <a:schemeClr val="bg1">
                <a:lumMod val="50000"/>
              </a:schemeClr>
            </a:solidFill>
          </a:endParaRPr>
        </a:p>
      </dgm:t>
    </dgm:pt>
    <dgm:pt modelId="{BB98DD08-C82E-2B40-93C4-3310F0E468A6}" type="parTrans" cxnId="{FD4D4D47-AFEE-EF42-A785-AF69083340D8}">
      <dgm:prSet/>
      <dgm:spPr/>
      <dgm:t>
        <a:bodyPr/>
        <a:lstStyle/>
        <a:p>
          <a:endParaRPr lang="en-US"/>
        </a:p>
      </dgm:t>
    </dgm:pt>
    <dgm:pt modelId="{736D7D78-4149-AD40-BDBD-128157030EEA}" type="sibTrans" cxnId="{FD4D4D47-AFEE-EF42-A785-AF69083340D8}">
      <dgm:prSet/>
      <dgm:spPr/>
      <dgm:t>
        <a:bodyPr/>
        <a:lstStyle/>
        <a:p>
          <a:endParaRPr lang="en-US"/>
        </a:p>
      </dgm:t>
    </dgm:pt>
    <dgm:pt modelId="{291AFB90-F841-504D-8419-72311D0C3100}">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800" dirty="0" smtClean="0">
              <a:solidFill>
                <a:schemeClr val="bg1">
                  <a:lumMod val="50000"/>
                </a:schemeClr>
              </a:solidFill>
            </a:rPr>
            <a:t>Integrated Testing</a:t>
          </a:r>
          <a:endParaRPr lang="en-US" sz="1800" dirty="0">
            <a:solidFill>
              <a:schemeClr val="bg1">
                <a:lumMod val="50000"/>
              </a:schemeClr>
            </a:solidFill>
          </a:endParaRPr>
        </a:p>
      </dgm:t>
    </dgm:pt>
    <dgm:pt modelId="{4D4EEBA6-3D21-F742-86C4-C7323E30FE6A}" type="parTrans" cxnId="{818DBF82-9DA9-5D43-8D6F-9B5B5E8D7E88}">
      <dgm:prSet/>
      <dgm:spPr/>
      <dgm:t>
        <a:bodyPr/>
        <a:lstStyle/>
        <a:p>
          <a:endParaRPr lang="en-US"/>
        </a:p>
      </dgm:t>
    </dgm:pt>
    <dgm:pt modelId="{DA1B9E2C-83B7-484C-8D08-DCC5CFFDB5B6}" type="sibTrans" cxnId="{818DBF82-9DA9-5D43-8D6F-9B5B5E8D7E88}">
      <dgm:prSet/>
      <dgm:spPr/>
      <dgm:t>
        <a:bodyPr/>
        <a:lstStyle/>
        <a:p>
          <a:endParaRPr lang="en-US"/>
        </a:p>
      </dgm:t>
    </dgm:pt>
    <dgm:pt modelId="{7C75F27A-9907-D942-A0E8-3A76129BAE0D}">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rPr>
            <a:t>Should we use Tomcat 7?</a:t>
          </a:r>
          <a:endParaRPr lang="en-US" sz="1600" dirty="0">
            <a:solidFill>
              <a:schemeClr val="bg1">
                <a:lumMod val="50000"/>
              </a:schemeClr>
            </a:solidFill>
          </a:endParaRPr>
        </a:p>
      </dgm:t>
    </dgm:pt>
    <dgm:pt modelId="{ED695E79-B000-164E-992C-17FD97380B06}" type="parTrans" cxnId="{9423B324-5A14-E14A-857B-76C1F3A2EAFA}">
      <dgm:prSet/>
      <dgm:spPr/>
      <dgm:t>
        <a:bodyPr/>
        <a:lstStyle/>
        <a:p>
          <a:endParaRPr lang="en-US"/>
        </a:p>
      </dgm:t>
    </dgm:pt>
    <dgm:pt modelId="{F06F8EF6-7A1E-4D44-910D-E4EEDC40A1E6}" type="sibTrans" cxnId="{9423B324-5A14-E14A-857B-76C1F3A2EAFA}">
      <dgm:prSet/>
      <dgm:spPr/>
      <dgm:t>
        <a:bodyPr/>
        <a:lstStyle/>
        <a:p>
          <a:endParaRPr lang="en-US"/>
        </a:p>
      </dgm:t>
    </dgm:pt>
    <dgm:pt modelId="{4FAAB87A-F314-5F4A-9A90-5F0FC23C594C}" type="pres">
      <dgm:prSet presAssocID="{E05A8536-93EB-ED4A-8908-A77262C35686}" presName="diagram" presStyleCnt="0">
        <dgm:presLayoutVars>
          <dgm:dir/>
          <dgm:resizeHandles val="exact"/>
        </dgm:presLayoutVars>
      </dgm:prSet>
      <dgm:spPr/>
      <dgm:t>
        <a:bodyPr/>
        <a:lstStyle/>
        <a:p>
          <a:endParaRPr lang="en-US"/>
        </a:p>
      </dgm:t>
    </dgm:pt>
    <dgm:pt modelId="{3984CEE3-C66D-BA4A-A377-F13C63600D01}" type="pres">
      <dgm:prSet presAssocID="{FFE58DED-AF2B-4341-AE18-97EB8472107E}" presName="node" presStyleLbl="node1" presStyleIdx="0" presStyleCnt="4" custLinFactNeighborX="-26" custLinFactNeighborY="3101">
        <dgm:presLayoutVars>
          <dgm:bulletEnabled val="1"/>
        </dgm:presLayoutVars>
      </dgm:prSet>
      <dgm:spPr/>
      <dgm:t>
        <a:bodyPr/>
        <a:lstStyle/>
        <a:p>
          <a:endParaRPr lang="en-US"/>
        </a:p>
      </dgm:t>
    </dgm:pt>
    <dgm:pt modelId="{0A8CEAF9-9B68-7B46-86C3-5F2DB797B619}" type="pres">
      <dgm:prSet presAssocID="{4E0DA6E4-345F-AE4F-BC34-A65D027E53E4}" presName="sibTrans" presStyleCnt="0"/>
      <dgm:spPr/>
    </dgm:pt>
    <dgm:pt modelId="{674E7DE7-4F1E-414A-9FE2-91400F490958}" type="pres">
      <dgm:prSet presAssocID="{E23C9916-0F1A-784B-A454-218605B6CC02}" presName="node" presStyleLbl="node1" presStyleIdx="1" presStyleCnt="4" custLinFactNeighborX="-4220" custLinFactNeighborY="3489">
        <dgm:presLayoutVars>
          <dgm:bulletEnabled val="1"/>
        </dgm:presLayoutVars>
      </dgm:prSet>
      <dgm:spPr/>
      <dgm:t>
        <a:bodyPr/>
        <a:lstStyle/>
        <a:p>
          <a:endParaRPr lang="en-US"/>
        </a:p>
      </dgm:t>
    </dgm:pt>
    <dgm:pt modelId="{BE911BFF-C175-CC4B-A5A9-14A10D03F047}" type="pres">
      <dgm:prSet presAssocID="{B92845E6-61AF-5A47-AE52-1181ACFBDA15}" presName="sibTrans" presStyleCnt="0"/>
      <dgm:spPr/>
    </dgm:pt>
    <dgm:pt modelId="{788C4D6B-4F4C-344F-A63C-8132F7780EE9}" type="pres">
      <dgm:prSet presAssocID="{C4FA7043-7B96-2C4E-A29B-242E9A4AC0CF}" presName="node" presStyleLbl="node1" presStyleIdx="2" presStyleCnt="4" custLinFactNeighborX="-26" custLinFactNeighborY="-3876">
        <dgm:presLayoutVars>
          <dgm:bulletEnabled val="1"/>
        </dgm:presLayoutVars>
      </dgm:prSet>
      <dgm:spPr/>
      <dgm:t>
        <a:bodyPr/>
        <a:lstStyle/>
        <a:p>
          <a:endParaRPr lang="en-US"/>
        </a:p>
      </dgm:t>
    </dgm:pt>
    <dgm:pt modelId="{B550B6DF-FA22-5F44-977F-B99026A14730}" type="pres">
      <dgm:prSet presAssocID="{999C9325-C856-694B-87AA-56E2E59EB1BB}" presName="sibTrans" presStyleCnt="0"/>
      <dgm:spPr/>
    </dgm:pt>
    <dgm:pt modelId="{52C9FD4D-FD3F-C14D-977E-5B2F8933AB98}" type="pres">
      <dgm:prSet presAssocID="{BCE5DC25-B59C-094A-B024-FDA9C311038D}" presName="node" presStyleLbl="node1" presStyleIdx="3" presStyleCnt="4" custLinFactNeighborX="-3521" custLinFactNeighborY="-3876">
        <dgm:presLayoutVars>
          <dgm:bulletEnabled val="1"/>
        </dgm:presLayoutVars>
      </dgm:prSet>
      <dgm:spPr/>
      <dgm:t>
        <a:bodyPr/>
        <a:lstStyle/>
        <a:p>
          <a:endParaRPr lang="en-US"/>
        </a:p>
      </dgm:t>
    </dgm:pt>
  </dgm:ptLst>
  <dgm:cxnLst>
    <dgm:cxn modelId="{0994AD2D-F1E0-1E45-A4B5-2B695FB4D226}" srcId="{E05A8536-93EB-ED4A-8908-A77262C35686}" destId="{C4FA7043-7B96-2C4E-A29B-242E9A4AC0CF}" srcOrd="2" destOrd="0" parTransId="{5D64D542-1FBF-854C-ADAB-408A1783A6FA}" sibTransId="{999C9325-C856-694B-87AA-56E2E59EB1BB}"/>
    <dgm:cxn modelId="{63267724-720A-124F-8318-F8952C58AE08}" type="presOf" srcId="{E23C9916-0F1A-784B-A454-218605B6CC02}" destId="{674E7DE7-4F1E-414A-9FE2-91400F490958}" srcOrd="0" destOrd="0" presId="urn:microsoft.com/office/officeart/2005/8/layout/default"/>
    <dgm:cxn modelId="{4FE64BF4-4A5D-7E4C-B8F2-CA4CEB2F5EBD}" srcId="{E23C9916-0F1A-784B-A454-218605B6CC02}" destId="{9A5484CE-16C6-484D-957C-5A72D59E7915}" srcOrd="2" destOrd="0" parTransId="{6FA43098-B939-6149-B3ED-155141B1E84A}" sibTransId="{46883F7E-F19A-3A4A-93AD-55ED4654BB32}"/>
    <dgm:cxn modelId="{E43BB4A8-6034-A54B-B74E-FAD126E96023}" type="presOf" srcId="{D29649B5-0BA3-A949-A269-C79094098E0A}" destId="{674E7DE7-4F1E-414A-9FE2-91400F490958}" srcOrd="0" destOrd="2" presId="urn:microsoft.com/office/officeart/2005/8/layout/default"/>
    <dgm:cxn modelId="{A0909F4A-E536-184B-89D1-DD4B9D028E25}" type="presOf" srcId="{7C75F27A-9907-D942-A0E8-3A76129BAE0D}" destId="{674E7DE7-4F1E-414A-9FE2-91400F490958}" srcOrd="0" destOrd="4" presId="urn:microsoft.com/office/officeart/2005/8/layout/default"/>
    <dgm:cxn modelId="{89959913-5B8B-C048-8602-5D2F707AE1F8}" type="presOf" srcId="{2B420F5B-E457-814E-8BB0-B2151081FE84}" destId="{788C4D6B-4F4C-344F-A63C-8132F7780EE9}" srcOrd="0" destOrd="1" presId="urn:microsoft.com/office/officeart/2005/8/layout/default"/>
    <dgm:cxn modelId="{DCC8BD27-912C-CB4B-9BA0-E3CDD99B2A0E}" srcId="{FFE58DED-AF2B-4341-AE18-97EB8472107E}" destId="{B1404958-9A12-B24C-91C0-D47FBDF005AE}" srcOrd="2" destOrd="0" parTransId="{2634672E-E45E-4044-883D-3C66A226E05D}" sibTransId="{0E3A4068-E8F9-574D-8BD7-0E1CD161ABAD}"/>
    <dgm:cxn modelId="{C50E19B4-35C2-7D43-801F-FEF952B64DC6}" srcId="{E23C9916-0F1A-784B-A454-218605B6CC02}" destId="{2A8337F8-B6A0-3A4A-A8B5-B768C093D092}" srcOrd="0" destOrd="0" parTransId="{C8FA384F-7E87-C740-A5A6-F413C1512011}" sibTransId="{0C447B71-580E-0F45-A35F-0C26402C2D5E}"/>
    <dgm:cxn modelId="{F998305C-BAF1-564E-BAAB-A25A989126C5}" srcId="{E23C9916-0F1A-784B-A454-218605B6CC02}" destId="{D29649B5-0BA3-A949-A269-C79094098E0A}" srcOrd="1" destOrd="0" parTransId="{A91A8BC7-AC2A-BB4B-B40F-A192B3CEFD0B}" sibTransId="{69B1121E-3574-F24A-AA2B-D5A7A28153C9}"/>
    <dgm:cxn modelId="{8E04D89E-292E-1B41-8827-22A6791C4903}" srcId="{BCE5DC25-B59C-094A-B024-FDA9C311038D}" destId="{D3BF39CB-E8DB-7C44-8EC3-8D2F56363DFF}" srcOrd="0" destOrd="0" parTransId="{7A250616-2C89-F04F-8887-9CF227BC6478}" sibTransId="{CD38F06A-14B2-584A-B5C4-CF1173D42BE4}"/>
    <dgm:cxn modelId="{F75AE162-4CF7-F14D-A5EF-3A2789CC60EF}" type="presOf" srcId="{8E6FE060-29E7-734A-9A3B-E7B55725E93F}" destId="{788C4D6B-4F4C-344F-A63C-8132F7780EE9}" srcOrd="0" destOrd="2" presId="urn:microsoft.com/office/officeart/2005/8/layout/default"/>
    <dgm:cxn modelId="{6DF78B6F-B09A-AB4D-9374-BEFF6FB2067E}" srcId="{C4FA7043-7B96-2C4E-A29B-242E9A4AC0CF}" destId="{2B420F5B-E457-814E-8BB0-B2151081FE84}" srcOrd="0" destOrd="0" parTransId="{E8180FB8-7A43-2948-A54E-A1D7A0E8325E}" sibTransId="{7B807E5C-55BA-C647-8269-4B6C45BD0989}"/>
    <dgm:cxn modelId="{81CC99B7-E69E-434D-9023-CE811DEF144A}" srcId="{C4FA7043-7B96-2C4E-A29B-242E9A4AC0CF}" destId="{FF269578-867E-4343-95C3-BBF56FD8FD62}" srcOrd="2" destOrd="0" parTransId="{C3603D48-5FE3-7D4C-AFEE-C4CE3CB5D46B}" sibTransId="{F14AF6FA-15B8-154A-8764-431B07341FF1}"/>
    <dgm:cxn modelId="{C3A9AC2E-4413-ED44-8D0C-048772E06479}" srcId="{C4FA7043-7B96-2C4E-A29B-242E9A4AC0CF}" destId="{8E6FE060-29E7-734A-9A3B-E7B55725E93F}" srcOrd="1" destOrd="0" parTransId="{337B4150-89B6-7B40-BD62-76A87E6C384C}" sibTransId="{7FF2592E-2288-3A4C-AA4A-9536D5E821A4}"/>
    <dgm:cxn modelId="{E7EB694A-256D-DF42-AEF5-8F1AAA918A9C}" type="presOf" srcId="{9A5484CE-16C6-484D-957C-5A72D59E7915}" destId="{674E7DE7-4F1E-414A-9FE2-91400F490958}" srcOrd="0" destOrd="3" presId="urn:microsoft.com/office/officeart/2005/8/layout/default"/>
    <dgm:cxn modelId="{CAAFCFB2-97FD-B04C-9F73-66940AAFF611}" type="presOf" srcId="{FF269578-867E-4343-95C3-BBF56FD8FD62}" destId="{788C4D6B-4F4C-344F-A63C-8132F7780EE9}" srcOrd="0" destOrd="3" presId="urn:microsoft.com/office/officeart/2005/8/layout/default"/>
    <dgm:cxn modelId="{9423B324-5A14-E14A-857B-76C1F3A2EAFA}" srcId="{E23C9916-0F1A-784B-A454-218605B6CC02}" destId="{7C75F27A-9907-D942-A0E8-3A76129BAE0D}" srcOrd="3" destOrd="0" parTransId="{ED695E79-B000-164E-992C-17FD97380B06}" sibTransId="{F06F8EF6-7A1E-4D44-910D-E4EEDC40A1E6}"/>
    <dgm:cxn modelId="{142893E6-6D86-AC4F-BCD7-01D04C0C0572}" type="presOf" srcId="{C4FA7043-7B96-2C4E-A29B-242E9A4AC0CF}" destId="{788C4D6B-4F4C-344F-A63C-8132F7780EE9}" srcOrd="0" destOrd="0" presId="urn:microsoft.com/office/officeart/2005/8/layout/default"/>
    <dgm:cxn modelId="{A1E0E9E3-3EE5-7D47-A60C-C6C988A7CCA7}" type="presOf" srcId="{0A76E2D5-EBA1-934E-BA60-ACF7BB41F102}" destId="{3984CEE3-C66D-BA4A-A377-F13C63600D01}" srcOrd="0" destOrd="2" presId="urn:microsoft.com/office/officeart/2005/8/layout/default"/>
    <dgm:cxn modelId="{B8E3D0F4-FE38-BA48-9399-5E2CACF90D44}" srcId="{E05A8536-93EB-ED4A-8908-A77262C35686}" destId="{E23C9916-0F1A-784B-A454-218605B6CC02}" srcOrd="1" destOrd="0" parTransId="{526BB912-3886-CC48-8D01-8CC57AFD3B15}" sibTransId="{B92845E6-61AF-5A47-AE52-1181ACFBDA15}"/>
    <dgm:cxn modelId="{3ED31EB7-2604-2D4F-A137-CA576963A9EC}" type="presOf" srcId="{B1404958-9A12-B24C-91C0-D47FBDF005AE}" destId="{3984CEE3-C66D-BA4A-A377-F13C63600D01}" srcOrd="0" destOrd="3" presId="urn:microsoft.com/office/officeart/2005/8/layout/default"/>
    <dgm:cxn modelId="{C1BE91CC-C07D-2448-B1B8-2DB1E4F0FA69}" type="presOf" srcId="{FFE58DED-AF2B-4341-AE18-97EB8472107E}" destId="{3984CEE3-C66D-BA4A-A377-F13C63600D01}" srcOrd="0" destOrd="0" presId="urn:microsoft.com/office/officeart/2005/8/layout/default"/>
    <dgm:cxn modelId="{4CA61CA9-93EB-9641-98E8-467646BD8B69}" srcId="{FFE58DED-AF2B-4341-AE18-97EB8472107E}" destId="{0A76E2D5-EBA1-934E-BA60-ACF7BB41F102}" srcOrd="1" destOrd="0" parTransId="{FB43BF00-4EA6-3B4B-B2FE-99B9EFC3AF2B}" sibTransId="{84585F2D-D027-A04B-9021-F657E5158743}"/>
    <dgm:cxn modelId="{1A0C139E-B8CC-E042-93FC-04A93D7D1AE2}" type="presOf" srcId="{2A8337F8-B6A0-3A4A-A8B5-B768C093D092}" destId="{674E7DE7-4F1E-414A-9FE2-91400F490958}" srcOrd="0" destOrd="1" presId="urn:microsoft.com/office/officeart/2005/8/layout/default"/>
    <dgm:cxn modelId="{CB370E84-E81C-1242-ACFC-E70E0F7BBAC3}" srcId="{FFE58DED-AF2B-4341-AE18-97EB8472107E}" destId="{31D8F4D1-5DA5-C348-B258-94AF7570DB9F}" srcOrd="3" destOrd="0" parTransId="{D818B80C-EF0D-7845-B3D8-64DEB12E61F8}" sibTransId="{7B809F15-BD12-AA41-B13C-C199189249D4}"/>
    <dgm:cxn modelId="{FD4D4D47-AFEE-EF42-A785-AF69083340D8}" srcId="{BCE5DC25-B59C-094A-B024-FDA9C311038D}" destId="{177D2C34-8548-1643-9464-38428DBAA506}" srcOrd="1" destOrd="0" parTransId="{BB98DD08-C82E-2B40-93C4-3310F0E468A6}" sibTransId="{736D7D78-4149-AD40-BDBD-128157030EEA}"/>
    <dgm:cxn modelId="{4D6390A1-6247-FF4B-8B5D-E72801BE4E81}" type="presOf" srcId="{577769DA-D8B9-3C4F-962F-C09E612BBA80}" destId="{3984CEE3-C66D-BA4A-A377-F13C63600D01}" srcOrd="0" destOrd="1" presId="urn:microsoft.com/office/officeart/2005/8/layout/default"/>
    <dgm:cxn modelId="{C3CC07FA-3164-FE4C-BB38-6EF220020193}" type="presOf" srcId="{31D8F4D1-5DA5-C348-B258-94AF7570DB9F}" destId="{3984CEE3-C66D-BA4A-A377-F13C63600D01}" srcOrd="0" destOrd="4" presId="urn:microsoft.com/office/officeart/2005/8/layout/default"/>
    <dgm:cxn modelId="{480FF7BB-9D79-604B-A6CC-14AB67D8121C}" type="presOf" srcId="{E05A8536-93EB-ED4A-8908-A77262C35686}" destId="{4FAAB87A-F314-5F4A-9A90-5F0FC23C594C}" srcOrd="0" destOrd="0" presId="urn:microsoft.com/office/officeart/2005/8/layout/default"/>
    <dgm:cxn modelId="{EE7EB20E-1F66-A444-BE34-76D7845B8B0D}" srcId="{FFE58DED-AF2B-4341-AE18-97EB8472107E}" destId="{1C7F6D8E-381C-A145-B838-596136063BDE}" srcOrd="4" destOrd="0" parTransId="{A725DCBC-C430-984B-8249-8D8FC10342F8}" sibTransId="{FB367109-9682-3945-97FB-149CD329D527}"/>
    <dgm:cxn modelId="{A32BB8A9-B2DB-4944-B179-E37FAF4D0FA9}" srcId="{E05A8536-93EB-ED4A-8908-A77262C35686}" destId="{FFE58DED-AF2B-4341-AE18-97EB8472107E}" srcOrd="0" destOrd="0" parTransId="{27EA2FB1-BAD6-194D-B400-CE5410FF40CC}" sibTransId="{4E0DA6E4-345F-AE4F-BC34-A65D027E53E4}"/>
    <dgm:cxn modelId="{2A300211-F553-FA4C-9D16-F58E624111F4}" type="presOf" srcId="{BCE5DC25-B59C-094A-B024-FDA9C311038D}" destId="{52C9FD4D-FD3F-C14D-977E-5B2F8933AB98}" srcOrd="0" destOrd="0" presId="urn:microsoft.com/office/officeart/2005/8/layout/default"/>
    <dgm:cxn modelId="{D0420784-3006-DF4A-B203-A8AD70AFC63E}" type="presOf" srcId="{291AFB90-F841-504D-8419-72311D0C3100}" destId="{52C9FD4D-FD3F-C14D-977E-5B2F8933AB98}" srcOrd="0" destOrd="3" presId="urn:microsoft.com/office/officeart/2005/8/layout/default"/>
    <dgm:cxn modelId="{A5B1AE0D-93CB-2740-B12D-977FA37E51A4}" type="presOf" srcId="{1C7F6D8E-381C-A145-B838-596136063BDE}" destId="{3984CEE3-C66D-BA4A-A377-F13C63600D01}" srcOrd="0" destOrd="5" presId="urn:microsoft.com/office/officeart/2005/8/layout/default"/>
    <dgm:cxn modelId="{818DBF82-9DA9-5D43-8D6F-9B5B5E8D7E88}" srcId="{BCE5DC25-B59C-094A-B024-FDA9C311038D}" destId="{291AFB90-F841-504D-8419-72311D0C3100}" srcOrd="2" destOrd="0" parTransId="{4D4EEBA6-3D21-F742-86C4-C7323E30FE6A}" sibTransId="{DA1B9E2C-83B7-484C-8D08-DCC5CFFDB5B6}"/>
    <dgm:cxn modelId="{781736E0-2A9A-0149-A0C9-CDFB01BBACC5}" srcId="{E05A8536-93EB-ED4A-8908-A77262C35686}" destId="{BCE5DC25-B59C-094A-B024-FDA9C311038D}" srcOrd="3" destOrd="0" parTransId="{ADCC383E-8679-864F-832A-D513C4B29B16}" sibTransId="{DD52911B-BCA1-4740-B7AA-CDFFA3916085}"/>
    <dgm:cxn modelId="{1309011C-ED30-BB4A-BFF5-51C4EDAC142F}" type="presOf" srcId="{177D2C34-8548-1643-9464-38428DBAA506}" destId="{52C9FD4D-FD3F-C14D-977E-5B2F8933AB98}" srcOrd="0" destOrd="2" presId="urn:microsoft.com/office/officeart/2005/8/layout/default"/>
    <dgm:cxn modelId="{FE3C3F7B-6D28-9B44-92BE-E8C7E4E6F595}" srcId="{FFE58DED-AF2B-4341-AE18-97EB8472107E}" destId="{577769DA-D8B9-3C4F-962F-C09E612BBA80}" srcOrd="0" destOrd="0" parTransId="{2E0B6D92-52E6-2348-B7D6-597B5853DC91}" sibTransId="{8C23D94D-66D9-F541-A546-5A67D2730604}"/>
    <dgm:cxn modelId="{60B83C63-B62C-0A43-BD7E-D71141328CCD}" type="presOf" srcId="{D3BF39CB-E8DB-7C44-8EC3-8D2F56363DFF}" destId="{52C9FD4D-FD3F-C14D-977E-5B2F8933AB98}" srcOrd="0" destOrd="1" presId="urn:microsoft.com/office/officeart/2005/8/layout/default"/>
    <dgm:cxn modelId="{93FB7D83-23CA-8E43-8D74-D1F826EC5B40}" type="presParOf" srcId="{4FAAB87A-F314-5F4A-9A90-5F0FC23C594C}" destId="{3984CEE3-C66D-BA4A-A377-F13C63600D01}" srcOrd="0" destOrd="0" presId="urn:microsoft.com/office/officeart/2005/8/layout/default"/>
    <dgm:cxn modelId="{43F4CC94-D6AD-C742-9F20-0FFF2E581852}" type="presParOf" srcId="{4FAAB87A-F314-5F4A-9A90-5F0FC23C594C}" destId="{0A8CEAF9-9B68-7B46-86C3-5F2DB797B619}" srcOrd="1" destOrd="0" presId="urn:microsoft.com/office/officeart/2005/8/layout/default"/>
    <dgm:cxn modelId="{9D5C8970-605F-7042-917D-0B0D2376028C}" type="presParOf" srcId="{4FAAB87A-F314-5F4A-9A90-5F0FC23C594C}" destId="{674E7DE7-4F1E-414A-9FE2-91400F490958}" srcOrd="2" destOrd="0" presId="urn:microsoft.com/office/officeart/2005/8/layout/default"/>
    <dgm:cxn modelId="{3A1DDD1D-19D0-034B-82C5-2A8035CE5877}" type="presParOf" srcId="{4FAAB87A-F314-5F4A-9A90-5F0FC23C594C}" destId="{BE911BFF-C175-CC4B-A5A9-14A10D03F047}" srcOrd="3" destOrd="0" presId="urn:microsoft.com/office/officeart/2005/8/layout/default"/>
    <dgm:cxn modelId="{94B5919A-6087-BC45-88B4-549012E4755A}" type="presParOf" srcId="{4FAAB87A-F314-5F4A-9A90-5F0FC23C594C}" destId="{788C4D6B-4F4C-344F-A63C-8132F7780EE9}" srcOrd="4" destOrd="0" presId="urn:microsoft.com/office/officeart/2005/8/layout/default"/>
    <dgm:cxn modelId="{4F08AFE0-232D-9644-94E0-5258B349244C}" type="presParOf" srcId="{4FAAB87A-F314-5F4A-9A90-5F0FC23C594C}" destId="{B550B6DF-FA22-5F44-977F-B99026A14730}" srcOrd="5" destOrd="0" presId="urn:microsoft.com/office/officeart/2005/8/layout/default"/>
    <dgm:cxn modelId="{0916DC9D-06E5-1249-A58B-CB5FEB83403F}" type="presParOf" srcId="{4FAAB87A-F314-5F4A-9A90-5F0FC23C594C}" destId="{52C9FD4D-FD3F-C14D-977E-5B2F8933AB9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4FE92A-0024-0946-BA37-804C1D295206}" type="doc">
      <dgm:prSet loTypeId="urn:microsoft.com/office/officeart/2005/8/layout/default" loCatId="" qsTypeId="urn:microsoft.com/office/officeart/2005/8/quickstyle/simple4" qsCatId="simple" csTypeId="urn:microsoft.com/office/officeart/2005/8/colors/accent1_3" csCatId="accent1" phldr="1"/>
      <dgm:spPr/>
      <dgm:t>
        <a:bodyPr/>
        <a:lstStyle/>
        <a:p>
          <a:endParaRPr lang="en-US"/>
        </a:p>
      </dgm:t>
    </dgm:pt>
    <dgm:pt modelId="{0EAC7134-9606-6F49-8B11-1C75144E7CB4}">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Session 1 – </a:t>
          </a:r>
          <a:r>
            <a:rPr lang="en-US" dirty="0" err="1" smtClean="0">
              <a:solidFill>
                <a:schemeClr val="bg1">
                  <a:lumMod val="50000"/>
                </a:schemeClr>
              </a:solidFill>
            </a:rPr>
            <a:t>OpenESPI</a:t>
          </a:r>
          <a:r>
            <a:rPr lang="en-US" dirty="0" smtClean="0">
              <a:solidFill>
                <a:schemeClr val="bg1">
                  <a:lumMod val="50000"/>
                </a:schemeClr>
              </a:solidFill>
            </a:rPr>
            <a:t> Project Overview</a:t>
          </a:r>
          <a:endParaRPr lang="en-US" dirty="0">
            <a:solidFill>
              <a:schemeClr val="bg1">
                <a:lumMod val="50000"/>
              </a:schemeClr>
            </a:solidFill>
          </a:endParaRPr>
        </a:p>
      </dgm:t>
    </dgm:pt>
    <dgm:pt modelId="{2FBF656D-8BF9-4B4D-8FD9-BF55C08D656B}" type="parTrans" cxnId="{13BDAEBD-84E6-5E48-B41D-406893F61D52}">
      <dgm:prSet/>
      <dgm:spPr/>
      <dgm:t>
        <a:bodyPr/>
        <a:lstStyle/>
        <a:p>
          <a:endParaRPr lang="en-US"/>
        </a:p>
      </dgm:t>
    </dgm:pt>
    <dgm:pt modelId="{513E64B5-6908-0C44-99D3-1B6607CC1152}" type="sibTrans" cxnId="{13BDAEBD-84E6-5E48-B41D-406893F61D52}">
      <dgm:prSet/>
      <dgm:spPr/>
      <dgm:t>
        <a:bodyPr/>
        <a:lstStyle/>
        <a:p>
          <a:endParaRPr lang="en-US"/>
        </a:p>
      </dgm:t>
    </dgm:pt>
    <dgm:pt modelId="{5E290FE6-B5C8-8446-AA0E-46E902E3E62C}">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Mission/Vision</a:t>
          </a:r>
          <a:endParaRPr lang="en-US" dirty="0">
            <a:solidFill>
              <a:schemeClr val="bg1">
                <a:lumMod val="50000"/>
              </a:schemeClr>
            </a:solidFill>
          </a:endParaRPr>
        </a:p>
      </dgm:t>
    </dgm:pt>
    <dgm:pt modelId="{FA136B6C-9DD6-A043-AC2D-725E37C3CE1E}" type="parTrans" cxnId="{B2E11586-5294-FB47-8ACA-1B3DA30814C0}">
      <dgm:prSet/>
      <dgm:spPr/>
      <dgm:t>
        <a:bodyPr/>
        <a:lstStyle/>
        <a:p>
          <a:endParaRPr lang="en-US"/>
        </a:p>
      </dgm:t>
    </dgm:pt>
    <dgm:pt modelId="{752FE2FF-AA17-1245-B566-1060E48B7CC7}" type="sibTrans" cxnId="{B2E11586-5294-FB47-8ACA-1B3DA30814C0}">
      <dgm:prSet/>
      <dgm:spPr/>
      <dgm:t>
        <a:bodyPr/>
        <a:lstStyle/>
        <a:p>
          <a:endParaRPr lang="en-US"/>
        </a:p>
      </dgm:t>
    </dgm:pt>
    <dgm:pt modelId="{67D779C0-5CEE-5349-8F77-8F1AF6306138}">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Open Source License – Apache 2</a:t>
          </a:r>
          <a:endParaRPr lang="en-US" dirty="0">
            <a:solidFill>
              <a:schemeClr val="bg1">
                <a:lumMod val="50000"/>
              </a:schemeClr>
            </a:solidFill>
          </a:endParaRPr>
        </a:p>
      </dgm:t>
    </dgm:pt>
    <dgm:pt modelId="{67F0B1ED-FCF4-4144-A60B-10900FF20E99}" type="parTrans" cxnId="{128419AF-B46F-E146-8ABA-F6792604B26D}">
      <dgm:prSet/>
      <dgm:spPr/>
      <dgm:t>
        <a:bodyPr/>
        <a:lstStyle/>
        <a:p>
          <a:endParaRPr lang="en-US"/>
        </a:p>
      </dgm:t>
    </dgm:pt>
    <dgm:pt modelId="{9359366B-D72B-6B48-B259-9B18E1D0EAE1}" type="sibTrans" cxnId="{128419AF-B46F-E146-8ABA-F6792604B26D}">
      <dgm:prSet/>
      <dgm:spPr/>
      <dgm:t>
        <a:bodyPr/>
        <a:lstStyle/>
        <a:p>
          <a:endParaRPr lang="en-US"/>
        </a:p>
      </dgm:t>
    </dgm:pt>
    <dgm:pt modelId="{5B875C40-E6B6-314C-91F7-AB30BC918CBD}">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Links and Access</a:t>
          </a:r>
          <a:endParaRPr lang="en-US" dirty="0">
            <a:solidFill>
              <a:schemeClr val="bg1">
                <a:lumMod val="50000"/>
              </a:schemeClr>
            </a:solidFill>
          </a:endParaRPr>
        </a:p>
      </dgm:t>
    </dgm:pt>
    <dgm:pt modelId="{6E9534A3-6EE5-D942-9D60-13E47FB68463}" type="parTrans" cxnId="{35766117-5AE2-F346-AAB8-5523BE8549BB}">
      <dgm:prSet/>
      <dgm:spPr/>
      <dgm:t>
        <a:bodyPr/>
        <a:lstStyle/>
        <a:p>
          <a:endParaRPr lang="en-US"/>
        </a:p>
      </dgm:t>
    </dgm:pt>
    <dgm:pt modelId="{70A4FCB4-DCA5-A346-9EA7-12F6279AD273}" type="sibTrans" cxnId="{35766117-5AE2-F346-AAB8-5523BE8549BB}">
      <dgm:prSet/>
      <dgm:spPr/>
      <dgm:t>
        <a:bodyPr/>
        <a:lstStyle/>
        <a:p>
          <a:endParaRPr lang="en-US"/>
        </a:p>
      </dgm:t>
    </dgm:pt>
    <dgm:pt modelId="{FD587474-11AC-B241-88B9-A3D52883FDE7}">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Getting Started</a:t>
          </a:r>
          <a:endParaRPr lang="en-US" dirty="0">
            <a:solidFill>
              <a:schemeClr val="bg1">
                <a:lumMod val="50000"/>
              </a:schemeClr>
            </a:solidFill>
          </a:endParaRPr>
        </a:p>
      </dgm:t>
    </dgm:pt>
    <dgm:pt modelId="{93FB066D-9D84-A240-8E25-4A7F98706280}" type="parTrans" cxnId="{73DDA547-C948-964F-9267-82A32BF1E137}">
      <dgm:prSet/>
      <dgm:spPr/>
      <dgm:t>
        <a:bodyPr/>
        <a:lstStyle/>
        <a:p>
          <a:endParaRPr lang="en-US"/>
        </a:p>
      </dgm:t>
    </dgm:pt>
    <dgm:pt modelId="{719FC6F6-556F-714F-AE41-BBE6CBDA26E8}" type="sibTrans" cxnId="{73DDA547-C948-964F-9267-82A32BF1E137}">
      <dgm:prSet/>
      <dgm:spPr/>
      <dgm:t>
        <a:bodyPr/>
        <a:lstStyle/>
        <a:p>
          <a:endParaRPr lang="en-US"/>
        </a:p>
      </dgm:t>
    </dgm:pt>
    <dgm:pt modelId="{CFDB0B6F-B823-1C4C-8613-049D187A76CA}">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The Working Parts</a:t>
          </a:r>
          <a:endParaRPr lang="en-US" dirty="0">
            <a:solidFill>
              <a:schemeClr val="bg1">
                <a:lumMod val="50000"/>
              </a:schemeClr>
            </a:solidFill>
          </a:endParaRPr>
        </a:p>
      </dgm:t>
    </dgm:pt>
    <dgm:pt modelId="{3A8C7054-122B-8449-81E6-22671A7E74A3}" type="parTrans" cxnId="{C323519C-5E61-BE49-ACC9-764ADD283F92}">
      <dgm:prSet/>
      <dgm:spPr/>
      <dgm:t>
        <a:bodyPr/>
        <a:lstStyle/>
        <a:p>
          <a:endParaRPr lang="en-US"/>
        </a:p>
      </dgm:t>
    </dgm:pt>
    <dgm:pt modelId="{4BF13FAD-2D91-A646-9E80-FDCB42EF6018}" type="sibTrans" cxnId="{C323519C-5E61-BE49-ACC9-764ADD283F92}">
      <dgm:prSet/>
      <dgm:spPr/>
      <dgm:t>
        <a:bodyPr/>
        <a:lstStyle/>
        <a:p>
          <a:endParaRPr lang="en-US"/>
        </a:p>
      </dgm:t>
    </dgm:pt>
    <dgm:pt modelId="{D8CBC229-772B-8A46-94C1-74AC72368A8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2 – </a:t>
          </a:r>
          <a:r>
            <a:rPr lang="en-US" dirty="0" err="1" smtClean="0">
              <a:solidFill>
                <a:schemeClr val="bg1">
                  <a:lumMod val="50000"/>
                </a:schemeClr>
              </a:solidFill>
            </a:rPr>
            <a:t>OpenESPI</a:t>
          </a:r>
          <a:r>
            <a:rPr lang="en-US" dirty="0" smtClean="0">
              <a:solidFill>
                <a:schemeClr val="bg1">
                  <a:lumMod val="50000"/>
                </a:schemeClr>
              </a:solidFill>
            </a:rPr>
            <a:t>/</a:t>
          </a:r>
          <a:r>
            <a:rPr lang="en-US" dirty="0" err="1" smtClean="0">
              <a:solidFill>
                <a:schemeClr val="bg1">
                  <a:lumMod val="50000"/>
                </a:schemeClr>
              </a:solidFill>
            </a:rPr>
            <a:t>javaSpring</a:t>
          </a:r>
          <a:r>
            <a:rPr lang="en-US" dirty="0" smtClean="0">
              <a:solidFill>
                <a:schemeClr val="bg1">
                  <a:lumMod val="50000"/>
                </a:schemeClr>
              </a:solidFill>
            </a:rPr>
            <a:t> Development Environment</a:t>
          </a:r>
          <a:endParaRPr lang="en-US" dirty="0">
            <a:solidFill>
              <a:schemeClr val="bg1">
                <a:lumMod val="50000"/>
              </a:schemeClr>
            </a:solidFill>
          </a:endParaRPr>
        </a:p>
      </dgm:t>
    </dgm:pt>
    <dgm:pt modelId="{D0C611A1-634E-FF42-A1DA-16594B33B8AC}" type="parTrans" cxnId="{23B8FCB9-A55F-194B-963B-E6B66DE7709D}">
      <dgm:prSet/>
      <dgm:spPr/>
      <dgm:t>
        <a:bodyPr/>
        <a:lstStyle/>
        <a:p>
          <a:endParaRPr lang="en-US"/>
        </a:p>
      </dgm:t>
    </dgm:pt>
    <dgm:pt modelId="{CB011F1F-3097-6C48-958D-DB957110CAEC}" type="sibTrans" cxnId="{23B8FCB9-A55F-194B-963B-E6B66DE7709D}">
      <dgm:prSet/>
      <dgm:spPr/>
      <dgm:t>
        <a:bodyPr/>
        <a:lstStyle/>
        <a:p>
          <a:endParaRPr lang="en-US"/>
        </a:p>
      </dgm:t>
    </dgm:pt>
    <dgm:pt modelId="{5FCF9248-1213-6D4B-9B13-3A70DA74C88E}">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err="1" smtClean="0">
              <a:solidFill>
                <a:schemeClr val="bg1">
                  <a:lumMod val="50000"/>
                </a:schemeClr>
              </a:solidFill>
            </a:rPr>
            <a:t>GitHub.com</a:t>
          </a:r>
          <a:r>
            <a:rPr lang="en-US" dirty="0" smtClean="0">
              <a:solidFill>
                <a:schemeClr val="bg1">
                  <a:lumMod val="50000"/>
                </a:schemeClr>
              </a:solidFill>
            </a:rPr>
            <a:t>/</a:t>
          </a:r>
          <a:r>
            <a:rPr lang="en-US" dirty="0" err="1" smtClean="0">
              <a:solidFill>
                <a:schemeClr val="bg1">
                  <a:lumMod val="50000"/>
                </a:schemeClr>
              </a:solidFill>
            </a:rPr>
            <a:t>energyos</a:t>
          </a:r>
          <a:r>
            <a:rPr lang="en-US" dirty="0" smtClean="0">
              <a:solidFill>
                <a:schemeClr val="bg1">
                  <a:lumMod val="50000"/>
                </a:schemeClr>
              </a:solidFill>
            </a:rPr>
            <a:t>/</a:t>
          </a:r>
          <a:r>
            <a:rPr lang="en-US" dirty="0" err="1" smtClean="0">
              <a:solidFill>
                <a:schemeClr val="bg1">
                  <a:lumMod val="50000"/>
                </a:schemeClr>
              </a:solidFill>
            </a:rPr>
            <a:t>OpenESPI</a:t>
          </a:r>
          <a:endParaRPr lang="en-US" dirty="0">
            <a:solidFill>
              <a:schemeClr val="bg1">
                <a:lumMod val="50000"/>
              </a:schemeClr>
            </a:solidFill>
          </a:endParaRPr>
        </a:p>
      </dgm:t>
    </dgm:pt>
    <dgm:pt modelId="{1C37D141-329E-6844-967E-C7886EBBBD63}" type="parTrans" cxnId="{9784D221-548F-2541-9348-F968C1D76EA6}">
      <dgm:prSet/>
      <dgm:spPr/>
      <dgm:t>
        <a:bodyPr/>
        <a:lstStyle/>
        <a:p>
          <a:endParaRPr lang="en-US"/>
        </a:p>
      </dgm:t>
    </dgm:pt>
    <dgm:pt modelId="{64C0B798-8C47-B74A-A8A4-BE954204E071}" type="sibTrans" cxnId="{9784D221-548F-2541-9348-F968C1D76EA6}">
      <dgm:prSet/>
      <dgm:spPr/>
      <dgm:t>
        <a:bodyPr/>
        <a:lstStyle/>
        <a:p>
          <a:endParaRPr lang="en-US"/>
        </a:p>
      </dgm:t>
    </dgm:pt>
    <dgm:pt modelId="{458A5E47-0F2B-AA48-BABF-17090E88E51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err="1" smtClean="0">
              <a:solidFill>
                <a:schemeClr val="bg1">
                  <a:lumMod val="50000"/>
                </a:schemeClr>
              </a:solidFill>
            </a:rPr>
            <a:t>VMWare</a:t>
          </a:r>
          <a:r>
            <a:rPr lang="en-US" dirty="0" smtClean="0">
              <a:solidFill>
                <a:schemeClr val="bg1">
                  <a:lumMod val="50000"/>
                </a:schemeClr>
              </a:solidFill>
            </a:rPr>
            <a:t> Ubuntu Virtual Machine</a:t>
          </a:r>
          <a:endParaRPr lang="en-US" dirty="0">
            <a:solidFill>
              <a:schemeClr val="bg1">
                <a:lumMod val="50000"/>
              </a:schemeClr>
            </a:solidFill>
          </a:endParaRPr>
        </a:p>
      </dgm:t>
    </dgm:pt>
    <dgm:pt modelId="{A8196A3E-50F0-A841-9D1F-1F353DC51329}" type="parTrans" cxnId="{3EA76766-104F-D941-B71E-2B28466A49C8}">
      <dgm:prSet/>
      <dgm:spPr/>
      <dgm:t>
        <a:bodyPr/>
        <a:lstStyle/>
        <a:p>
          <a:endParaRPr lang="en-US"/>
        </a:p>
      </dgm:t>
    </dgm:pt>
    <dgm:pt modelId="{BC975737-AB85-5340-923A-9D9F699F2A77}" type="sibTrans" cxnId="{3EA76766-104F-D941-B71E-2B28466A49C8}">
      <dgm:prSet/>
      <dgm:spPr/>
      <dgm:t>
        <a:bodyPr/>
        <a:lstStyle/>
        <a:p>
          <a:endParaRPr lang="en-US"/>
        </a:p>
      </dgm:t>
    </dgm:pt>
    <dgm:pt modelId="{37C7083A-49DB-724D-9AB6-E2BB0C1AFE71}">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Eclipse Indigo, Apache Maven</a:t>
          </a:r>
          <a:endParaRPr lang="en-US" dirty="0">
            <a:solidFill>
              <a:schemeClr val="bg1">
                <a:lumMod val="50000"/>
              </a:schemeClr>
            </a:solidFill>
          </a:endParaRPr>
        </a:p>
      </dgm:t>
    </dgm:pt>
    <dgm:pt modelId="{887EF3E4-AE30-624E-89A7-7B437BC33349}" type="parTrans" cxnId="{5F36D092-E59B-2644-A8C2-250A6E7E8CDA}">
      <dgm:prSet/>
      <dgm:spPr/>
      <dgm:t>
        <a:bodyPr/>
        <a:lstStyle/>
        <a:p>
          <a:endParaRPr lang="en-US"/>
        </a:p>
      </dgm:t>
    </dgm:pt>
    <dgm:pt modelId="{D4C9C92B-5530-8C41-ACB9-3508F9031714}" type="sibTrans" cxnId="{5F36D092-E59B-2644-A8C2-250A6E7E8CDA}">
      <dgm:prSet/>
      <dgm:spPr/>
      <dgm:t>
        <a:bodyPr/>
        <a:lstStyle/>
        <a:p>
          <a:endParaRPr lang="en-US"/>
        </a:p>
      </dgm:t>
    </dgm:pt>
    <dgm:pt modelId="{013E6FCB-1C24-4D47-8798-AE74994D33CF}">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Eclipse </a:t>
          </a:r>
          <a:r>
            <a:rPr lang="en-US" dirty="0" err="1" smtClean="0">
              <a:solidFill>
                <a:schemeClr val="bg1">
                  <a:lumMod val="50000"/>
                </a:schemeClr>
              </a:solidFill>
            </a:rPr>
            <a:t>AspectJ</a:t>
          </a:r>
          <a:r>
            <a:rPr lang="en-US" dirty="0" smtClean="0">
              <a:solidFill>
                <a:schemeClr val="bg1">
                  <a:lumMod val="50000"/>
                </a:schemeClr>
              </a:solidFill>
            </a:rPr>
            <a:t>, Apache Tomcat6</a:t>
          </a:r>
          <a:endParaRPr lang="en-US" dirty="0">
            <a:solidFill>
              <a:schemeClr val="bg1">
                <a:lumMod val="50000"/>
              </a:schemeClr>
            </a:solidFill>
          </a:endParaRPr>
        </a:p>
      </dgm:t>
    </dgm:pt>
    <dgm:pt modelId="{645A93BE-4584-0D42-8D7F-12246FCF7B8E}" type="parTrans" cxnId="{F761AA3B-F0FE-D14D-8C71-5EB738A6C547}">
      <dgm:prSet/>
      <dgm:spPr/>
      <dgm:t>
        <a:bodyPr/>
        <a:lstStyle/>
        <a:p>
          <a:endParaRPr lang="en-US"/>
        </a:p>
      </dgm:t>
    </dgm:pt>
    <dgm:pt modelId="{42724FEC-A92F-1A44-AE38-9B90EAFE35DB}" type="sibTrans" cxnId="{F761AA3B-F0FE-D14D-8C71-5EB738A6C547}">
      <dgm:prSet/>
      <dgm:spPr/>
      <dgm:t>
        <a:bodyPr/>
        <a:lstStyle/>
        <a:p>
          <a:endParaRPr lang="en-US"/>
        </a:p>
      </dgm:t>
    </dgm:pt>
    <dgm:pt modelId="{EEED43FE-152A-2A4B-8DE4-4E67E9212F07}">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Session 3 - What is Spring Framework?</a:t>
          </a:r>
          <a:endParaRPr lang="en-US" dirty="0">
            <a:solidFill>
              <a:schemeClr val="bg1"/>
            </a:solidFill>
          </a:endParaRPr>
        </a:p>
      </dgm:t>
    </dgm:pt>
    <dgm:pt modelId="{9C5A35F3-F10C-204C-882B-1B3A49949289}" type="parTrans" cxnId="{FF53B15D-C59D-D746-B7B6-4F2A3B05900C}">
      <dgm:prSet/>
      <dgm:spPr/>
      <dgm:t>
        <a:bodyPr/>
        <a:lstStyle/>
        <a:p>
          <a:endParaRPr lang="en-US"/>
        </a:p>
      </dgm:t>
    </dgm:pt>
    <dgm:pt modelId="{76079BAC-EAAE-D646-A330-61419F80CF61}" type="sibTrans" cxnId="{FF53B15D-C59D-D746-B7B6-4F2A3B05900C}">
      <dgm:prSet/>
      <dgm:spPr/>
      <dgm:t>
        <a:bodyPr/>
        <a:lstStyle/>
        <a:p>
          <a:endParaRPr lang="en-US"/>
        </a:p>
      </dgm:t>
    </dgm:pt>
    <dgm:pt modelId="{DF2E148F-470B-A147-8C4F-64398CCFCB05}">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Overview of the Basics</a:t>
          </a:r>
          <a:endParaRPr lang="en-US" dirty="0">
            <a:solidFill>
              <a:schemeClr val="bg1"/>
            </a:solidFill>
          </a:endParaRPr>
        </a:p>
      </dgm:t>
    </dgm:pt>
    <dgm:pt modelId="{1F17E937-423E-014A-9BDD-F008A46C7B75}" type="parTrans" cxnId="{F3379F51-F5B5-D649-947B-151C95DAACE0}">
      <dgm:prSet/>
      <dgm:spPr/>
      <dgm:t>
        <a:bodyPr/>
        <a:lstStyle/>
        <a:p>
          <a:endParaRPr lang="en-US"/>
        </a:p>
      </dgm:t>
    </dgm:pt>
    <dgm:pt modelId="{370D5F3F-C8DB-6744-BA1B-F5746EF185C6}" type="sibTrans" cxnId="{F3379F51-F5B5-D649-947B-151C95DAACE0}">
      <dgm:prSet/>
      <dgm:spPr/>
      <dgm:t>
        <a:bodyPr/>
        <a:lstStyle/>
        <a:p>
          <a:endParaRPr lang="en-US"/>
        </a:p>
      </dgm:t>
    </dgm:pt>
    <dgm:pt modelId="{CF76EA60-EE27-9243-A093-303A7B510D27}">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Spring Data</a:t>
          </a:r>
          <a:endParaRPr lang="en-US" dirty="0">
            <a:solidFill>
              <a:schemeClr val="bg1"/>
            </a:solidFill>
          </a:endParaRPr>
        </a:p>
      </dgm:t>
    </dgm:pt>
    <dgm:pt modelId="{86CADD5C-5F0A-174E-9CED-ABF56055498B}" type="parTrans" cxnId="{A2D48154-B9D3-1C45-BB5E-6C7367665CC0}">
      <dgm:prSet/>
      <dgm:spPr/>
      <dgm:t>
        <a:bodyPr/>
        <a:lstStyle/>
        <a:p>
          <a:endParaRPr lang="en-US"/>
        </a:p>
      </dgm:t>
    </dgm:pt>
    <dgm:pt modelId="{ADBCD459-16C5-6144-958F-2E5014E68DD9}" type="sibTrans" cxnId="{A2D48154-B9D3-1C45-BB5E-6C7367665CC0}">
      <dgm:prSet/>
      <dgm:spPr/>
      <dgm:t>
        <a:bodyPr/>
        <a:lstStyle/>
        <a:p>
          <a:endParaRPr lang="en-US"/>
        </a:p>
      </dgm:t>
    </dgm:pt>
    <dgm:pt modelId="{DAD3E40F-08AE-1C4E-9BF6-E67CB9CC5450}">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Spring Security/</a:t>
          </a:r>
          <a:r>
            <a:rPr lang="en-US" dirty="0" err="1" smtClean="0">
              <a:solidFill>
                <a:schemeClr val="bg1"/>
              </a:solidFill>
            </a:rPr>
            <a:t>OAuth</a:t>
          </a:r>
          <a:endParaRPr lang="en-US" dirty="0">
            <a:solidFill>
              <a:schemeClr val="bg1"/>
            </a:solidFill>
          </a:endParaRPr>
        </a:p>
      </dgm:t>
    </dgm:pt>
    <dgm:pt modelId="{B1683D99-9078-5344-9426-6AEEE2A2ECF7}" type="parTrans" cxnId="{8AFFAA17-DFEA-8148-AE19-8E7BB2E1B6B7}">
      <dgm:prSet/>
      <dgm:spPr/>
      <dgm:t>
        <a:bodyPr/>
        <a:lstStyle/>
        <a:p>
          <a:endParaRPr lang="en-US"/>
        </a:p>
      </dgm:t>
    </dgm:pt>
    <dgm:pt modelId="{783D98DF-57E6-F340-AA96-9CCA97AADD72}" type="sibTrans" cxnId="{8AFFAA17-DFEA-8148-AE19-8E7BB2E1B6B7}">
      <dgm:prSet/>
      <dgm:spPr/>
      <dgm:t>
        <a:bodyPr/>
        <a:lstStyle/>
        <a:p>
          <a:endParaRPr lang="en-US"/>
        </a:p>
      </dgm:t>
    </dgm:pt>
    <dgm:pt modelId="{E47205F7-91EB-8747-9C04-8557E6B4D66E}">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Spring JAX-RS</a:t>
          </a:r>
          <a:endParaRPr lang="en-US" dirty="0">
            <a:solidFill>
              <a:schemeClr val="bg1"/>
            </a:solidFill>
          </a:endParaRPr>
        </a:p>
      </dgm:t>
    </dgm:pt>
    <dgm:pt modelId="{02F262E6-04F2-9541-96EA-0C05C41A67E3}" type="parTrans" cxnId="{4094A604-982A-CC4F-BA31-6B6F018258CF}">
      <dgm:prSet/>
      <dgm:spPr/>
      <dgm:t>
        <a:bodyPr/>
        <a:lstStyle/>
        <a:p>
          <a:endParaRPr lang="en-US"/>
        </a:p>
      </dgm:t>
    </dgm:pt>
    <dgm:pt modelId="{61E7E311-96D8-AF42-9761-23107AB9784F}" type="sibTrans" cxnId="{4094A604-982A-CC4F-BA31-6B6F018258CF}">
      <dgm:prSet/>
      <dgm:spPr/>
      <dgm:t>
        <a:bodyPr/>
        <a:lstStyle/>
        <a:p>
          <a:endParaRPr lang="en-US"/>
        </a:p>
      </dgm:t>
    </dgm:pt>
    <dgm:pt modelId="{4648A8FF-A0FF-504F-9CD3-99F629D3B9BD}">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4 – What is Apache Wink</a:t>
          </a:r>
          <a:endParaRPr lang="en-US" dirty="0">
            <a:solidFill>
              <a:schemeClr val="bg1">
                <a:lumMod val="50000"/>
              </a:schemeClr>
            </a:solidFill>
          </a:endParaRPr>
        </a:p>
      </dgm:t>
    </dgm:pt>
    <dgm:pt modelId="{ED14B624-F8CF-6B43-93A6-DC4E064669F4}" type="parTrans" cxnId="{F7777609-65DB-0D4D-8AA4-1A565B36E0ED}">
      <dgm:prSet/>
      <dgm:spPr/>
      <dgm:t>
        <a:bodyPr/>
        <a:lstStyle/>
        <a:p>
          <a:endParaRPr lang="en-US"/>
        </a:p>
      </dgm:t>
    </dgm:pt>
    <dgm:pt modelId="{B946C0CF-A52B-CF44-B909-F10D6932099C}" type="sibTrans" cxnId="{F7777609-65DB-0D4D-8AA4-1A565B36E0ED}">
      <dgm:prSet/>
      <dgm:spPr/>
      <dgm:t>
        <a:bodyPr/>
        <a:lstStyle/>
        <a:p>
          <a:endParaRPr lang="en-US"/>
        </a:p>
      </dgm:t>
    </dgm:pt>
    <dgm:pt modelId="{90D65AEC-25BB-B94A-B286-FFFD36A536D8}">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About</a:t>
          </a:r>
          <a:endParaRPr lang="en-US" dirty="0">
            <a:solidFill>
              <a:schemeClr val="bg1">
                <a:lumMod val="50000"/>
              </a:schemeClr>
            </a:solidFill>
          </a:endParaRPr>
        </a:p>
      </dgm:t>
    </dgm:pt>
    <dgm:pt modelId="{37E41BC4-99EB-534B-90D8-9781171EE339}" type="parTrans" cxnId="{B299F5F3-1EBB-7A45-9EDC-69F70032D30E}">
      <dgm:prSet/>
      <dgm:spPr/>
      <dgm:t>
        <a:bodyPr/>
        <a:lstStyle/>
        <a:p>
          <a:endParaRPr lang="en-US"/>
        </a:p>
      </dgm:t>
    </dgm:pt>
    <dgm:pt modelId="{A8C352E0-6428-3C4F-A31D-B4D41AF83319}" type="sibTrans" cxnId="{B299F5F3-1EBB-7A45-9EDC-69F70032D30E}">
      <dgm:prSet/>
      <dgm:spPr/>
      <dgm:t>
        <a:bodyPr/>
        <a:lstStyle/>
        <a:p>
          <a:endParaRPr lang="en-US"/>
        </a:p>
      </dgm:t>
    </dgm:pt>
    <dgm:pt modelId="{AC7358B4-76CC-D546-BBC4-3481D50B2A4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Example</a:t>
          </a:r>
          <a:endParaRPr lang="en-US" dirty="0">
            <a:solidFill>
              <a:schemeClr val="bg1">
                <a:lumMod val="50000"/>
              </a:schemeClr>
            </a:solidFill>
          </a:endParaRPr>
        </a:p>
      </dgm:t>
    </dgm:pt>
    <dgm:pt modelId="{999E5235-0430-1A4A-8DC6-8C79B80084B4}" type="parTrans" cxnId="{C5876EE9-5111-C64F-A10A-9C1250A66B79}">
      <dgm:prSet/>
      <dgm:spPr/>
      <dgm:t>
        <a:bodyPr/>
        <a:lstStyle/>
        <a:p>
          <a:endParaRPr lang="en-US"/>
        </a:p>
      </dgm:t>
    </dgm:pt>
    <dgm:pt modelId="{67EFD816-BEF4-7644-AB17-0C691654AFD2}" type="sibTrans" cxnId="{C5876EE9-5111-C64F-A10A-9C1250A66B79}">
      <dgm:prSet/>
      <dgm:spPr/>
      <dgm:t>
        <a:bodyPr/>
        <a:lstStyle/>
        <a:p>
          <a:endParaRPr lang="en-US"/>
        </a:p>
      </dgm:t>
    </dgm:pt>
    <dgm:pt modelId="{421E0B9A-4957-8B45-9371-A29384BA063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Annotations</a:t>
          </a:r>
          <a:endParaRPr lang="en-US" dirty="0">
            <a:solidFill>
              <a:schemeClr val="bg1">
                <a:lumMod val="50000"/>
              </a:schemeClr>
            </a:solidFill>
          </a:endParaRPr>
        </a:p>
      </dgm:t>
    </dgm:pt>
    <dgm:pt modelId="{0D10C8E0-3635-664D-AE1E-697E047A81FD}" type="parTrans" cxnId="{CF77E344-BB49-D849-A965-7BF5257DC559}">
      <dgm:prSet/>
      <dgm:spPr/>
      <dgm:t>
        <a:bodyPr/>
        <a:lstStyle/>
        <a:p>
          <a:endParaRPr lang="en-US"/>
        </a:p>
      </dgm:t>
    </dgm:pt>
    <dgm:pt modelId="{830C8AA5-623A-F043-A413-7D244D3975C5}" type="sibTrans" cxnId="{CF77E344-BB49-D849-A965-7BF5257DC559}">
      <dgm:prSet/>
      <dgm:spPr/>
      <dgm:t>
        <a:bodyPr/>
        <a:lstStyle/>
        <a:p>
          <a:endParaRPr lang="en-US"/>
        </a:p>
      </dgm:t>
    </dgm:pt>
    <dgm:pt modelId="{8CF92502-8CC7-2D46-90A9-1D12E5508D09}">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5 – </a:t>
          </a:r>
          <a:r>
            <a:rPr lang="en-US" dirty="0" err="1" smtClean="0">
              <a:solidFill>
                <a:schemeClr val="bg1">
                  <a:lumMod val="50000"/>
                </a:schemeClr>
              </a:solidFill>
            </a:rPr>
            <a:t>OpenESPI</a:t>
          </a:r>
          <a:r>
            <a:rPr lang="en-US" dirty="0" smtClean="0">
              <a:solidFill>
                <a:schemeClr val="bg1">
                  <a:lumMod val="50000"/>
                </a:schemeClr>
              </a:solidFill>
            </a:rPr>
            <a:t>/</a:t>
          </a:r>
          <a:r>
            <a:rPr lang="en-US" dirty="0" err="1" smtClean="0">
              <a:solidFill>
                <a:schemeClr val="bg1">
                  <a:lumMod val="50000"/>
                </a:schemeClr>
              </a:solidFill>
            </a:rPr>
            <a:t>javaSpring</a:t>
          </a:r>
          <a:r>
            <a:rPr lang="en-US" dirty="0" smtClean="0">
              <a:solidFill>
                <a:schemeClr val="bg1">
                  <a:lumMod val="50000"/>
                </a:schemeClr>
              </a:solidFill>
            </a:rPr>
            <a:t> Code Walk</a:t>
          </a:r>
        </a:p>
      </dgm:t>
    </dgm:pt>
    <dgm:pt modelId="{636C1487-4E45-F240-B8BA-56DDF91296CE}" type="parTrans" cxnId="{CF6BC7DC-449F-524E-85EA-C4B1FF4C25EC}">
      <dgm:prSet/>
      <dgm:spPr/>
      <dgm:t>
        <a:bodyPr/>
        <a:lstStyle/>
        <a:p>
          <a:endParaRPr lang="en-US"/>
        </a:p>
      </dgm:t>
    </dgm:pt>
    <dgm:pt modelId="{8E377343-1DE5-8C4A-A1FD-7CEBCB95AE5F}" type="sibTrans" cxnId="{CF6BC7DC-449F-524E-85EA-C4B1FF4C25EC}">
      <dgm:prSet/>
      <dgm:spPr/>
      <dgm:t>
        <a:bodyPr/>
        <a:lstStyle/>
        <a:p>
          <a:endParaRPr lang="en-US"/>
        </a:p>
      </dgm:t>
    </dgm:pt>
    <dgm:pt modelId="{55FE0CA6-013F-FB48-A553-919BBCFE943D}">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Eclipse Projects</a:t>
          </a:r>
          <a:endParaRPr lang="en-US" dirty="0">
            <a:solidFill>
              <a:schemeClr val="bg1">
                <a:lumMod val="50000"/>
              </a:schemeClr>
            </a:solidFill>
          </a:endParaRPr>
        </a:p>
      </dgm:t>
    </dgm:pt>
    <dgm:pt modelId="{23049CB6-BAE1-A54D-BD6F-C2E606A24367}" type="parTrans" cxnId="{13FD7F82-AB1F-8B4C-B826-6EC07CF13D5C}">
      <dgm:prSet/>
      <dgm:spPr/>
      <dgm:t>
        <a:bodyPr/>
        <a:lstStyle/>
        <a:p>
          <a:endParaRPr lang="en-US"/>
        </a:p>
      </dgm:t>
    </dgm:pt>
    <dgm:pt modelId="{026824F1-383E-6A41-93D1-21C9B81A6EB1}" type="sibTrans" cxnId="{13FD7F82-AB1F-8B4C-B826-6EC07CF13D5C}">
      <dgm:prSet/>
      <dgm:spPr/>
      <dgm:t>
        <a:bodyPr/>
        <a:lstStyle/>
        <a:p>
          <a:endParaRPr lang="en-US"/>
        </a:p>
      </dgm:t>
    </dgm:pt>
    <dgm:pt modelId="{81CE78D6-69D7-F545-A67A-48849903F968}">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Project Structure</a:t>
          </a:r>
          <a:endParaRPr lang="en-US" dirty="0">
            <a:solidFill>
              <a:schemeClr val="bg1">
                <a:lumMod val="50000"/>
              </a:schemeClr>
            </a:solidFill>
          </a:endParaRPr>
        </a:p>
      </dgm:t>
    </dgm:pt>
    <dgm:pt modelId="{33321C9A-CD1F-8F42-93CF-A29A0D3B5250}" type="parTrans" cxnId="{2ED49377-5C66-FF4E-8A10-89CD623584D8}">
      <dgm:prSet/>
      <dgm:spPr/>
      <dgm:t>
        <a:bodyPr/>
        <a:lstStyle/>
        <a:p>
          <a:endParaRPr lang="en-US"/>
        </a:p>
      </dgm:t>
    </dgm:pt>
    <dgm:pt modelId="{4AA6C87A-BBC1-C24C-BCBF-FE86E0EF26DE}" type="sibTrans" cxnId="{2ED49377-5C66-FF4E-8A10-89CD623584D8}">
      <dgm:prSet/>
      <dgm:spPr/>
      <dgm:t>
        <a:bodyPr/>
        <a:lstStyle/>
        <a:p>
          <a:endParaRPr lang="en-US"/>
        </a:p>
      </dgm:t>
    </dgm:pt>
    <dgm:pt modelId="{64337F89-B2BE-2842-8E88-EB2039ED6EE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Development Tree</a:t>
          </a:r>
        </a:p>
      </dgm:t>
    </dgm:pt>
    <dgm:pt modelId="{D5F8B17D-E4E1-B543-B420-445A752BE374}" type="parTrans" cxnId="{508DCCED-0B45-EE49-AEA7-9FAD32D0A6D1}">
      <dgm:prSet/>
      <dgm:spPr/>
      <dgm:t>
        <a:bodyPr/>
        <a:lstStyle/>
        <a:p>
          <a:endParaRPr lang="en-US"/>
        </a:p>
      </dgm:t>
    </dgm:pt>
    <dgm:pt modelId="{A141EFD4-6728-3A49-9083-85349586F972}" type="sibTrans" cxnId="{508DCCED-0B45-EE49-AEA7-9FAD32D0A6D1}">
      <dgm:prSet/>
      <dgm:spPr/>
      <dgm:t>
        <a:bodyPr/>
        <a:lstStyle/>
        <a:p>
          <a:endParaRPr lang="en-US"/>
        </a:p>
      </dgm:t>
    </dgm:pt>
    <dgm:pt modelId="{C75354BA-8F16-234A-B23B-2385D8BF11D5}">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About</a:t>
          </a:r>
          <a:endParaRPr lang="en-US" dirty="0">
            <a:solidFill>
              <a:schemeClr val="bg1"/>
            </a:solidFill>
          </a:endParaRPr>
        </a:p>
      </dgm:t>
    </dgm:pt>
    <dgm:pt modelId="{FC8C6B8C-D137-AC42-9368-150F5119E137}" type="parTrans" cxnId="{22D035DD-A74C-0B4B-A020-8409F7CAC39D}">
      <dgm:prSet/>
      <dgm:spPr/>
      <dgm:t>
        <a:bodyPr/>
        <a:lstStyle/>
        <a:p>
          <a:endParaRPr lang="en-US"/>
        </a:p>
      </dgm:t>
    </dgm:pt>
    <dgm:pt modelId="{5B2E54A4-5444-CE47-B8D7-2C4F4C59A575}" type="sibTrans" cxnId="{22D035DD-A74C-0B4B-A020-8409F7CAC39D}">
      <dgm:prSet/>
      <dgm:spPr/>
      <dgm:t>
        <a:bodyPr/>
        <a:lstStyle/>
        <a:p>
          <a:endParaRPr lang="en-US"/>
        </a:p>
      </dgm:t>
    </dgm:pt>
    <dgm:pt modelId="{BAF638FE-B832-C344-97AC-27D1A663FDA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Overview of the Basics</a:t>
          </a:r>
          <a:endParaRPr lang="en-US" dirty="0">
            <a:solidFill>
              <a:schemeClr val="bg1">
                <a:lumMod val="50000"/>
              </a:schemeClr>
            </a:solidFill>
          </a:endParaRPr>
        </a:p>
      </dgm:t>
    </dgm:pt>
    <dgm:pt modelId="{D87EE459-4146-C040-97FC-03DF8198BB84}" type="parTrans" cxnId="{A69001BD-93E6-194C-98B0-B2FB414FB844}">
      <dgm:prSet/>
      <dgm:spPr/>
      <dgm:t>
        <a:bodyPr/>
        <a:lstStyle/>
        <a:p>
          <a:endParaRPr lang="en-US"/>
        </a:p>
      </dgm:t>
    </dgm:pt>
    <dgm:pt modelId="{F6D95E32-2E00-794B-9572-5C96D66E53AB}" type="sibTrans" cxnId="{A69001BD-93E6-194C-98B0-B2FB414FB844}">
      <dgm:prSet/>
      <dgm:spPr/>
      <dgm:t>
        <a:bodyPr/>
        <a:lstStyle/>
        <a:p>
          <a:endParaRPr lang="en-US"/>
        </a:p>
      </dgm:t>
    </dgm:pt>
    <dgm:pt modelId="{7A64F443-1E92-2140-9124-01C99372CB8C}" type="pres">
      <dgm:prSet presAssocID="{254FE92A-0024-0946-BA37-804C1D295206}" presName="diagram" presStyleCnt="0">
        <dgm:presLayoutVars>
          <dgm:dir/>
          <dgm:resizeHandles val="exact"/>
        </dgm:presLayoutVars>
      </dgm:prSet>
      <dgm:spPr/>
      <dgm:t>
        <a:bodyPr/>
        <a:lstStyle/>
        <a:p>
          <a:endParaRPr lang="en-US"/>
        </a:p>
      </dgm:t>
    </dgm:pt>
    <dgm:pt modelId="{B966321E-9C6E-E34D-A135-E97E3B2F1CAA}" type="pres">
      <dgm:prSet presAssocID="{0EAC7134-9606-6F49-8B11-1C75144E7CB4}" presName="node" presStyleLbl="node1" presStyleIdx="0" presStyleCnt="5" custScaleX="127420">
        <dgm:presLayoutVars>
          <dgm:bulletEnabled val="1"/>
        </dgm:presLayoutVars>
      </dgm:prSet>
      <dgm:spPr/>
      <dgm:t>
        <a:bodyPr/>
        <a:lstStyle/>
        <a:p>
          <a:endParaRPr lang="en-US"/>
        </a:p>
      </dgm:t>
    </dgm:pt>
    <dgm:pt modelId="{F02927FA-B6B6-4B46-A45D-BE27EAF73ED1}" type="pres">
      <dgm:prSet presAssocID="{513E64B5-6908-0C44-99D3-1B6607CC1152}" presName="sibTrans" presStyleCnt="0"/>
      <dgm:spPr/>
    </dgm:pt>
    <dgm:pt modelId="{EBD38EF9-E1FE-A549-82AA-EE7D9BE023EE}" type="pres">
      <dgm:prSet presAssocID="{D8CBC229-772B-8A46-94C1-74AC72368A83}" presName="node" presStyleLbl="node1" presStyleIdx="1" presStyleCnt="5" custScaleX="122156">
        <dgm:presLayoutVars>
          <dgm:bulletEnabled val="1"/>
        </dgm:presLayoutVars>
      </dgm:prSet>
      <dgm:spPr/>
      <dgm:t>
        <a:bodyPr/>
        <a:lstStyle/>
        <a:p>
          <a:endParaRPr lang="en-US"/>
        </a:p>
      </dgm:t>
    </dgm:pt>
    <dgm:pt modelId="{00350F89-8AB1-094B-BE90-122F43FE1A6A}" type="pres">
      <dgm:prSet presAssocID="{CB011F1F-3097-6C48-958D-DB957110CAEC}" presName="sibTrans" presStyleCnt="0"/>
      <dgm:spPr/>
    </dgm:pt>
    <dgm:pt modelId="{95EAC138-73AB-DD47-B111-6B8551E55EF1}" type="pres">
      <dgm:prSet presAssocID="{EEED43FE-152A-2A4B-8DE4-4E67E9212F07}" presName="node" presStyleLbl="node1" presStyleIdx="2" presStyleCnt="5" custScaleX="127424">
        <dgm:presLayoutVars>
          <dgm:bulletEnabled val="1"/>
        </dgm:presLayoutVars>
      </dgm:prSet>
      <dgm:spPr/>
      <dgm:t>
        <a:bodyPr/>
        <a:lstStyle/>
        <a:p>
          <a:endParaRPr lang="en-US"/>
        </a:p>
      </dgm:t>
    </dgm:pt>
    <dgm:pt modelId="{241569D7-A874-4348-91E5-FD12436D79CE}" type="pres">
      <dgm:prSet presAssocID="{76079BAC-EAAE-D646-A330-61419F80CF61}" presName="sibTrans" presStyleCnt="0"/>
      <dgm:spPr/>
    </dgm:pt>
    <dgm:pt modelId="{E223EA0D-36A9-DC4A-A666-A2E0F3AD4213}" type="pres">
      <dgm:prSet presAssocID="{4648A8FF-A0FF-504F-9CD3-99F629D3B9BD}" presName="node" presStyleLbl="node1" presStyleIdx="3" presStyleCnt="5" custScaleX="122908">
        <dgm:presLayoutVars>
          <dgm:bulletEnabled val="1"/>
        </dgm:presLayoutVars>
      </dgm:prSet>
      <dgm:spPr/>
      <dgm:t>
        <a:bodyPr/>
        <a:lstStyle/>
        <a:p>
          <a:endParaRPr lang="en-US"/>
        </a:p>
      </dgm:t>
    </dgm:pt>
    <dgm:pt modelId="{0E72718B-2FB3-2C40-8ABB-AEAD868D1B2D}" type="pres">
      <dgm:prSet presAssocID="{B946C0CF-A52B-CF44-B909-F10D6932099C}" presName="sibTrans" presStyleCnt="0"/>
      <dgm:spPr/>
    </dgm:pt>
    <dgm:pt modelId="{CD203989-070D-BA4C-BADE-F35FC9A086CA}" type="pres">
      <dgm:prSet presAssocID="{8CF92502-8CC7-2D46-90A9-1D12E5508D09}" presName="node" presStyleLbl="node1" presStyleIdx="4" presStyleCnt="5" custScaleX="143498" custLinFactNeighborY="-6096">
        <dgm:presLayoutVars>
          <dgm:bulletEnabled val="1"/>
        </dgm:presLayoutVars>
      </dgm:prSet>
      <dgm:spPr/>
      <dgm:t>
        <a:bodyPr/>
        <a:lstStyle/>
        <a:p>
          <a:endParaRPr lang="en-US"/>
        </a:p>
      </dgm:t>
    </dgm:pt>
  </dgm:ptLst>
  <dgm:cxnLst>
    <dgm:cxn modelId="{2A502806-86D7-0443-B7EF-8A8070A279D1}" type="presOf" srcId="{D8CBC229-772B-8A46-94C1-74AC72368A83}" destId="{EBD38EF9-E1FE-A549-82AA-EE7D9BE023EE}" srcOrd="0" destOrd="0" presId="urn:microsoft.com/office/officeart/2005/8/layout/default"/>
    <dgm:cxn modelId="{C323519C-5E61-BE49-ACC9-764ADD283F92}" srcId="{0EAC7134-9606-6F49-8B11-1C75144E7CB4}" destId="{CFDB0B6F-B823-1C4C-8613-049D187A76CA}" srcOrd="4" destOrd="0" parTransId="{3A8C7054-122B-8449-81E6-22671A7E74A3}" sibTransId="{4BF13FAD-2D91-A646-9E80-FDCB42EF6018}"/>
    <dgm:cxn modelId="{7909987E-56B1-EF4A-A819-16DFFD419570}" type="presOf" srcId="{37C7083A-49DB-724D-9AB6-E2BB0C1AFE71}" destId="{EBD38EF9-E1FE-A549-82AA-EE7D9BE023EE}" srcOrd="0" destOrd="3" presId="urn:microsoft.com/office/officeart/2005/8/layout/default"/>
    <dgm:cxn modelId="{05E7D485-A485-5B4D-846D-DA055618D270}" type="presOf" srcId="{90D65AEC-25BB-B94A-B286-FFFD36A536D8}" destId="{E223EA0D-36A9-DC4A-A666-A2E0F3AD4213}" srcOrd="0" destOrd="1" presId="urn:microsoft.com/office/officeart/2005/8/layout/default"/>
    <dgm:cxn modelId="{8471C9C6-C764-0B4F-B10D-F600EC6FED48}" type="presOf" srcId="{EEED43FE-152A-2A4B-8DE4-4E67E9212F07}" destId="{95EAC138-73AB-DD47-B111-6B8551E55EF1}" srcOrd="0" destOrd="0" presId="urn:microsoft.com/office/officeart/2005/8/layout/default"/>
    <dgm:cxn modelId="{4094A604-982A-CC4F-BA31-6B6F018258CF}" srcId="{EEED43FE-152A-2A4B-8DE4-4E67E9212F07}" destId="{E47205F7-91EB-8747-9C04-8557E6B4D66E}" srcOrd="4" destOrd="0" parTransId="{02F262E6-04F2-9541-96EA-0C05C41A67E3}" sibTransId="{61E7E311-96D8-AF42-9761-23107AB9784F}"/>
    <dgm:cxn modelId="{B9DD1046-6C03-6F44-ABA5-47C9A1CCE46D}" type="presOf" srcId="{5E290FE6-B5C8-8446-AA0E-46E902E3E62C}" destId="{B966321E-9C6E-E34D-A135-E97E3B2F1CAA}" srcOrd="0" destOrd="1" presId="urn:microsoft.com/office/officeart/2005/8/layout/default"/>
    <dgm:cxn modelId="{9FEAD1C7-EA21-CF46-B11A-541C940D7556}" type="presOf" srcId="{421E0B9A-4957-8B45-9371-A29384BA0635}" destId="{E223EA0D-36A9-DC4A-A666-A2E0F3AD4213}" srcOrd="0" destOrd="4" presId="urn:microsoft.com/office/officeart/2005/8/layout/default"/>
    <dgm:cxn modelId="{6DC88551-A47A-AA41-AF56-C8A4243C7EDB}" type="presOf" srcId="{0EAC7134-9606-6F49-8B11-1C75144E7CB4}" destId="{B966321E-9C6E-E34D-A135-E97E3B2F1CAA}" srcOrd="0" destOrd="0" presId="urn:microsoft.com/office/officeart/2005/8/layout/default"/>
    <dgm:cxn modelId="{508DCCED-0B45-EE49-AEA7-9FAD32D0A6D1}" srcId="{8CF92502-8CC7-2D46-90A9-1D12E5508D09}" destId="{64337F89-B2BE-2842-8E88-EB2039ED6EE3}" srcOrd="0" destOrd="0" parTransId="{D5F8B17D-E4E1-B543-B420-445A752BE374}" sibTransId="{A141EFD4-6728-3A49-9083-85349586F972}"/>
    <dgm:cxn modelId="{73DDA547-C948-964F-9267-82A32BF1E137}" srcId="{0EAC7134-9606-6F49-8B11-1C75144E7CB4}" destId="{FD587474-11AC-B241-88B9-A3D52883FDE7}" srcOrd="3" destOrd="0" parTransId="{93FB066D-9D84-A240-8E25-4A7F98706280}" sibTransId="{719FC6F6-556F-714F-AE41-BBE6CBDA26E8}"/>
    <dgm:cxn modelId="{DD7C8396-1914-454E-B104-4B52FBFE95A2}" type="presOf" srcId="{55FE0CA6-013F-FB48-A553-919BBCFE943D}" destId="{CD203989-070D-BA4C-BADE-F35FC9A086CA}" srcOrd="0" destOrd="2" presId="urn:microsoft.com/office/officeart/2005/8/layout/default"/>
    <dgm:cxn modelId="{2ED49377-5C66-FF4E-8A10-89CD623584D8}" srcId="{8CF92502-8CC7-2D46-90A9-1D12E5508D09}" destId="{81CE78D6-69D7-F545-A67A-48849903F968}" srcOrd="2" destOrd="0" parTransId="{33321C9A-CD1F-8F42-93CF-A29A0D3B5250}" sibTransId="{4AA6C87A-BBC1-C24C-BCBF-FE86E0EF26DE}"/>
    <dgm:cxn modelId="{2E0022DA-7D81-7D44-A71E-1022E3D6BD42}" type="presOf" srcId="{8CF92502-8CC7-2D46-90A9-1D12E5508D09}" destId="{CD203989-070D-BA4C-BADE-F35FC9A086CA}" srcOrd="0" destOrd="0" presId="urn:microsoft.com/office/officeart/2005/8/layout/default"/>
    <dgm:cxn modelId="{16794445-C5A3-7448-BCB0-F3FA276C7AF4}" type="presOf" srcId="{AC7358B4-76CC-D546-BBC4-3481D50B2A47}" destId="{E223EA0D-36A9-DC4A-A666-A2E0F3AD4213}" srcOrd="0" destOrd="3" presId="urn:microsoft.com/office/officeart/2005/8/layout/default"/>
    <dgm:cxn modelId="{CF6BC7DC-449F-524E-85EA-C4B1FF4C25EC}" srcId="{254FE92A-0024-0946-BA37-804C1D295206}" destId="{8CF92502-8CC7-2D46-90A9-1D12E5508D09}" srcOrd="4" destOrd="0" parTransId="{636C1487-4E45-F240-B8BA-56DDF91296CE}" sibTransId="{8E377343-1DE5-8C4A-A1FD-7CEBCB95AE5F}"/>
    <dgm:cxn modelId="{F3379F51-F5B5-D649-947B-151C95DAACE0}" srcId="{EEED43FE-152A-2A4B-8DE4-4E67E9212F07}" destId="{DF2E148F-470B-A147-8C4F-64398CCFCB05}" srcOrd="1" destOrd="0" parTransId="{1F17E937-423E-014A-9BDD-F008A46C7B75}" sibTransId="{370D5F3F-C8DB-6744-BA1B-F5746EF185C6}"/>
    <dgm:cxn modelId="{FF53B15D-C59D-D746-B7B6-4F2A3B05900C}" srcId="{254FE92A-0024-0946-BA37-804C1D295206}" destId="{EEED43FE-152A-2A4B-8DE4-4E67E9212F07}" srcOrd="2" destOrd="0" parTransId="{9C5A35F3-F10C-204C-882B-1B3A49949289}" sibTransId="{76079BAC-EAAE-D646-A330-61419F80CF61}"/>
    <dgm:cxn modelId="{EE70E522-1328-C144-B1F9-E0A2D8F46F72}" type="presOf" srcId="{458A5E47-0F2B-AA48-BABF-17090E88E513}" destId="{EBD38EF9-E1FE-A549-82AA-EE7D9BE023EE}" srcOrd="0" destOrd="2" presId="urn:microsoft.com/office/officeart/2005/8/layout/default"/>
    <dgm:cxn modelId="{35766117-5AE2-F346-AAB8-5523BE8549BB}" srcId="{0EAC7134-9606-6F49-8B11-1C75144E7CB4}" destId="{5B875C40-E6B6-314C-91F7-AB30BC918CBD}" srcOrd="2" destOrd="0" parTransId="{6E9534A3-6EE5-D942-9D60-13E47FB68463}" sibTransId="{70A4FCB4-DCA5-A346-9EA7-12F6279AD273}"/>
    <dgm:cxn modelId="{1DD6A0C1-6F09-4F42-8D42-4CAAFDD24016}" type="presOf" srcId="{254FE92A-0024-0946-BA37-804C1D295206}" destId="{7A64F443-1E92-2140-9124-01C99372CB8C}" srcOrd="0" destOrd="0" presId="urn:microsoft.com/office/officeart/2005/8/layout/default"/>
    <dgm:cxn modelId="{F7777609-65DB-0D4D-8AA4-1A565B36E0ED}" srcId="{254FE92A-0024-0946-BA37-804C1D295206}" destId="{4648A8FF-A0FF-504F-9CD3-99F629D3B9BD}" srcOrd="3" destOrd="0" parTransId="{ED14B624-F8CF-6B43-93A6-DC4E064669F4}" sibTransId="{B946C0CF-A52B-CF44-B909-F10D6932099C}"/>
    <dgm:cxn modelId="{20970116-D2AC-B84E-B521-D96AE40BA9A6}" type="presOf" srcId="{CFDB0B6F-B823-1C4C-8613-049D187A76CA}" destId="{B966321E-9C6E-E34D-A135-E97E3B2F1CAA}" srcOrd="0" destOrd="5" presId="urn:microsoft.com/office/officeart/2005/8/layout/default"/>
    <dgm:cxn modelId="{49B60DA0-53B4-554B-9B9F-2FA25A85A5E0}" type="presOf" srcId="{DAD3E40F-08AE-1C4E-9BF6-E67CB9CC5450}" destId="{95EAC138-73AB-DD47-B111-6B8551E55EF1}" srcOrd="0" destOrd="4" presId="urn:microsoft.com/office/officeart/2005/8/layout/default"/>
    <dgm:cxn modelId="{3087A3CA-197C-4948-9E3C-900F40E41A88}" type="presOf" srcId="{67D779C0-5CEE-5349-8F77-8F1AF6306138}" destId="{B966321E-9C6E-E34D-A135-E97E3B2F1CAA}" srcOrd="0" destOrd="2" presId="urn:microsoft.com/office/officeart/2005/8/layout/default"/>
    <dgm:cxn modelId="{38E5E01F-031E-C34D-B3C2-B63D137B003B}" type="presOf" srcId="{5FCF9248-1213-6D4B-9B13-3A70DA74C88E}" destId="{EBD38EF9-E1FE-A549-82AA-EE7D9BE023EE}" srcOrd="0" destOrd="1" presId="urn:microsoft.com/office/officeart/2005/8/layout/default"/>
    <dgm:cxn modelId="{B2E11586-5294-FB47-8ACA-1B3DA30814C0}" srcId="{0EAC7134-9606-6F49-8B11-1C75144E7CB4}" destId="{5E290FE6-B5C8-8446-AA0E-46E902E3E62C}" srcOrd="0" destOrd="0" parTransId="{FA136B6C-9DD6-A043-AC2D-725E37C3CE1E}" sibTransId="{752FE2FF-AA17-1245-B566-1060E48B7CC7}"/>
    <dgm:cxn modelId="{3EA76766-104F-D941-B71E-2B28466A49C8}" srcId="{D8CBC229-772B-8A46-94C1-74AC72368A83}" destId="{458A5E47-0F2B-AA48-BABF-17090E88E513}" srcOrd="1" destOrd="0" parTransId="{A8196A3E-50F0-A841-9D1F-1F353DC51329}" sibTransId="{BC975737-AB85-5340-923A-9D9F699F2A77}"/>
    <dgm:cxn modelId="{C5876EE9-5111-C64F-A10A-9C1250A66B79}" srcId="{4648A8FF-A0FF-504F-9CD3-99F629D3B9BD}" destId="{AC7358B4-76CC-D546-BBC4-3481D50B2A47}" srcOrd="2" destOrd="0" parTransId="{999E5235-0430-1A4A-8DC6-8C79B80084B4}" sibTransId="{67EFD816-BEF4-7644-AB17-0C691654AFD2}"/>
    <dgm:cxn modelId="{8C6BA035-AF09-6349-A89C-AA5FEB780755}" type="presOf" srcId="{E47205F7-91EB-8747-9C04-8557E6B4D66E}" destId="{95EAC138-73AB-DD47-B111-6B8551E55EF1}" srcOrd="0" destOrd="5" presId="urn:microsoft.com/office/officeart/2005/8/layout/default"/>
    <dgm:cxn modelId="{13BDAEBD-84E6-5E48-B41D-406893F61D52}" srcId="{254FE92A-0024-0946-BA37-804C1D295206}" destId="{0EAC7134-9606-6F49-8B11-1C75144E7CB4}" srcOrd="0" destOrd="0" parTransId="{2FBF656D-8BF9-4B4D-8FD9-BF55C08D656B}" sibTransId="{513E64B5-6908-0C44-99D3-1B6607CC1152}"/>
    <dgm:cxn modelId="{CF77E344-BB49-D849-A965-7BF5257DC559}" srcId="{4648A8FF-A0FF-504F-9CD3-99F629D3B9BD}" destId="{421E0B9A-4957-8B45-9371-A29384BA0635}" srcOrd="3" destOrd="0" parTransId="{0D10C8E0-3635-664D-AE1E-697E047A81FD}" sibTransId="{830C8AA5-623A-F043-A413-7D244D3975C5}"/>
    <dgm:cxn modelId="{9784D221-548F-2541-9348-F968C1D76EA6}" srcId="{D8CBC229-772B-8A46-94C1-74AC72368A83}" destId="{5FCF9248-1213-6D4B-9B13-3A70DA74C88E}" srcOrd="0" destOrd="0" parTransId="{1C37D141-329E-6844-967E-C7886EBBBD63}" sibTransId="{64C0B798-8C47-B74A-A8A4-BE954204E071}"/>
    <dgm:cxn modelId="{2013CA15-DBE8-794A-9F11-BE55811A68D1}" type="presOf" srcId="{C75354BA-8F16-234A-B23B-2385D8BF11D5}" destId="{95EAC138-73AB-DD47-B111-6B8551E55EF1}" srcOrd="0" destOrd="1" presId="urn:microsoft.com/office/officeart/2005/8/layout/default"/>
    <dgm:cxn modelId="{23B8FCB9-A55F-194B-963B-E6B66DE7709D}" srcId="{254FE92A-0024-0946-BA37-804C1D295206}" destId="{D8CBC229-772B-8A46-94C1-74AC72368A83}" srcOrd="1" destOrd="0" parTransId="{D0C611A1-634E-FF42-A1DA-16594B33B8AC}" sibTransId="{CB011F1F-3097-6C48-958D-DB957110CAEC}"/>
    <dgm:cxn modelId="{7AFF64FF-F6AF-E749-9458-F0911204D95D}" type="presOf" srcId="{CF76EA60-EE27-9243-A093-303A7B510D27}" destId="{95EAC138-73AB-DD47-B111-6B8551E55EF1}" srcOrd="0" destOrd="3" presId="urn:microsoft.com/office/officeart/2005/8/layout/default"/>
    <dgm:cxn modelId="{A2D48154-B9D3-1C45-BB5E-6C7367665CC0}" srcId="{EEED43FE-152A-2A4B-8DE4-4E67E9212F07}" destId="{CF76EA60-EE27-9243-A093-303A7B510D27}" srcOrd="2" destOrd="0" parTransId="{86CADD5C-5F0A-174E-9CED-ABF56055498B}" sibTransId="{ADBCD459-16C5-6144-958F-2E5014E68DD9}"/>
    <dgm:cxn modelId="{F761AA3B-F0FE-D14D-8C71-5EB738A6C547}" srcId="{D8CBC229-772B-8A46-94C1-74AC72368A83}" destId="{013E6FCB-1C24-4D47-8798-AE74994D33CF}" srcOrd="3" destOrd="0" parTransId="{645A93BE-4584-0D42-8D7F-12246FCF7B8E}" sibTransId="{42724FEC-A92F-1A44-AE38-9B90EAFE35DB}"/>
    <dgm:cxn modelId="{B299F5F3-1EBB-7A45-9EDC-69F70032D30E}" srcId="{4648A8FF-A0FF-504F-9CD3-99F629D3B9BD}" destId="{90D65AEC-25BB-B94A-B286-FFFD36A536D8}" srcOrd="0" destOrd="0" parTransId="{37E41BC4-99EB-534B-90D8-9781171EE339}" sibTransId="{A8C352E0-6428-3C4F-A31D-B4D41AF83319}"/>
    <dgm:cxn modelId="{CEF5226A-9571-FD45-8CAD-6EC714B08707}" type="presOf" srcId="{013E6FCB-1C24-4D47-8798-AE74994D33CF}" destId="{EBD38EF9-E1FE-A549-82AA-EE7D9BE023EE}" srcOrd="0" destOrd="4" presId="urn:microsoft.com/office/officeart/2005/8/layout/default"/>
    <dgm:cxn modelId="{C6FDCA43-C9B2-2D4B-928F-8AC86A4AF42A}" type="presOf" srcId="{FD587474-11AC-B241-88B9-A3D52883FDE7}" destId="{B966321E-9C6E-E34D-A135-E97E3B2F1CAA}" srcOrd="0" destOrd="4" presId="urn:microsoft.com/office/officeart/2005/8/layout/default"/>
    <dgm:cxn modelId="{22D035DD-A74C-0B4B-A020-8409F7CAC39D}" srcId="{EEED43FE-152A-2A4B-8DE4-4E67E9212F07}" destId="{C75354BA-8F16-234A-B23B-2385D8BF11D5}" srcOrd="0" destOrd="0" parTransId="{FC8C6B8C-D137-AC42-9368-150F5119E137}" sibTransId="{5B2E54A4-5444-CE47-B8D7-2C4F4C59A575}"/>
    <dgm:cxn modelId="{8AFFAA17-DFEA-8148-AE19-8E7BB2E1B6B7}" srcId="{EEED43FE-152A-2A4B-8DE4-4E67E9212F07}" destId="{DAD3E40F-08AE-1C4E-9BF6-E67CB9CC5450}" srcOrd="3" destOrd="0" parTransId="{B1683D99-9078-5344-9426-6AEEE2A2ECF7}" sibTransId="{783D98DF-57E6-F340-AA96-9CCA97AADD72}"/>
    <dgm:cxn modelId="{29A40E42-7194-DA49-ABDC-6FD7518C157D}" type="presOf" srcId="{BAF638FE-B832-C344-97AC-27D1A663FDA3}" destId="{E223EA0D-36A9-DC4A-A666-A2E0F3AD4213}" srcOrd="0" destOrd="2" presId="urn:microsoft.com/office/officeart/2005/8/layout/default"/>
    <dgm:cxn modelId="{27986255-3E07-0C48-A6F7-5A2C8E7C15E4}" type="presOf" srcId="{64337F89-B2BE-2842-8E88-EB2039ED6EE3}" destId="{CD203989-070D-BA4C-BADE-F35FC9A086CA}" srcOrd="0" destOrd="1" presId="urn:microsoft.com/office/officeart/2005/8/layout/default"/>
    <dgm:cxn modelId="{E74487B3-776C-A34C-9865-A5BC9CD93F68}" type="presOf" srcId="{5B875C40-E6B6-314C-91F7-AB30BC918CBD}" destId="{B966321E-9C6E-E34D-A135-E97E3B2F1CAA}" srcOrd="0" destOrd="3" presId="urn:microsoft.com/office/officeart/2005/8/layout/default"/>
    <dgm:cxn modelId="{7A50FA64-870E-C74B-86A0-FB4A642092E7}" type="presOf" srcId="{4648A8FF-A0FF-504F-9CD3-99F629D3B9BD}" destId="{E223EA0D-36A9-DC4A-A666-A2E0F3AD4213}" srcOrd="0" destOrd="0" presId="urn:microsoft.com/office/officeart/2005/8/layout/default"/>
    <dgm:cxn modelId="{85CCAC1E-D298-8749-B552-0F0D4B84F7DD}" type="presOf" srcId="{81CE78D6-69D7-F545-A67A-48849903F968}" destId="{CD203989-070D-BA4C-BADE-F35FC9A086CA}" srcOrd="0" destOrd="3" presId="urn:microsoft.com/office/officeart/2005/8/layout/default"/>
    <dgm:cxn modelId="{76051CA4-A923-C546-B32E-EB95B794713F}" type="presOf" srcId="{DF2E148F-470B-A147-8C4F-64398CCFCB05}" destId="{95EAC138-73AB-DD47-B111-6B8551E55EF1}" srcOrd="0" destOrd="2" presId="urn:microsoft.com/office/officeart/2005/8/layout/default"/>
    <dgm:cxn modelId="{128419AF-B46F-E146-8ABA-F6792604B26D}" srcId="{0EAC7134-9606-6F49-8B11-1C75144E7CB4}" destId="{67D779C0-5CEE-5349-8F77-8F1AF6306138}" srcOrd="1" destOrd="0" parTransId="{67F0B1ED-FCF4-4144-A60B-10900FF20E99}" sibTransId="{9359366B-D72B-6B48-B259-9B18E1D0EAE1}"/>
    <dgm:cxn modelId="{5F36D092-E59B-2644-A8C2-250A6E7E8CDA}" srcId="{D8CBC229-772B-8A46-94C1-74AC72368A83}" destId="{37C7083A-49DB-724D-9AB6-E2BB0C1AFE71}" srcOrd="2" destOrd="0" parTransId="{887EF3E4-AE30-624E-89A7-7B437BC33349}" sibTransId="{D4C9C92B-5530-8C41-ACB9-3508F9031714}"/>
    <dgm:cxn modelId="{13FD7F82-AB1F-8B4C-B826-6EC07CF13D5C}" srcId="{8CF92502-8CC7-2D46-90A9-1D12E5508D09}" destId="{55FE0CA6-013F-FB48-A553-919BBCFE943D}" srcOrd="1" destOrd="0" parTransId="{23049CB6-BAE1-A54D-BD6F-C2E606A24367}" sibTransId="{026824F1-383E-6A41-93D1-21C9B81A6EB1}"/>
    <dgm:cxn modelId="{A69001BD-93E6-194C-98B0-B2FB414FB844}" srcId="{4648A8FF-A0FF-504F-9CD3-99F629D3B9BD}" destId="{BAF638FE-B832-C344-97AC-27D1A663FDA3}" srcOrd="1" destOrd="0" parTransId="{D87EE459-4146-C040-97FC-03DF8198BB84}" sibTransId="{F6D95E32-2E00-794B-9572-5C96D66E53AB}"/>
    <dgm:cxn modelId="{C99CD15D-7DA0-644C-9703-3D7388E9DA0A}" type="presParOf" srcId="{7A64F443-1E92-2140-9124-01C99372CB8C}" destId="{B966321E-9C6E-E34D-A135-E97E3B2F1CAA}" srcOrd="0" destOrd="0" presId="urn:microsoft.com/office/officeart/2005/8/layout/default"/>
    <dgm:cxn modelId="{B340C02B-C925-3F49-89A0-B32D30AB7B4F}" type="presParOf" srcId="{7A64F443-1E92-2140-9124-01C99372CB8C}" destId="{F02927FA-B6B6-4B46-A45D-BE27EAF73ED1}" srcOrd="1" destOrd="0" presId="urn:microsoft.com/office/officeart/2005/8/layout/default"/>
    <dgm:cxn modelId="{A785229A-5EFE-3F4A-9484-3D27C1E37488}" type="presParOf" srcId="{7A64F443-1E92-2140-9124-01C99372CB8C}" destId="{EBD38EF9-E1FE-A549-82AA-EE7D9BE023EE}" srcOrd="2" destOrd="0" presId="urn:microsoft.com/office/officeart/2005/8/layout/default"/>
    <dgm:cxn modelId="{C81D248D-1FD7-D34F-B3F8-0B565E91A3B3}" type="presParOf" srcId="{7A64F443-1E92-2140-9124-01C99372CB8C}" destId="{00350F89-8AB1-094B-BE90-122F43FE1A6A}" srcOrd="3" destOrd="0" presId="urn:microsoft.com/office/officeart/2005/8/layout/default"/>
    <dgm:cxn modelId="{6092DCF2-C726-9847-9465-EBB86D071BC3}" type="presParOf" srcId="{7A64F443-1E92-2140-9124-01C99372CB8C}" destId="{95EAC138-73AB-DD47-B111-6B8551E55EF1}" srcOrd="4" destOrd="0" presId="urn:microsoft.com/office/officeart/2005/8/layout/default"/>
    <dgm:cxn modelId="{F01E295F-9085-2D44-9C9D-58D64E217489}" type="presParOf" srcId="{7A64F443-1E92-2140-9124-01C99372CB8C}" destId="{241569D7-A874-4348-91E5-FD12436D79CE}" srcOrd="5" destOrd="0" presId="urn:microsoft.com/office/officeart/2005/8/layout/default"/>
    <dgm:cxn modelId="{580F702B-46A0-0B44-A6EC-AF2B0A5C7453}" type="presParOf" srcId="{7A64F443-1E92-2140-9124-01C99372CB8C}" destId="{E223EA0D-36A9-DC4A-A666-A2E0F3AD4213}" srcOrd="6" destOrd="0" presId="urn:microsoft.com/office/officeart/2005/8/layout/default"/>
    <dgm:cxn modelId="{01D8EAAA-FC9E-5946-8823-A8E0C9CC0ED4}" type="presParOf" srcId="{7A64F443-1E92-2140-9124-01C99372CB8C}" destId="{0E72718B-2FB3-2C40-8ABB-AEAD868D1B2D}" srcOrd="7" destOrd="0" presId="urn:microsoft.com/office/officeart/2005/8/layout/default"/>
    <dgm:cxn modelId="{D27B166D-D047-B84C-94ED-E0510B34DABF}" type="presParOf" srcId="{7A64F443-1E92-2140-9124-01C99372CB8C}" destId="{CD203989-070D-BA4C-BADE-F35FC9A086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2B1AF-A9B2-844F-BBE3-F4C537B9D0AE}"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97761B6F-424B-7046-811B-154E33489D97}">
      <dgm:prSet>
        <dgm:style>
          <a:lnRef idx="0">
            <a:schemeClr val="accent3"/>
          </a:lnRef>
          <a:fillRef idx="3">
            <a:schemeClr val="accent3"/>
          </a:fillRef>
          <a:effectRef idx="3">
            <a:schemeClr val="accent3"/>
          </a:effectRef>
          <a:fontRef idx="minor">
            <a:schemeClr val="lt1"/>
          </a:fontRef>
        </dgm:style>
      </dgm:prSet>
      <dgm:spPr>
        <a:solidFill>
          <a:schemeClr val="accent3">
            <a:lumMod val="60000"/>
            <a:lumOff val="40000"/>
          </a:schemeClr>
        </a:solidFill>
      </dgm:spPr>
      <dgm:t>
        <a:bodyPr/>
        <a:lstStyle/>
        <a:p>
          <a:pPr rtl="0"/>
          <a:r>
            <a:rPr lang="en-US" dirty="0" err="1" smtClean="0">
              <a:solidFill>
                <a:schemeClr val="tx1">
                  <a:lumMod val="50000"/>
                  <a:lumOff val="50000"/>
                </a:schemeClr>
              </a:solidFill>
              <a:effectLst>
                <a:outerShdw blurRad="50800" dist="38100" dir="2700000" algn="tl" rotWithShape="0">
                  <a:prstClr val="black">
                    <a:alpha val="40000"/>
                  </a:prstClr>
                </a:outerShdw>
              </a:effectLst>
            </a:rPr>
            <a:t>EnergyOS</a:t>
          </a:r>
          <a:r>
            <a:rPr lang="en-US" dirty="0" smtClean="0">
              <a:solidFill>
                <a:schemeClr val="tx1">
                  <a:lumMod val="50000"/>
                  <a:lumOff val="50000"/>
                </a:schemeClr>
              </a:solidFill>
              <a:effectLst>
                <a:outerShdw blurRad="50800" dist="38100" dir="2700000" algn="tl" rotWithShape="0">
                  <a:prstClr val="black">
                    <a:alpha val="40000"/>
                  </a:prstClr>
                </a:outerShdw>
              </a:effectLst>
            </a:rPr>
            <a:t> </a:t>
          </a:r>
        </a:p>
        <a:p>
          <a:pPr rtl="0"/>
          <a:r>
            <a:rPr lang="en-US" dirty="0" smtClean="0">
              <a:solidFill>
                <a:schemeClr val="tx1">
                  <a:lumMod val="50000"/>
                  <a:lumOff val="50000"/>
                </a:schemeClr>
              </a:solidFill>
              <a:effectLst>
                <a:outerShdw blurRad="50800" dist="38100" dir="2700000" algn="tl" rotWithShape="0">
                  <a:prstClr val="black">
                    <a:alpha val="40000"/>
                  </a:prstClr>
                </a:outerShdw>
              </a:effectLst>
            </a:rPr>
            <a:t/>
          </a:r>
          <a:br>
            <a:rPr lang="en-US" dirty="0" smtClean="0">
              <a:solidFill>
                <a:schemeClr val="tx1">
                  <a:lumMod val="50000"/>
                  <a:lumOff val="50000"/>
                </a:schemeClr>
              </a:solidFill>
              <a:effectLst>
                <a:outerShdw blurRad="50800" dist="38100" dir="2700000" algn="tl" rotWithShape="0">
                  <a:prstClr val="black">
                    <a:alpha val="40000"/>
                  </a:prstClr>
                </a:outerShdw>
              </a:effectLst>
            </a:rPr>
          </a:br>
          <a:r>
            <a:rPr lang="en-US" dirty="0" err="1" smtClean="0">
              <a:solidFill>
                <a:schemeClr val="tx1">
                  <a:lumMod val="50000"/>
                  <a:lumOff val="50000"/>
                </a:schemeClr>
              </a:solidFill>
              <a:effectLst>
                <a:outerShdw blurRad="50800" dist="38100" dir="2700000" algn="tl" rotWithShape="0">
                  <a:prstClr val="black">
                    <a:alpha val="40000"/>
                  </a:prstClr>
                </a:outerShdw>
              </a:effectLst>
            </a:rPr>
            <a:t>OpenESPI</a:t>
          </a:r>
          <a:endParaRPr lang="en-US" dirty="0" smtClean="0">
            <a:solidFill>
              <a:schemeClr val="tx1">
                <a:lumMod val="50000"/>
                <a:lumOff val="50000"/>
              </a:schemeClr>
            </a:solidFill>
            <a:effectLst>
              <a:outerShdw blurRad="50800" dist="38100" dir="2700000" algn="tl" rotWithShape="0">
                <a:prstClr val="black">
                  <a:alpha val="40000"/>
                </a:prstClr>
              </a:outerShdw>
            </a:effectLst>
          </a:endParaRPr>
        </a:p>
        <a:p>
          <a:pPr rtl="0"/>
          <a:endParaRPr lang="en-US" dirty="0" smtClean="0">
            <a:solidFill>
              <a:schemeClr val="tx1">
                <a:lumMod val="50000"/>
                <a:lumOff val="50000"/>
              </a:schemeClr>
            </a:solidFill>
            <a:effectLst>
              <a:outerShdw blurRad="50800" dist="38100" dir="8100000" algn="tr" rotWithShape="0">
                <a:prstClr val="black">
                  <a:alpha val="40000"/>
                </a:prstClr>
              </a:outerShdw>
            </a:effectLst>
          </a:endParaRPr>
        </a:p>
        <a:p>
          <a:pPr rtl="0"/>
          <a:r>
            <a:rPr lang="en-US" dirty="0" smtClean="0">
              <a:solidFill>
                <a:schemeClr val="tx1">
                  <a:lumMod val="50000"/>
                  <a:lumOff val="50000"/>
                </a:schemeClr>
              </a:solidFill>
              <a:effectLst>
                <a:outerShdw blurRad="50800" dist="38100" dir="2700000" algn="tl" rotWithShape="0">
                  <a:prstClr val="black">
                    <a:alpha val="40000"/>
                  </a:prstClr>
                </a:outerShdw>
              </a:effectLst>
            </a:rPr>
            <a:t>Project Deep Dive</a:t>
          </a:r>
        </a:p>
        <a:p>
          <a:pPr rtl="0"/>
          <a:endParaRPr lang="en-US" dirty="0" smtClean="0">
            <a:solidFill>
              <a:schemeClr val="bg1">
                <a:lumMod val="50000"/>
              </a:schemeClr>
            </a:solidFill>
          </a:endParaRPr>
        </a:p>
        <a:p>
          <a:pPr rtl="0"/>
          <a:endParaRPr lang="en-US" dirty="0" smtClean="0">
            <a:solidFill>
              <a:schemeClr val="bg1">
                <a:lumMod val="50000"/>
              </a:schemeClr>
            </a:solidFill>
          </a:endParaRPr>
        </a:p>
        <a:p>
          <a:pPr rtl="0"/>
          <a:endParaRPr lang="en-US" dirty="0">
            <a:solidFill>
              <a:schemeClr val="bg1">
                <a:lumMod val="50000"/>
              </a:schemeClr>
            </a:solidFill>
          </a:endParaRPr>
        </a:p>
      </dgm:t>
    </dgm:pt>
    <dgm:pt modelId="{DF81C9A4-876B-3C4B-818D-5AB81EE427E5}" type="parTrans" cxnId="{C3E61366-24E1-0B44-8B03-544C933531CB}">
      <dgm:prSet/>
      <dgm:spPr/>
      <dgm:t>
        <a:bodyPr/>
        <a:lstStyle/>
        <a:p>
          <a:endParaRPr lang="en-US"/>
        </a:p>
      </dgm:t>
    </dgm:pt>
    <dgm:pt modelId="{F675D2E0-679D-404B-B336-1016507C8B1E}" type="sibTrans" cxnId="{C3E61366-24E1-0B44-8B03-544C933531CB}">
      <dgm:prSet/>
      <dgm:spPr/>
      <dgm:t>
        <a:bodyPr/>
        <a:lstStyle/>
        <a:p>
          <a:endParaRPr lang="en-US"/>
        </a:p>
      </dgm:t>
    </dgm:pt>
    <dgm:pt modelId="{62F915E2-B16C-6741-84A8-AC6F7DB39FA2}" type="pres">
      <dgm:prSet presAssocID="{A902B1AF-A9B2-844F-BBE3-F4C537B9D0AE}" presName="diagram" presStyleCnt="0">
        <dgm:presLayoutVars>
          <dgm:dir/>
          <dgm:resizeHandles val="exact"/>
        </dgm:presLayoutVars>
      </dgm:prSet>
      <dgm:spPr/>
      <dgm:t>
        <a:bodyPr/>
        <a:lstStyle/>
        <a:p>
          <a:endParaRPr lang="en-US"/>
        </a:p>
      </dgm:t>
    </dgm:pt>
    <dgm:pt modelId="{DA0AF3E7-A8E9-C548-A542-BED036B36962}" type="pres">
      <dgm:prSet presAssocID="{97761B6F-424B-7046-811B-154E33489D97}" presName="node" presStyleLbl="node1" presStyleIdx="0" presStyleCnt="1" custScaleX="357417" custScaleY="415737">
        <dgm:presLayoutVars>
          <dgm:bulletEnabled val="1"/>
        </dgm:presLayoutVars>
      </dgm:prSet>
      <dgm:spPr/>
      <dgm:t>
        <a:bodyPr/>
        <a:lstStyle/>
        <a:p>
          <a:endParaRPr lang="en-US"/>
        </a:p>
      </dgm:t>
    </dgm:pt>
  </dgm:ptLst>
  <dgm:cxnLst>
    <dgm:cxn modelId="{C3E61366-24E1-0B44-8B03-544C933531CB}" srcId="{A902B1AF-A9B2-844F-BBE3-F4C537B9D0AE}" destId="{97761B6F-424B-7046-811B-154E33489D97}" srcOrd="0" destOrd="0" parTransId="{DF81C9A4-876B-3C4B-818D-5AB81EE427E5}" sibTransId="{F675D2E0-679D-404B-B336-1016507C8B1E}"/>
    <dgm:cxn modelId="{1175E5E3-11E5-F64B-A0B6-DFAE039E0734}" type="presOf" srcId="{97761B6F-424B-7046-811B-154E33489D97}" destId="{DA0AF3E7-A8E9-C548-A542-BED036B36962}" srcOrd="0" destOrd="0" presId="urn:microsoft.com/office/officeart/2005/8/layout/default"/>
    <dgm:cxn modelId="{75D928EB-2D89-3E4B-9262-61A2F2A4C56E}" type="presOf" srcId="{A902B1AF-A9B2-844F-BBE3-F4C537B9D0AE}" destId="{62F915E2-B16C-6741-84A8-AC6F7DB39FA2}" srcOrd="0" destOrd="0" presId="urn:microsoft.com/office/officeart/2005/8/layout/default"/>
    <dgm:cxn modelId="{F9775C6F-584E-E04D-811D-853B02843ADB}" type="presParOf" srcId="{62F915E2-B16C-6741-84A8-AC6F7DB39FA2}" destId="{DA0AF3E7-A8E9-C548-A542-BED036B3696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FD50DA-E95B-CF4D-9AA7-D0F0BA134A55}"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E3CEAF82-201C-3D45-8835-338B0B9AB957}">
      <dgm:prSet>
        <dgm:style>
          <a:lnRef idx="1">
            <a:schemeClr val="accent3"/>
          </a:lnRef>
          <a:fillRef idx="2">
            <a:schemeClr val="accent3"/>
          </a:fillRef>
          <a:effectRef idx="1">
            <a:schemeClr val="accent3"/>
          </a:effectRef>
          <a:fontRef idx="minor">
            <a:schemeClr val="dk1"/>
          </a:fontRef>
        </dgm:style>
      </dgm:prSet>
      <dgm:spPr/>
      <dgm:t>
        <a:bodyPr/>
        <a:lstStyle/>
        <a:p>
          <a:pPr rtl="0"/>
          <a:r>
            <a:rPr lang="en-US" dirty="0" smtClean="0">
              <a:solidFill>
                <a:srgbClr val="7F7F7F"/>
              </a:solidFill>
            </a:rPr>
            <a:t>John Teeter</a:t>
          </a:r>
        </a:p>
        <a:p>
          <a:pPr rtl="0"/>
          <a:r>
            <a:rPr lang="en-US" dirty="0" smtClean="0">
              <a:solidFill>
                <a:srgbClr val="7F7F7F"/>
              </a:solidFill>
            </a:rPr>
            <a:t>Updated: Mar 12, 2012</a:t>
          </a:r>
          <a:endParaRPr lang="en-US" dirty="0">
            <a:solidFill>
              <a:srgbClr val="7F7F7F"/>
            </a:solidFill>
          </a:endParaRPr>
        </a:p>
      </dgm:t>
    </dgm:pt>
    <dgm:pt modelId="{537A735B-EBB4-F24E-B160-0E89B842CAFE}" type="parTrans" cxnId="{57589ADF-546B-6845-82AE-A945CEFF6F19}">
      <dgm:prSet/>
      <dgm:spPr/>
      <dgm:t>
        <a:bodyPr/>
        <a:lstStyle/>
        <a:p>
          <a:endParaRPr lang="en-US"/>
        </a:p>
      </dgm:t>
    </dgm:pt>
    <dgm:pt modelId="{C68EE2C2-00FA-1645-8CFE-297437EAE471}" type="sibTrans" cxnId="{57589ADF-546B-6845-82AE-A945CEFF6F19}">
      <dgm:prSet/>
      <dgm:spPr/>
      <dgm:t>
        <a:bodyPr/>
        <a:lstStyle/>
        <a:p>
          <a:endParaRPr lang="en-US"/>
        </a:p>
      </dgm:t>
    </dgm:pt>
    <dgm:pt modelId="{35C05E64-33D9-3C4D-9283-7EFFFCB54CFF}" type="pres">
      <dgm:prSet presAssocID="{6DFD50DA-E95B-CF4D-9AA7-D0F0BA134A55}" presName="diagram" presStyleCnt="0">
        <dgm:presLayoutVars>
          <dgm:dir/>
          <dgm:resizeHandles val="exact"/>
        </dgm:presLayoutVars>
      </dgm:prSet>
      <dgm:spPr/>
      <dgm:t>
        <a:bodyPr/>
        <a:lstStyle/>
        <a:p>
          <a:endParaRPr lang="en-US"/>
        </a:p>
      </dgm:t>
    </dgm:pt>
    <dgm:pt modelId="{430A349D-DD4A-AE40-8A55-4248DCE7DFEA}" type="pres">
      <dgm:prSet presAssocID="{E3CEAF82-201C-3D45-8835-338B0B9AB957}" presName="node" presStyleLbl="node1" presStyleIdx="0" presStyleCnt="1" custScaleX="504433" custScaleY="115099">
        <dgm:presLayoutVars>
          <dgm:bulletEnabled val="1"/>
        </dgm:presLayoutVars>
      </dgm:prSet>
      <dgm:spPr/>
      <dgm:t>
        <a:bodyPr/>
        <a:lstStyle/>
        <a:p>
          <a:endParaRPr lang="en-US"/>
        </a:p>
      </dgm:t>
    </dgm:pt>
  </dgm:ptLst>
  <dgm:cxnLst>
    <dgm:cxn modelId="{F05F790B-5BCA-3541-BB20-D680F8BDB60F}" type="presOf" srcId="{E3CEAF82-201C-3D45-8835-338B0B9AB957}" destId="{430A349D-DD4A-AE40-8A55-4248DCE7DFEA}" srcOrd="0" destOrd="0" presId="urn:microsoft.com/office/officeart/2005/8/layout/default"/>
    <dgm:cxn modelId="{57589ADF-546B-6845-82AE-A945CEFF6F19}" srcId="{6DFD50DA-E95B-CF4D-9AA7-D0F0BA134A55}" destId="{E3CEAF82-201C-3D45-8835-338B0B9AB957}" srcOrd="0" destOrd="0" parTransId="{537A735B-EBB4-F24E-B160-0E89B842CAFE}" sibTransId="{C68EE2C2-00FA-1645-8CFE-297437EAE471}"/>
    <dgm:cxn modelId="{81DB6341-B179-A24C-8BBB-B692E2510CD2}" type="presOf" srcId="{6DFD50DA-E95B-CF4D-9AA7-D0F0BA134A55}" destId="{35C05E64-33D9-3C4D-9283-7EFFFCB54CFF}" srcOrd="0" destOrd="0" presId="urn:microsoft.com/office/officeart/2005/8/layout/default"/>
    <dgm:cxn modelId="{8145C57C-4D4A-B644-BA79-C6AC561D7F53}" type="presParOf" srcId="{35C05E64-33D9-3C4D-9283-7EFFFCB54CFF}" destId="{430A349D-DD4A-AE40-8A55-4248DCE7DFEA}"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4FE92A-0024-0946-BA37-804C1D295206}" type="doc">
      <dgm:prSet loTypeId="urn:microsoft.com/office/officeart/2005/8/layout/default" loCatId="" qsTypeId="urn:microsoft.com/office/officeart/2005/8/quickstyle/simple4" qsCatId="simple" csTypeId="urn:microsoft.com/office/officeart/2005/8/colors/accent1_3" csCatId="accent1" phldr="1"/>
      <dgm:spPr/>
      <dgm:t>
        <a:bodyPr/>
        <a:lstStyle/>
        <a:p>
          <a:endParaRPr lang="en-US"/>
        </a:p>
      </dgm:t>
    </dgm:pt>
    <dgm:pt modelId="{0EAC7134-9606-6F49-8B11-1C75144E7CB4}">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Session 1 – </a:t>
          </a:r>
          <a:r>
            <a:rPr lang="en-US" dirty="0" err="1" smtClean="0">
              <a:solidFill>
                <a:schemeClr val="bg1">
                  <a:lumMod val="50000"/>
                </a:schemeClr>
              </a:solidFill>
            </a:rPr>
            <a:t>OpenESPI</a:t>
          </a:r>
          <a:r>
            <a:rPr lang="en-US" dirty="0" smtClean="0">
              <a:solidFill>
                <a:schemeClr val="bg1">
                  <a:lumMod val="50000"/>
                </a:schemeClr>
              </a:solidFill>
            </a:rPr>
            <a:t> Project Overview</a:t>
          </a:r>
          <a:endParaRPr lang="en-US" dirty="0">
            <a:solidFill>
              <a:schemeClr val="bg1">
                <a:lumMod val="50000"/>
              </a:schemeClr>
            </a:solidFill>
          </a:endParaRPr>
        </a:p>
      </dgm:t>
    </dgm:pt>
    <dgm:pt modelId="{2FBF656D-8BF9-4B4D-8FD9-BF55C08D656B}" type="parTrans" cxnId="{13BDAEBD-84E6-5E48-B41D-406893F61D52}">
      <dgm:prSet/>
      <dgm:spPr/>
      <dgm:t>
        <a:bodyPr/>
        <a:lstStyle/>
        <a:p>
          <a:endParaRPr lang="en-US"/>
        </a:p>
      </dgm:t>
    </dgm:pt>
    <dgm:pt modelId="{513E64B5-6908-0C44-99D3-1B6607CC1152}" type="sibTrans" cxnId="{13BDAEBD-84E6-5E48-B41D-406893F61D52}">
      <dgm:prSet/>
      <dgm:spPr/>
      <dgm:t>
        <a:bodyPr/>
        <a:lstStyle/>
        <a:p>
          <a:endParaRPr lang="en-US"/>
        </a:p>
      </dgm:t>
    </dgm:pt>
    <dgm:pt modelId="{5E290FE6-B5C8-8446-AA0E-46E902E3E62C}">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Mission/Vision</a:t>
          </a:r>
          <a:endParaRPr lang="en-US" dirty="0">
            <a:solidFill>
              <a:schemeClr val="bg1">
                <a:lumMod val="50000"/>
              </a:schemeClr>
            </a:solidFill>
          </a:endParaRPr>
        </a:p>
      </dgm:t>
    </dgm:pt>
    <dgm:pt modelId="{FA136B6C-9DD6-A043-AC2D-725E37C3CE1E}" type="parTrans" cxnId="{B2E11586-5294-FB47-8ACA-1B3DA30814C0}">
      <dgm:prSet/>
      <dgm:spPr/>
      <dgm:t>
        <a:bodyPr/>
        <a:lstStyle/>
        <a:p>
          <a:endParaRPr lang="en-US"/>
        </a:p>
      </dgm:t>
    </dgm:pt>
    <dgm:pt modelId="{752FE2FF-AA17-1245-B566-1060E48B7CC7}" type="sibTrans" cxnId="{B2E11586-5294-FB47-8ACA-1B3DA30814C0}">
      <dgm:prSet/>
      <dgm:spPr/>
      <dgm:t>
        <a:bodyPr/>
        <a:lstStyle/>
        <a:p>
          <a:endParaRPr lang="en-US"/>
        </a:p>
      </dgm:t>
    </dgm:pt>
    <dgm:pt modelId="{67D779C0-5CEE-5349-8F77-8F1AF6306138}">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Open Source License – Apache 2</a:t>
          </a:r>
          <a:endParaRPr lang="en-US" dirty="0">
            <a:solidFill>
              <a:schemeClr val="bg1">
                <a:lumMod val="50000"/>
              </a:schemeClr>
            </a:solidFill>
          </a:endParaRPr>
        </a:p>
      </dgm:t>
    </dgm:pt>
    <dgm:pt modelId="{67F0B1ED-FCF4-4144-A60B-10900FF20E99}" type="parTrans" cxnId="{128419AF-B46F-E146-8ABA-F6792604B26D}">
      <dgm:prSet/>
      <dgm:spPr/>
      <dgm:t>
        <a:bodyPr/>
        <a:lstStyle/>
        <a:p>
          <a:endParaRPr lang="en-US"/>
        </a:p>
      </dgm:t>
    </dgm:pt>
    <dgm:pt modelId="{9359366B-D72B-6B48-B259-9B18E1D0EAE1}" type="sibTrans" cxnId="{128419AF-B46F-E146-8ABA-F6792604B26D}">
      <dgm:prSet/>
      <dgm:spPr/>
      <dgm:t>
        <a:bodyPr/>
        <a:lstStyle/>
        <a:p>
          <a:endParaRPr lang="en-US"/>
        </a:p>
      </dgm:t>
    </dgm:pt>
    <dgm:pt modelId="{5B875C40-E6B6-314C-91F7-AB30BC918CBD}">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Links and Access</a:t>
          </a:r>
          <a:endParaRPr lang="en-US" dirty="0">
            <a:solidFill>
              <a:schemeClr val="bg1">
                <a:lumMod val="50000"/>
              </a:schemeClr>
            </a:solidFill>
          </a:endParaRPr>
        </a:p>
      </dgm:t>
    </dgm:pt>
    <dgm:pt modelId="{6E9534A3-6EE5-D942-9D60-13E47FB68463}" type="parTrans" cxnId="{35766117-5AE2-F346-AAB8-5523BE8549BB}">
      <dgm:prSet/>
      <dgm:spPr/>
      <dgm:t>
        <a:bodyPr/>
        <a:lstStyle/>
        <a:p>
          <a:endParaRPr lang="en-US"/>
        </a:p>
      </dgm:t>
    </dgm:pt>
    <dgm:pt modelId="{70A4FCB4-DCA5-A346-9EA7-12F6279AD273}" type="sibTrans" cxnId="{35766117-5AE2-F346-AAB8-5523BE8549BB}">
      <dgm:prSet/>
      <dgm:spPr/>
      <dgm:t>
        <a:bodyPr/>
        <a:lstStyle/>
        <a:p>
          <a:endParaRPr lang="en-US"/>
        </a:p>
      </dgm:t>
    </dgm:pt>
    <dgm:pt modelId="{FD587474-11AC-B241-88B9-A3D52883FDE7}">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Getting Started</a:t>
          </a:r>
          <a:endParaRPr lang="en-US" dirty="0">
            <a:solidFill>
              <a:schemeClr val="bg1">
                <a:lumMod val="50000"/>
              </a:schemeClr>
            </a:solidFill>
          </a:endParaRPr>
        </a:p>
      </dgm:t>
    </dgm:pt>
    <dgm:pt modelId="{93FB066D-9D84-A240-8E25-4A7F98706280}" type="parTrans" cxnId="{73DDA547-C948-964F-9267-82A32BF1E137}">
      <dgm:prSet/>
      <dgm:spPr/>
      <dgm:t>
        <a:bodyPr/>
        <a:lstStyle/>
        <a:p>
          <a:endParaRPr lang="en-US"/>
        </a:p>
      </dgm:t>
    </dgm:pt>
    <dgm:pt modelId="{719FC6F6-556F-714F-AE41-BBE6CBDA26E8}" type="sibTrans" cxnId="{73DDA547-C948-964F-9267-82A32BF1E137}">
      <dgm:prSet/>
      <dgm:spPr/>
      <dgm:t>
        <a:bodyPr/>
        <a:lstStyle/>
        <a:p>
          <a:endParaRPr lang="en-US"/>
        </a:p>
      </dgm:t>
    </dgm:pt>
    <dgm:pt modelId="{CFDB0B6F-B823-1C4C-8613-049D187A76CA}">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The Working Parts</a:t>
          </a:r>
          <a:endParaRPr lang="en-US" dirty="0">
            <a:solidFill>
              <a:schemeClr val="bg1">
                <a:lumMod val="50000"/>
              </a:schemeClr>
            </a:solidFill>
          </a:endParaRPr>
        </a:p>
      </dgm:t>
    </dgm:pt>
    <dgm:pt modelId="{3A8C7054-122B-8449-81E6-22671A7E74A3}" type="parTrans" cxnId="{C323519C-5E61-BE49-ACC9-764ADD283F92}">
      <dgm:prSet/>
      <dgm:spPr/>
      <dgm:t>
        <a:bodyPr/>
        <a:lstStyle/>
        <a:p>
          <a:endParaRPr lang="en-US"/>
        </a:p>
      </dgm:t>
    </dgm:pt>
    <dgm:pt modelId="{4BF13FAD-2D91-A646-9E80-FDCB42EF6018}" type="sibTrans" cxnId="{C323519C-5E61-BE49-ACC9-764ADD283F92}">
      <dgm:prSet/>
      <dgm:spPr/>
      <dgm:t>
        <a:bodyPr/>
        <a:lstStyle/>
        <a:p>
          <a:endParaRPr lang="en-US"/>
        </a:p>
      </dgm:t>
    </dgm:pt>
    <dgm:pt modelId="{D8CBC229-772B-8A46-94C1-74AC72368A8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2 – </a:t>
          </a:r>
          <a:r>
            <a:rPr lang="en-US" dirty="0" err="1" smtClean="0">
              <a:solidFill>
                <a:schemeClr val="bg1">
                  <a:lumMod val="50000"/>
                </a:schemeClr>
              </a:solidFill>
            </a:rPr>
            <a:t>OpenESPI</a:t>
          </a:r>
          <a:r>
            <a:rPr lang="en-US" dirty="0" smtClean="0">
              <a:solidFill>
                <a:schemeClr val="bg1">
                  <a:lumMod val="50000"/>
                </a:schemeClr>
              </a:solidFill>
            </a:rPr>
            <a:t>/</a:t>
          </a:r>
          <a:r>
            <a:rPr lang="en-US" dirty="0" err="1" smtClean="0">
              <a:solidFill>
                <a:schemeClr val="bg1">
                  <a:lumMod val="50000"/>
                </a:schemeClr>
              </a:solidFill>
            </a:rPr>
            <a:t>javaSpring</a:t>
          </a:r>
          <a:r>
            <a:rPr lang="en-US" dirty="0" smtClean="0">
              <a:solidFill>
                <a:schemeClr val="bg1">
                  <a:lumMod val="50000"/>
                </a:schemeClr>
              </a:solidFill>
            </a:rPr>
            <a:t> Development Environment</a:t>
          </a:r>
          <a:endParaRPr lang="en-US" dirty="0">
            <a:solidFill>
              <a:schemeClr val="bg1">
                <a:lumMod val="50000"/>
              </a:schemeClr>
            </a:solidFill>
          </a:endParaRPr>
        </a:p>
      </dgm:t>
    </dgm:pt>
    <dgm:pt modelId="{D0C611A1-634E-FF42-A1DA-16594B33B8AC}" type="parTrans" cxnId="{23B8FCB9-A55F-194B-963B-E6B66DE7709D}">
      <dgm:prSet/>
      <dgm:spPr/>
      <dgm:t>
        <a:bodyPr/>
        <a:lstStyle/>
        <a:p>
          <a:endParaRPr lang="en-US"/>
        </a:p>
      </dgm:t>
    </dgm:pt>
    <dgm:pt modelId="{CB011F1F-3097-6C48-958D-DB957110CAEC}" type="sibTrans" cxnId="{23B8FCB9-A55F-194B-963B-E6B66DE7709D}">
      <dgm:prSet/>
      <dgm:spPr/>
      <dgm:t>
        <a:bodyPr/>
        <a:lstStyle/>
        <a:p>
          <a:endParaRPr lang="en-US"/>
        </a:p>
      </dgm:t>
    </dgm:pt>
    <dgm:pt modelId="{5FCF9248-1213-6D4B-9B13-3A70DA74C88E}">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err="1" smtClean="0">
              <a:solidFill>
                <a:schemeClr val="bg1">
                  <a:lumMod val="50000"/>
                </a:schemeClr>
              </a:solidFill>
            </a:rPr>
            <a:t>GitHub.com</a:t>
          </a:r>
          <a:r>
            <a:rPr lang="en-US" dirty="0" smtClean="0">
              <a:solidFill>
                <a:schemeClr val="bg1">
                  <a:lumMod val="50000"/>
                </a:schemeClr>
              </a:solidFill>
            </a:rPr>
            <a:t>/</a:t>
          </a:r>
          <a:r>
            <a:rPr lang="en-US" dirty="0" err="1" smtClean="0">
              <a:solidFill>
                <a:schemeClr val="bg1">
                  <a:lumMod val="50000"/>
                </a:schemeClr>
              </a:solidFill>
            </a:rPr>
            <a:t>energyos</a:t>
          </a:r>
          <a:r>
            <a:rPr lang="en-US" dirty="0" smtClean="0">
              <a:solidFill>
                <a:schemeClr val="bg1">
                  <a:lumMod val="50000"/>
                </a:schemeClr>
              </a:solidFill>
            </a:rPr>
            <a:t>/</a:t>
          </a:r>
          <a:r>
            <a:rPr lang="en-US" dirty="0" err="1" smtClean="0">
              <a:solidFill>
                <a:schemeClr val="bg1">
                  <a:lumMod val="50000"/>
                </a:schemeClr>
              </a:solidFill>
            </a:rPr>
            <a:t>OpenESPI</a:t>
          </a:r>
          <a:endParaRPr lang="en-US" dirty="0">
            <a:solidFill>
              <a:schemeClr val="bg1">
                <a:lumMod val="50000"/>
              </a:schemeClr>
            </a:solidFill>
          </a:endParaRPr>
        </a:p>
      </dgm:t>
    </dgm:pt>
    <dgm:pt modelId="{1C37D141-329E-6844-967E-C7886EBBBD63}" type="parTrans" cxnId="{9784D221-548F-2541-9348-F968C1D76EA6}">
      <dgm:prSet/>
      <dgm:spPr/>
      <dgm:t>
        <a:bodyPr/>
        <a:lstStyle/>
        <a:p>
          <a:endParaRPr lang="en-US"/>
        </a:p>
      </dgm:t>
    </dgm:pt>
    <dgm:pt modelId="{64C0B798-8C47-B74A-A8A4-BE954204E071}" type="sibTrans" cxnId="{9784D221-548F-2541-9348-F968C1D76EA6}">
      <dgm:prSet/>
      <dgm:spPr/>
      <dgm:t>
        <a:bodyPr/>
        <a:lstStyle/>
        <a:p>
          <a:endParaRPr lang="en-US"/>
        </a:p>
      </dgm:t>
    </dgm:pt>
    <dgm:pt modelId="{458A5E47-0F2B-AA48-BABF-17090E88E51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err="1" smtClean="0">
              <a:solidFill>
                <a:schemeClr val="bg1">
                  <a:lumMod val="50000"/>
                </a:schemeClr>
              </a:solidFill>
            </a:rPr>
            <a:t>VMWare</a:t>
          </a:r>
          <a:r>
            <a:rPr lang="en-US" dirty="0" smtClean="0">
              <a:solidFill>
                <a:schemeClr val="bg1">
                  <a:lumMod val="50000"/>
                </a:schemeClr>
              </a:solidFill>
            </a:rPr>
            <a:t> Ubuntu Virtual Machine</a:t>
          </a:r>
          <a:endParaRPr lang="en-US" dirty="0">
            <a:solidFill>
              <a:schemeClr val="bg1">
                <a:lumMod val="50000"/>
              </a:schemeClr>
            </a:solidFill>
          </a:endParaRPr>
        </a:p>
      </dgm:t>
    </dgm:pt>
    <dgm:pt modelId="{A8196A3E-50F0-A841-9D1F-1F353DC51329}" type="parTrans" cxnId="{3EA76766-104F-D941-B71E-2B28466A49C8}">
      <dgm:prSet/>
      <dgm:spPr/>
      <dgm:t>
        <a:bodyPr/>
        <a:lstStyle/>
        <a:p>
          <a:endParaRPr lang="en-US"/>
        </a:p>
      </dgm:t>
    </dgm:pt>
    <dgm:pt modelId="{BC975737-AB85-5340-923A-9D9F699F2A77}" type="sibTrans" cxnId="{3EA76766-104F-D941-B71E-2B28466A49C8}">
      <dgm:prSet/>
      <dgm:spPr/>
      <dgm:t>
        <a:bodyPr/>
        <a:lstStyle/>
        <a:p>
          <a:endParaRPr lang="en-US"/>
        </a:p>
      </dgm:t>
    </dgm:pt>
    <dgm:pt modelId="{37C7083A-49DB-724D-9AB6-E2BB0C1AFE71}">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Eclipse Indigo, Apache Maven</a:t>
          </a:r>
          <a:endParaRPr lang="en-US" dirty="0">
            <a:solidFill>
              <a:schemeClr val="bg1">
                <a:lumMod val="50000"/>
              </a:schemeClr>
            </a:solidFill>
          </a:endParaRPr>
        </a:p>
      </dgm:t>
    </dgm:pt>
    <dgm:pt modelId="{887EF3E4-AE30-624E-89A7-7B437BC33349}" type="parTrans" cxnId="{5F36D092-E59B-2644-A8C2-250A6E7E8CDA}">
      <dgm:prSet/>
      <dgm:spPr/>
      <dgm:t>
        <a:bodyPr/>
        <a:lstStyle/>
        <a:p>
          <a:endParaRPr lang="en-US"/>
        </a:p>
      </dgm:t>
    </dgm:pt>
    <dgm:pt modelId="{D4C9C92B-5530-8C41-ACB9-3508F9031714}" type="sibTrans" cxnId="{5F36D092-E59B-2644-A8C2-250A6E7E8CDA}">
      <dgm:prSet/>
      <dgm:spPr/>
      <dgm:t>
        <a:bodyPr/>
        <a:lstStyle/>
        <a:p>
          <a:endParaRPr lang="en-US"/>
        </a:p>
      </dgm:t>
    </dgm:pt>
    <dgm:pt modelId="{013E6FCB-1C24-4D47-8798-AE74994D33CF}">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Eclipse </a:t>
          </a:r>
          <a:r>
            <a:rPr lang="en-US" dirty="0" err="1" smtClean="0">
              <a:solidFill>
                <a:schemeClr val="bg1">
                  <a:lumMod val="50000"/>
                </a:schemeClr>
              </a:solidFill>
            </a:rPr>
            <a:t>AspectJ</a:t>
          </a:r>
          <a:r>
            <a:rPr lang="en-US" dirty="0" smtClean="0">
              <a:solidFill>
                <a:schemeClr val="bg1">
                  <a:lumMod val="50000"/>
                </a:schemeClr>
              </a:solidFill>
            </a:rPr>
            <a:t>, Apache Tomcat6</a:t>
          </a:r>
          <a:endParaRPr lang="en-US" dirty="0">
            <a:solidFill>
              <a:schemeClr val="bg1">
                <a:lumMod val="50000"/>
              </a:schemeClr>
            </a:solidFill>
          </a:endParaRPr>
        </a:p>
      </dgm:t>
    </dgm:pt>
    <dgm:pt modelId="{645A93BE-4584-0D42-8D7F-12246FCF7B8E}" type="parTrans" cxnId="{F761AA3B-F0FE-D14D-8C71-5EB738A6C547}">
      <dgm:prSet/>
      <dgm:spPr/>
      <dgm:t>
        <a:bodyPr/>
        <a:lstStyle/>
        <a:p>
          <a:endParaRPr lang="en-US"/>
        </a:p>
      </dgm:t>
    </dgm:pt>
    <dgm:pt modelId="{42724FEC-A92F-1A44-AE38-9B90EAFE35DB}" type="sibTrans" cxnId="{F761AA3B-F0FE-D14D-8C71-5EB738A6C547}">
      <dgm:prSet/>
      <dgm:spPr/>
      <dgm:t>
        <a:bodyPr/>
        <a:lstStyle/>
        <a:p>
          <a:endParaRPr lang="en-US"/>
        </a:p>
      </dgm:t>
    </dgm:pt>
    <dgm:pt modelId="{EEED43FE-152A-2A4B-8DE4-4E67E9212F0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3 - What is Spring Framework?</a:t>
          </a:r>
          <a:endParaRPr lang="en-US" dirty="0">
            <a:solidFill>
              <a:schemeClr val="bg1">
                <a:lumMod val="50000"/>
              </a:schemeClr>
            </a:solidFill>
          </a:endParaRPr>
        </a:p>
      </dgm:t>
    </dgm:pt>
    <dgm:pt modelId="{9C5A35F3-F10C-204C-882B-1B3A49949289}" type="parTrans" cxnId="{FF53B15D-C59D-D746-B7B6-4F2A3B05900C}">
      <dgm:prSet/>
      <dgm:spPr/>
      <dgm:t>
        <a:bodyPr/>
        <a:lstStyle/>
        <a:p>
          <a:endParaRPr lang="en-US"/>
        </a:p>
      </dgm:t>
    </dgm:pt>
    <dgm:pt modelId="{76079BAC-EAAE-D646-A330-61419F80CF61}" type="sibTrans" cxnId="{FF53B15D-C59D-D746-B7B6-4F2A3B05900C}">
      <dgm:prSet/>
      <dgm:spPr/>
      <dgm:t>
        <a:bodyPr/>
        <a:lstStyle/>
        <a:p>
          <a:endParaRPr lang="en-US"/>
        </a:p>
      </dgm:t>
    </dgm:pt>
    <dgm:pt modelId="{DF2E148F-470B-A147-8C4F-64398CCFCB0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Overview of the Basics</a:t>
          </a:r>
          <a:endParaRPr lang="en-US" dirty="0">
            <a:solidFill>
              <a:schemeClr val="bg1">
                <a:lumMod val="50000"/>
              </a:schemeClr>
            </a:solidFill>
          </a:endParaRPr>
        </a:p>
      </dgm:t>
    </dgm:pt>
    <dgm:pt modelId="{1F17E937-423E-014A-9BDD-F008A46C7B75}" type="parTrans" cxnId="{F3379F51-F5B5-D649-947B-151C95DAACE0}">
      <dgm:prSet/>
      <dgm:spPr/>
      <dgm:t>
        <a:bodyPr/>
        <a:lstStyle/>
        <a:p>
          <a:endParaRPr lang="en-US"/>
        </a:p>
      </dgm:t>
    </dgm:pt>
    <dgm:pt modelId="{370D5F3F-C8DB-6744-BA1B-F5746EF185C6}" type="sibTrans" cxnId="{F3379F51-F5B5-D649-947B-151C95DAACE0}">
      <dgm:prSet/>
      <dgm:spPr/>
      <dgm:t>
        <a:bodyPr/>
        <a:lstStyle/>
        <a:p>
          <a:endParaRPr lang="en-US"/>
        </a:p>
      </dgm:t>
    </dgm:pt>
    <dgm:pt modelId="{CF76EA60-EE27-9243-A093-303A7B510D2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Data</a:t>
          </a:r>
          <a:endParaRPr lang="en-US" dirty="0">
            <a:solidFill>
              <a:schemeClr val="bg1">
                <a:lumMod val="50000"/>
              </a:schemeClr>
            </a:solidFill>
          </a:endParaRPr>
        </a:p>
      </dgm:t>
    </dgm:pt>
    <dgm:pt modelId="{86CADD5C-5F0A-174E-9CED-ABF56055498B}" type="parTrans" cxnId="{A2D48154-B9D3-1C45-BB5E-6C7367665CC0}">
      <dgm:prSet/>
      <dgm:spPr/>
      <dgm:t>
        <a:bodyPr/>
        <a:lstStyle/>
        <a:p>
          <a:endParaRPr lang="en-US"/>
        </a:p>
      </dgm:t>
    </dgm:pt>
    <dgm:pt modelId="{ADBCD459-16C5-6144-958F-2E5014E68DD9}" type="sibTrans" cxnId="{A2D48154-B9D3-1C45-BB5E-6C7367665CC0}">
      <dgm:prSet/>
      <dgm:spPr/>
      <dgm:t>
        <a:bodyPr/>
        <a:lstStyle/>
        <a:p>
          <a:endParaRPr lang="en-US"/>
        </a:p>
      </dgm:t>
    </dgm:pt>
    <dgm:pt modelId="{DAD3E40F-08AE-1C4E-9BF6-E67CB9CC5450}">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Security/</a:t>
          </a:r>
          <a:r>
            <a:rPr lang="en-US" dirty="0" err="1" smtClean="0">
              <a:solidFill>
                <a:schemeClr val="bg1">
                  <a:lumMod val="50000"/>
                </a:schemeClr>
              </a:solidFill>
            </a:rPr>
            <a:t>OAuth</a:t>
          </a:r>
          <a:endParaRPr lang="en-US" dirty="0">
            <a:solidFill>
              <a:schemeClr val="bg1">
                <a:lumMod val="50000"/>
              </a:schemeClr>
            </a:solidFill>
          </a:endParaRPr>
        </a:p>
      </dgm:t>
    </dgm:pt>
    <dgm:pt modelId="{B1683D99-9078-5344-9426-6AEEE2A2ECF7}" type="parTrans" cxnId="{8AFFAA17-DFEA-8148-AE19-8E7BB2E1B6B7}">
      <dgm:prSet/>
      <dgm:spPr/>
      <dgm:t>
        <a:bodyPr/>
        <a:lstStyle/>
        <a:p>
          <a:endParaRPr lang="en-US"/>
        </a:p>
      </dgm:t>
    </dgm:pt>
    <dgm:pt modelId="{783D98DF-57E6-F340-AA96-9CCA97AADD72}" type="sibTrans" cxnId="{8AFFAA17-DFEA-8148-AE19-8E7BB2E1B6B7}">
      <dgm:prSet/>
      <dgm:spPr/>
      <dgm:t>
        <a:bodyPr/>
        <a:lstStyle/>
        <a:p>
          <a:endParaRPr lang="en-US"/>
        </a:p>
      </dgm:t>
    </dgm:pt>
    <dgm:pt modelId="{E47205F7-91EB-8747-9C04-8557E6B4D66E}">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JAX-RS</a:t>
          </a:r>
          <a:endParaRPr lang="en-US" dirty="0">
            <a:solidFill>
              <a:schemeClr val="bg1">
                <a:lumMod val="50000"/>
              </a:schemeClr>
            </a:solidFill>
          </a:endParaRPr>
        </a:p>
      </dgm:t>
    </dgm:pt>
    <dgm:pt modelId="{02F262E6-04F2-9541-96EA-0C05C41A67E3}" type="parTrans" cxnId="{4094A604-982A-CC4F-BA31-6B6F018258CF}">
      <dgm:prSet/>
      <dgm:spPr/>
      <dgm:t>
        <a:bodyPr/>
        <a:lstStyle/>
        <a:p>
          <a:endParaRPr lang="en-US"/>
        </a:p>
      </dgm:t>
    </dgm:pt>
    <dgm:pt modelId="{61E7E311-96D8-AF42-9761-23107AB9784F}" type="sibTrans" cxnId="{4094A604-982A-CC4F-BA31-6B6F018258CF}">
      <dgm:prSet/>
      <dgm:spPr/>
      <dgm:t>
        <a:bodyPr/>
        <a:lstStyle/>
        <a:p>
          <a:endParaRPr lang="en-US"/>
        </a:p>
      </dgm:t>
    </dgm:pt>
    <dgm:pt modelId="{4648A8FF-A0FF-504F-9CD3-99F629D3B9BD}">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4 – What is Apache Wink</a:t>
          </a:r>
          <a:endParaRPr lang="en-US" dirty="0">
            <a:solidFill>
              <a:schemeClr val="bg1">
                <a:lumMod val="50000"/>
              </a:schemeClr>
            </a:solidFill>
          </a:endParaRPr>
        </a:p>
      </dgm:t>
    </dgm:pt>
    <dgm:pt modelId="{ED14B624-F8CF-6B43-93A6-DC4E064669F4}" type="parTrans" cxnId="{F7777609-65DB-0D4D-8AA4-1A565B36E0ED}">
      <dgm:prSet/>
      <dgm:spPr/>
      <dgm:t>
        <a:bodyPr/>
        <a:lstStyle/>
        <a:p>
          <a:endParaRPr lang="en-US"/>
        </a:p>
      </dgm:t>
    </dgm:pt>
    <dgm:pt modelId="{B946C0CF-A52B-CF44-B909-F10D6932099C}" type="sibTrans" cxnId="{F7777609-65DB-0D4D-8AA4-1A565B36E0ED}">
      <dgm:prSet/>
      <dgm:spPr/>
      <dgm:t>
        <a:bodyPr/>
        <a:lstStyle/>
        <a:p>
          <a:endParaRPr lang="en-US"/>
        </a:p>
      </dgm:t>
    </dgm:pt>
    <dgm:pt modelId="{90D65AEC-25BB-B94A-B286-FFFD36A536D8}">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About</a:t>
          </a:r>
          <a:endParaRPr lang="en-US" dirty="0">
            <a:solidFill>
              <a:schemeClr val="bg1">
                <a:lumMod val="50000"/>
              </a:schemeClr>
            </a:solidFill>
          </a:endParaRPr>
        </a:p>
      </dgm:t>
    </dgm:pt>
    <dgm:pt modelId="{37E41BC4-99EB-534B-90D8-9781171EE339}" type="parTrans" cxnId="{B299F5F3-1EBB-7A45-9EDC-69F70032D30E}">
      <dgm:prSet/>
      <dgm:spPr/>
      <dgm:t>
        <a:bodyPr/>
        <a:lstStyle/>
        <a:p>
          <a:endParaRPr lang="en-US"/>
        </a:p>
      </dgm:t>
    </dgm:pt>
    <dgm:pt modelId="{A8C352E0-6428-3C4F-A31D-B4D41AF83319}" type="sibTrans" cxnId="{B299F5F3-1EBB-7A45-9EDC-69F70032D30E}">
      <dgm:prSet/>
      <dgm:spPr/>
      <dgm:t>
        <a:bodyPr/>
        <a:lstStyle/>
        <a:p>
          <a:endParaRPr lang="en-US"/>
        </a:p>
      </dgm:t>
    </dgm:pt>
    <dgm:pt modelId="{AC7358B4-76CC-D546-BBC4-3481D50B2A4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Example</a:t>
          </a:r>
          <a:endParaRPr lang="en-US" dirty="0">
            <a:solidFill>
              <a:schemeClr val="bg1">
                <a:lumMod val="50000"/>
              </a:schemeClr>
            </a:solidFill>
          </a:endParaRPr>
        </a:p>
      </dgm:t>
    </dgm:pt>
    <dgm:pt modelId="{999E5235-0430-1A4A-8DC6-8C79B80084B4}" type="parTrans" cxnId="{C5876EE9-5111-C64F-A10A-9C1250A66B79}">
      <dgm:prSet/>
      <dgm:spPr/>
      <dgm:t>
        <a:bodyPr/>
        <a:lstStyle/>
        <a:p>
          <a:endParaRPr lang="en-US"/>
        </a:p>
      </dgm:t>
    </dgm:pt>
    <dgm:pt modelId="{67EFD816-BEF4-7644-AB17-0C691654AFD2}" type="sibTrans" cxnId="{C5876EE9-5111-C64F-A10A-9C1250A66B79}">
      <dgm:prSet/>
      <dgm:spPr/>
      <dgm:t>
        <a:bodyPr/>
        <a:lstStyle/>
        <a:p>
          <a:endParaRPr lang="en-US"/>
        </a:p>
      </dgm:t>
    </dgm:pt>
    <dgm:pt modelId="{421E0B9A-4957-8B45-9371-A29384BA063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Annotations</a:t>
          </a:r>
          <a:endParaRPr lang="en-US" dirty="0">
            <a:solidFill>
              <a:schemeClr val="bg1">
                <a:lumMod val="50000"/>
              </a:schemeClr>
            </a:solidFill>
          </a:endParaRPr>
        </a:p>
      </dgm:t>
    </dgm:pt>
    <dgm:pt modelId="{0D10C8E0-3635-664D-AE1E-697E047A81FD}" type="parTrans" cxnId="{CF77E344-BB49-D849-A965-7BF5257DC559}">
      <dgm:prSet/>
      <dgm:spPr/>
      <dgm:t>
        <a:bodyPr/>
        <a:lstStyle/>
        <a:p>
          <a:endParaRPr lang="en-US"/>
        </a:p>
      </dgm:t>
    </dgm:pt>
    <dgm:pt modelId="{830C8AA5-623A-F043-A413-7D244D3975C5}" type="sibTrans" cxnId="{CF77E344-BB49-D849-A965-7BF5257DC559}">
      <dgm:prSet/>
      <dgm:spPr/>
      <dgm:t>
        <a:bodyPr/>
        <a:lstStyle/>
        <a:p>
          <a:endParaRPr lang="en-US"/>
        </a:p>
      </dgm:t>
    </dgm:pt>
    <dgm:pt modelId="{8CF92502-8CC7-2D46-90A9-1D12E5508D09}">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5 – </a:t>
          </a:r>
          <a:r>
            <a:rPr lang="en-US" dirty="0" err="1" smtClean="0">
              <a:solidFill>
                <a:schemeClr val="bg1">
                  <a:lumMod val="50000"/>
                </a:schemeClr>
              </a:solidFill>
            </a:rPr>
            <a:t>OpenESPI</a:t>
          </a:r>
          <a:r>
            <a:rPr lang="en-US" dirty="0" smtClean="0">
              <a:solidFill>
                <a:schemeClr val="bg1">
                  <a:lumMod val="50000"/>
                </a:schemeClr>
              </a:solidFill>
            </a:rPr>
            <a:t>/</a:t>
          </a:r>
          <a:r>
            <a:rPr lang="en-US" dirty="0" err="1" smtClean="0">
              <a:solidFill>
                <a:schemeClr val="bg1">
                  <a:lumMod val="50000"/>
                </a:schemeClr>
              </a:solidFill>
            </a:rPr>
            <a:t>javaSpring</a:t>
          </a:r>
          <a:r>
            <a:rPr lang="en-US" dirty="0" smtClean="0">
              <a:solidFill>
                <a:schemeClr val="bg1">
                  <a:lumMod val="50000"/>
                </a:schemeClr>
              </a:solidFill>
            </a:rPr>
            <a:t> Code Walk</a:t>
          </a:r>
        </a:p>
      </dgm:t>
    </dgm:pt>
    <dgm:pt modelId="{636C1487-4E45-F240-B8BA-56DDF91296CE}" type="parTrans" cxnId="{CF6BC7DC-449F-524E-85EA-C4B1FF4C25EC}">
      <dgm:prSet/>
      <dgm:spPr/>
      <dgm:t>
        <a:bodyPr/>
        <a:lstStyle/>
        <a:p>
          <a:endParaRPr lang="en-US"/>
        </a:p>
      </dgm:t>
    </dgm:pt>
    <dgm:pt modelId="{8E377343-1DE5-8C4A-A1FD-7CEBCB95AE5F}" type="sibTrans" cxnId="{CF6BC7DC-449F-524E-85EA-C4B1FF4C25EC}">
      <dgm:prSet/>
      <dgm:spPr/>
      <dgm:t>
        <a:bodyPr/>
        <a:lstStyle/>
        <a:p>
          <a:endParaRPr lang="en-US"/>
        </a:p>
      </dgm:t>
    </dgm:pt>
    <dgm:pt modelId="{55FE0CA6-013F-FB48-A553-919BBCFE943D}">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Eclipse Projects</a:t>
          </a:r>
          <a:endParaRPr lang="en-US" dirty="0">
            <a:solidFill>
              <a:schemeClr val="bg1">
                <a:lumMod val="50000"/>
              </a:schemeClr>
            </a:solidFill>
          </a:endParaRPr>
        </a:p>
      </dgm:t>
    </dgm:pt>
    <dgm:pt modelId="{23049CB6-BAE1-A54D-BD6F-C2E606A24367}" type="parTrans" cxnId="{13FD7F82-AB1F-8B4C-B826-6EC07CF13D5C}">
      <dgm:prSet/>
      <dgm:spPr/>
      <dgm:t>
        <a:bodyPr/>
        <a:lstStyle/>
        <a:p>
          <a:endParaRPr lang="en-US"/>
        </a:p>
      </dgm:t>
    </dgm:pt>
    <dgm:pt modelId="{026824F1-383E-6A41-93D1-21C9B81A6EB1}" type="sibTrans" cxnId="{13FD7F82-AB1F-8B4C-B826-6EC07CF13D5C}">
      <dgm:prSet/>
      <dgm:spPr/>
      <dgm:t>
        <a:bodyPr/>
        <a:lstStyle/>
        <a:p>
          <a:endParaRPr lang="en-US"/>
        </a:p>
      </dgm:t>
    </dgm:pt>
    <dgm:pt modelId="{81CE78D6-69D7-F545-A67A-48849903F968}">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Project Structure</a:t>
          </a:r>
          <a:endParaRPr lang="en-US" dirty="0">
            <a:solidFill>
              <a:schemeClr val="bg1">
                <a:lumMod val="50000"/>
              </a:schemeClr>
            </a:solidFill>
          </a:endParaRPr>
        </a:p>
      </dgm:t>
    </dgm:pt>
    <dgm:pt modelId="{33321C9A-CD1F-8F42-93CF-A29A0D3B5250}" type="parTrans" cxnId="{2ED49377-5C66-FF4E-8A10-89CD623584D8}">
      <dgm:prSet/>
      <dgm:spPr/>
      <dgm:t>
        <a:bodyPr/>
        <a:lstStyle/>
        <a:p>
          <a:endParaRPr lang="en-US"/>
        </a:p>
      </dgm:t>
    </dgm:pt>
    <dgm:pt modelId="{4AA6C87A-BBC1-C24C-BCBF-FE86E0EF26DE}" type="sibTrans" cxnId="{2ED49377-5C66-FF4E-8A10-89CD623584D8}">
      <dgm:prSet/>
      <dgm:spPr/>
      <dgm:t>
        <a:bodyPr/>
        <a:lstStyle/>
        <a:p>
          <a:endParaRPr lang="en-US"/>
        </a:p>
      </dgm:t>
    </dgm:pt>
    <dgm:pt modelId="{64337F89-B2BE-2842-8E88-EB2039ED6EE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Development Tree</a:t>
          </a:r>
        </a:p>
      </dgm:t>
    </dgm:pt>
    <dgm:pt modelId="{D5F8B17D-E4E1-B543-B420-445A752BE374}" type="parTrans" cxnId="{508DCCED-0B45-EE49-AEA7-9FAD32D0A6D1}">
      <dgm:prSet/>
      <dgm:spPr/>
      <dgm:t>
        <a:bodyPr/>
        <a:lstStyle/>
        <a:p>
          <a:endParaRPr lang="en-US"/>
        </a:p>
      </dgm:t>
    </dgm:pt>
    <dgm:pt modelId="{A141EFD4-6728-3A49-9083-85349586F972}" type="sibTrans" cxnId="{508DCCED-0B45-EE49-AEA7-9FAD32D0A6D1}">
      <dgm:prSet/>
      <dgm:spPr/>
      <dgm:t>
        <a:bodyPr/>
        <a:lstStyle/>
        <a:p>
          <a:endParaRPr lang="en-US"/>
        </a:p>
      </dgm:t>
    </dgm:pt>
    <dgm:pt modelId="{C75354BA-8F16-234A-B23B-2385D8BF11D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About</a:t>
          </a:r>
          <a:endParaRPr lang="en-US" dirty="0">
            <a:solidFill>
              <a:schemeClr val="bg1">
                <a:lumMod val="50000"/>
              </a:schemeClr>
            </a:solidFill>
          </a:endParaRPr>
        </a:p>
      </dgm:t>
    </dgm:pt>
    <dgm:pt modelId="{FC8C6B8C-D137-AC42-9368-150F5119E137}" type="parTrans" cxnId="{22D035DD-A74C-0B4B-A020-8409F7CAC39D}">
      <dgm:prSet/>
      <dgm:spPr/>
      <dgm:t>
        <a:bodyPr/>
        <a:lstStyle/>
        <a:p>
          <a:endParaRPr lang="en-US"/>
        </a:p>
      </dgm:t>
    </dgm:pt>
    <dgm:pt modelId="{5B2E54A4-5444-CE47-B8D7-2C4F4C59A575}" type="sibTrans" cxnId="{22D035DD-A74C-0B4B-A020-8409F7CAC39D}">
      <dgm:prSet/>
      <dgm:spPr/>
      <dgm:t>
        <a:bodyPr/>
        <a:lstStyle/>
        <a:p>
          <a:endParaRPr lang="en-US"/>
        </a:p>
      </dgm:t>
    </dgm:pt>
    <dgm:pt modelId="{BAF638FE-B832-C344-97AC-27D1A663FDA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Overview of the Basics</a:t>
          </a:r>
          <a:endParaRPr lang="en-US" dirty="0">
            <a:solidFill>
              <a:schemeClr val="bg1">
                <a:lumMod val="50000"/>
              </a:schemeClr>
            </a:solidFill>
          </a:endParaRPr>
        </a:p>
      </dgm:t>
    </dgm:pt>
    <dgm:pt modelId="{D87EE459-4146-C040-97FC-03DF8198BB84}" type="parTrans" cxnId="{A69001BD-93E6-194C-98B0-B2FB414FB844}">
      <dgm:prSet/>
      <dgm:spPr/>
      <dgm:t>
        <a:bodyPr/>
        <a:lstStyle/>
        <a:p>
          <a:endParaRPr lang="en-US"/>
        </a:p>
      </dgm:t>
    </dgm:pt>
    <dgm:pt modelId="{F6D95E32-2E00-794B-9572-5C96D66E53AB}" type="sibTrans" cxnId="{A69001BD-93E6-194C-98B0-B2FB414FB844}">
      <dgm:prSet/>
      <dgm:spPr/>
      <dgm:t>
        <a:bodyPr/>
        <a:lstStyle/>
        <a:p>
          <a:endParaRPr lang="en-US"/>
        </a:p>
      </dgm:t>
    </dgm:pt>
    <dgm:pt modelId="{7A64F443-1E92-2140-9124-01C99372CB8C}" type="pres">
      <dgm:prSet presAssocID="{254FE92A-0024-0946-BA37-804C1D295206}" presName="diagram" presStyleCnt="0">
        <dgm:presLayoutVars>
          <dgm:dir/>
          <dgm:resizeHandles val="exact"/>
        </dgm:presLayoutVars>
      </dgm:prSet>
      <dgm:spPr/>
      <dgm:t>
        <a:bodyPr/>
        <a:lstStyle/>
        <a:p>
          <a:endParaRPr lang="en-US"/>
        </a:p>
      </dgm:t>
    </dgm:pt>
    <dgm:pt modelId="{B966321E-9C6E-E34D-A135-E97E3B2F1CAA}" type="pres">
      <dgm:prSet presAssocID="{0EAC7134-9606-6F49-8B11-1C75144E7CB4}" presName="node" presStyleLbl="node1" presStyleIdx="0" presStyleCnt="5" custScaleX="127420" custLinFactNeighborY="3928">
        <dgm:presLayoutVars>
          <dgm:bulletEnabled val="1"/>
        </dgm:presLayoutVars>
      </dgm:prSet>
      <dgm:spPr/>
      <dgm:t>
        <a:bodyPr/>
        <a:lstStyle/>
        <a:p>
          <a:endParaRPr lang="en-US"/>
        </a:p>
      </dgm:t>
    </dgm:pt>
    <dgm:pt modelId="{F02927FA-B6B6-4B46-A45D-BE27EAF73ED1}" type="pres">
      <dgm:prSet presAssocID="{513E64B5-6908-0C44-99D3-1B6607CC1152}" presName="sibTrans" presStyleCnt="0"/>
      <dgm:spPr/>
    </dgm:pt>
    <dgm:pt modelId="{EBD38EF9-E1FE-A549-82AA-EE7D9BE023EE}" type="pres">
      <dgm:prSet presAssocID="{D8CBC229-772B-8A46-94C1-74AC72368A83}" presName="node" presStyleLbl="node1" presStyleIdx="1" presStyleCnt="5" custScaleX="122156" custLinFactNeighborY="3928">
        <dgm:presLayoutVars>
          <dgm:bulletEnabled val="1"/>
        </dgm:presLayoutVars>
      </dgm:prSet>
      <dgm:spPr/>
      <dgm:t>
        <a:bodyPr/>
        <a:lstStyle/>
        <a:p>
          <a:endParaRPr lang="en-US"/>
        </a:p>
      </dgm:t>
    </dgm:pt>
    <dgm:pt modelId="{00350F89-8AB1-094B-BE90-122F43FE1A6A}" type="pres">
      <dgm:prSet presAssocID="{CB011F1F-3097-6C48-958D-DB957110CAEC}" presName="sibTrans" presStyleCnt="0"/>
      <dgm:spPr/>
    </dgm:pt>
    <dgm:pt modelId="{95EAC138-73AB-DD47-B111-6B8551E55EF1}" type="pres">
      <dgm:prSet presAssocID="{EEED43FE-152A-2A4B-8DE4-4E67E9212F07}" presName="node" presStyleLbl="node1" presStyleIdx="2" presStyleCnt="5" custScaleX="127424" custLinFactNeighborX="883">
        <dgm:presLayoutVars>
          <dgm:bulletEnabled val="1"/>
        </dgm:presLayoutVars>
      </dgm:prSet>
      <dgm:spPr/>
      <dgm:t>
        <a:bodyPr/>
        <a:lstStyle/>
        <a:p>
          <a:endParaRPr lang="en-US"/>
        </a:p>
      </dgm:t>
    </dgm:pt>
    <dgm:pt modelId="{241569D7-A874-4348-91E5-FD12436D79CE}" type="pres">
      <dgm:prSet presAssocID="{76079BAC-EAAE-D646-A330-61419F80CF61}" presName="sibTrans" presStyleCnt="0"/>
      <dgm:spPr/>
    </dgm:pt>
    <dgm:pt modelId="{E223EA0D-36A9-DC4A-A666-A2E0F3AD4213}" type="pres">
      <dgm:prSet presAssocID="{4648A8FF-A0FF-504F-9CD3-99F629D3B9BD}" presName="node" presStyleLbl="node1" presStyleIdx="3" presStyleCnt="5" custScaleX="122908">
        <dgm:presLayoutVars>
          <dgm:bulletEnabled val="1"/>
        </dgm:presLayoutVars>
      </dgm:prSet>
      <dgm:spPr/>
      <dgm:t>
        <a:bodyPr/>
        <a:lstStyle/>
        <a:p>
          <a:endParaRPr lang="en-US"/>
        </a:p>
      </dgm:t>
    </dgm:pt>
    <dgm:pt modelId="{0E72718B-2FB3-2C40-8ABB-AEAD868D1B2D}" type="pres">
      <dgm:prSet presAssocID="{B946C0CF-A52B-CF44-B909-F10D6932099C}" presName="sibTrans" presStyleCnt="0"/>
      <dgm:spPr/>
    </dgm:pt>
    <dgm:pt modelId="{CD203989-070D-BA4C-BADE-F35FC9A086CA}" type="pres">
      <dgm:prSet presAssocID="{8CF92502-8CC7-2D46-90A9-1D12E5508D09}" presName="node" presStyleLbl="node1" presStyleIdx="4" presStyleCnt="5" custScaleX="143498" custLinFactNeighborY="-5332">
        <dgm:presLayoutVars>
          <dgm:bulletEnabled val="1"/>
        </dgm:presLayoutVars>
      </dgm:prSet>
      <dgm:spPr/>
      <dgm:t>
        <a:bodyPr/>
        <a:lstStyle/>
        <a:p>
          <a:endParaRPr lang="en-US"/>
        </a:p>
      </dgm:t>
    </dgm:pt>
  </dgm:ptLst>
  <dgm:cxnLst>
    <dgm:cxn modelId="{FD5DD5F1-C30B-C04C-A707-11C2EE546A21}" type="presOf" srcId="{64337F89-B2BE-2842-8E88-EB2039ED6EE3}" destId="{CD203989-070D-BA4C-BADE-F35FC9A086CA}" srcOrd="0" destOrd="1" presId="urn:microsoft.com/office/officeart/2005/8/layout/default"/>
    <dgm:cxn modelId="{00B47D78-AD26-4B4C-9AB9-B5CAEC4E6105}" type="presOf" srcId="{5FCF9248-1213-6D4B-9B13-3A70DA74C88E}" destId="{EBD38EF9-E1FE-A549-82AA-EE7D9BE023EE}" srcOrd="0" destOrd="1" presId="urn:microsoft.com/office/officeart/2005/8/layout/default"/>
    <dgm:cxn modelId="{C323519C-5E61-BE49-ACC9-764ADD283F92}" srcId="{0EAC7134-9606-6F49-8B11-1C75144E7CB4}" destId="{CFDB0B6F-B823-1C4C-8613-049D187A76CA}" srcOrd="4" destOrd="0" parTransId="{3A8C7054-122B-8449-81E6-22671A7E74A3}" sibTransId="{4BF13FAD-2D91-A646-9E80-FDCB42EF6018}"/>
    <dgm:cxn modelId="{69AFF56B-781E-0846-BCC8-20E7BBA0B4AE}" type="presOf" srcId="{CFDB0B6F-B823-1C4C-8613-049D187A76CA}" destId="{B966321E-9C6E-E34D-A135-E97E3B2F1CAA}" srcOrd="0" destOrd="5" presId="urn:microsoft.com/office/officeart/2005/8/layout/default"/>
    <dgm:cxn modelId="{7EB87DBE-5662-7544-A9C2-3D2592AD1E3F}" type="presOf" srcId="{BAF638FE-B832-C344-97AC-27D1A663FDA3}" destId="{E223EA0D-36A9-DC4A-A666-A2E0F3AD4213}" srcOrd="0" destOrd="2" presId="urn:microsoft.com/office/officeart/2005/8/layout/default"/>
    <dgm:cxn modelId="{8055F18D-CB6B-6A42-8A50-003FF74FEC2D}" type="presOf" srcId="{EEED43FE-152A-2A4B-8DE4-4E67E9212F07}" destId="{95EAC138-73AB-DD47-B111-6B8551E55EF1}" srcOrd="0" destOrd="0" presId="urn:microsoft.com/office/officeart/2005/8/layout/default"/>
    <dgm:cxn modelId="{4094A604-982A-CC4F-BA31-6B6F018258CF}" srcId="{EEED43FE-152A-2A4B-8DE4-4E67E9212F07}" destId="{E47205F7-91EB-8747-9C04-8557E6B4D66E}" srcOrd="4" destOrd="0" parTransId="{02F262E6-04F2-9541-96EA-0C05C41A67E3}" sibTransId="{61E7E311-96D8-AF42-9761-23107AB9784F}"/>
    <dgm:cxn modelId="{56AD99D1-2A5B-364B-B7B2-BAB2DD1FD185}" type="presOf" srcId="{DF2E148F-470B-A147-8C4F-64398CCFCB05}" destId="{95EAC138-73AB-DD47-B111-6B8551E55EF1}" srcOrd="0" destOrd="2" presId="urn:microsoft.com/office/officeart/2005/8/layout/default"/>
    <dgm:cxn modelId="{508DCCED-0B45-EE49-AEA7-9FAD32D0A6D1}" srcId="{8CF92502-8CC7-2D46-90A9-1D12E5508D09}" destId="{64337F89-B2BE-2842-8E88-EB2039ED6EE3}" srcOrd="0" destOrd="0" parTransId="{D5F8B17D-E4E1-B543-B420-445A752BE374}" sibTransId="{A141EFD4-6728-3A49-9083-85349586F972}"/>
    <dgm:cxn modelId="{73DDA547-C948-964F-9267-82A32BF1E137}" srcId="{0EAC7134-9606-6F49-8B11-1C75144E7CB4}" destId="{FD587474-11AC-B241-88B9-A3D52883FDE7}" srcOrd="3" destOrd="0" parTransId="{93FB066D-9D84-A240-8E25-4A7F98706280}" sibTransId="{719FC6F6-556F-714F-AE41-BBE6CBDA26E8}"/>
    <dgm:cxn modelId="{9AD71E99-5C7C-6644-8541-59C2A9092455}" type="presOf" srcId="{55FE0CA6-013F-FB48-A553-919BBCFE943D}" destId="{CD203989-070D-BA4C-BADE-F35FC9A086CA}" srcOrd="0" destOrd="2" presId="urn:microsoft.com/office/officeart/2005/8/layout/default"/>
    <dgm:cxn modelId="{2ED49377-5C66-FF4E-8A10-89CD623584D8}" srcId="{8CF92502-8CC7-2D46-90A9-1D12E5508D09}" destId="{81CE78D6-69D7-F545-A67A-48849903F968}" srcOrd="2" destOrd="0" parTransId="{33321C9A-CD1F-8F42-93CF-A29A0D3B5250}" sibTransId="{4AA6C87A-BBC1-C24C-BCBF-FE86E0EF26DE}"/>
    <dgm:cxn modelId="{DF584C5E-691D-8B42-869C-41DC6556189E}" type="presOf" srcId="{D8CBC229-772B-8A46-94C1-74AC72368A83}" destId="{EBD38EF9-E1FE-A549-82AA-EE7D9BE023EE}" srcOrd="0" destOrd="0" presId="urn:microsoft.com/office/officeart/2005/8/layout/default"/>
    <dgm:cxn modelId="{CF6BC7DC-449F-524E-85EA-C4B1FF4C25EC}" srcId="{254FE92A-0024-0946-BA37-804C1D295206}" destId="{8CF92502-8CC7-2D46-90A9-1D12E5508D09}" srcOrd="4" destOrd="0" parTransId="{636C1487-4E45-F240-B8BA-56DDF91296CE}" sibTransId="{8E377343-1DE5-8C4A-A1FD-7CEBCB95AE5F}"/>
    <dgm:cxn modelId="{1E798669-8508-5145-B2B9-A46CC5AD4106}" type="presOf" srcId="{37C7083A-49DB-724D-9AB6-E2BB0C1AFE71}" destId="{EBD38EF9-E1FE-A549-82AA-EE7D9BE023EE}" srcOrd="0" destOrd="3" presId="urn:microsoft.com/office/officeart/2005/8/layout/default"/>
    <dgm:cxn modelId="{F3379F51-F5B5-D649-947B-151C95DAACE0}" srcId="{EEED43FE-152A-2A4B-8DE4-4E67E9212F07}" destId="{DF2E148F-470B-A147-8C4F-64398CCFCB05}" srcOrd="1" destOrd="0" parTransId="{1F17E937-423E-014A-9BDD-F008A46C7B75}" sibTransId="{370D5F3F-C8DB-6744-BA1B-F5746EF185C6}"/>
    <dgm:cxn modelId="{CFEF10AD-17D6-BD46-B4F0-BBEB432D3DD1}" type="presOf" srcId="{81CE78D6-69D7-F545-A67A-48849903F968}" destId="{CD203989-070D-BA4C-BADE-F35FC9A086CA}" srcOrd="0" destOrd="3" presId="urn:microsoft.com/office/officeart/2005/8/layout/default"/>
    <dgm:cxn modelId="{FF53B15D-C59D-D746-B7B6-4F2A3B05900C}" srcId="{254FE92A-0024-0946-BA37-804C1D295206}" destId="{EEED43FE-152A-2A4B-8DE4-4E67E9212F07}" srcOrd="2" destOrd="0" parTransId="{9C5A35F3-F10C-204C-882B-1B3A49949289}" sibTransId="{76079BAC-EAAE-D646-A330-61419F80CF61}"/>
    <dgm:cxn modelId="{35766117-5AE2-F346-AAB8-5523BE8549BB}" srcId="{0EAC7134-9606-6F49-8B11-1C75144E7CB4}" destId="{5B875C40-E6B6-314C-91F7-AB30BC918CBD}" srcOrd="2" destOrd="0" parTransId="{6E9534A3-6EE5-D942-9D60-13E47FB68463}" sibTransId="{70A4FCB4-DCA5-A346-9EA7-12F6279AD273}"/>
    <dgm:cxn modelId="{50219A62-58F3-0C4A-A89F-D2A6959E2A7A}" type="presOf" srcId="{013E6FCB-1C24-4D47-8798-AE74994D33CF}" destId="{EBD38EF9-E1FE-A549-82AA-EE7D9BE023EE}" srcOrd="0" destOrd="4" presId="urn:microsoft.com/office/officeart/2005/8/layout/default"/>
    <dgm:cxn modelId="{F7777609-65DB-0D4D-8AA4-1A565B36E0ED}" srcId="{254FE92A-0024-0946-BA37-804C1D295206}" destId="{4648A8FF-A0FF-504F-9CD3-99F629D3B9BD}" srcOrd="3" destOrd="0" parTransId="{ED14B624-F8CF-6B43-93A6-DC4E064669F4}" sibTransId="{B946C0CF-A52B-CF44-B909-F10D6932099C}"/>
    <dgm:cxn modelId="{07A3E50A-A23F-6447-8F5F-90FD25860FEF}" type="presOf" srcId="{67D779C0-5CEE-5349-8F77-8F1AF6306138}" destId="{B966321E-9C6E-E34D-A135-E97E3B2F1CAA}" srcOrd="0" destOrd="2" presId="urn:microsoft.com/office/officeart/2005/8/layout/default"/>
    <dgm:cxn modelId="{F9DE8052-5E8E-6C46-B000-5A2413DD15A6}" type="presOf" srcId="{FD587474-11AC-B241-88B9-A3D52883FDE7}" destId="{B966321E-9C6E-E34D-A135-E97E3B2F1CAA}" srcOrd="0" destOrd="4" presId="urn:microsoft.com/office/officeart/2005/8/layout/default"/>
    <dgm:cxn modelId="{E951C8BA-0BF5-5E41-8CE8-9CBAA0138564}" type="presOf" srcId="{CF76EA60-EE27-9243-A093-303A7B510D27}" destId="{95EAC138-73AB-DD47-B111-6B8551E55EF1}" srcOrd="0" destOrd="3" presId="urn:microsoft.com/office/officeart/2005/8/layout/default"/>
    <dgm:cxn modelId="{4D75BC3A-695F-874E-A75C-D2606DD0EC05}" type="presOf" srcId="{254FE92A-0024-0946-BA37-804C1D295206}" destId="{7A64F443-1E92-2140-9124-01C99372CB8C}" srcOrd="0" destOrd="0" presId="urn:microsoft.com/office/officeart/2005/8/layout/default"/>
    <dgm:cxn modelId="{B2E11586-5294-FB47-8ACA-1B3DA30814C0}" srcId="{0EAC7134-9606-6F49-8B11-1C75144E7CB4}" destId="{5E290FE6-B5C8-8446-AA0E-46E902E3E62C}" srcOrd="0" destOrd="0" parTransId="{FA136B6C-9DD6-A043-AC2D-725E37C3CE1E}" sibTransId="{752FE2FF-AA17-1245-B566-1060E48B7CC7}"/>
    <dgm:cxn modelId="{3EA76766-104F-D941-B71E-2B28466A49C8}" srcId="{D8CBC229-772B-8A46-94C1-74AC72368A83}" destId="{458A5E47-0F2B-AA48-BABF-17090E88E513}" srcOrd="1" destOrd="0" parTransId="{A8196A3E-50F0-A841-9D1F-1F353DC51329}" sibTransId="{BC975737-AB85-5340-923A-9D9F699F2A77}"/>
    <dgm:cxn modelId="{C5876EE9-5111-C64F-A10A-9C1250A66B79}" srcId="{4648A8FF-A0FF-504F-9CD3-99F629D3B9BD}" destId="{AC7358B4-76CC-D546-BBC4-3481D50B2A47}" srcOrd="2" destOrd="0" parTransId="{999E5235-0430-1A4A-8DC6-8C79B80084B4}" sibTransId="{67EFD816-BEF4-7644-AB17-0C691654AFD2}"/>
    <dgm:cxn modelId="{3725B211-8823-E84A-8215-98E121097F7D}" type="presOf" srcId="{0EAC7134-9606-6F49-8B11-1C75144E7CB4}" destId="{B966321E-9C6E-E34D-A135-E97E3B2F1CAA}" srcOrd="0" destOrd="0" presId="urn:microsoft.com/office/officeart/2005/8/layout/default"/>
    <dgm:cxn modelId="{13BDAEBD-84E6-5E48-B41D-406893F61D52}" srcId="{254FE92A-0024-0946-BA37-804C1D295206}" destId="{0EAC7134-9606-6F49-8B11-1C75144E7CB4}" srcOrd="0" destOrd="0" parTransId="{2FBF656D-8BF9-4B4D-8FD9-BF55C08D656B}" sibTransId="{513E64B5-6908-0C44-99D3-1B6607CC1152}"/>
    <dgm:cxn modelId="{582A9FB9-4E9A-BF4E-BC9B-6219035B64B5}" type="presOf" srcId="{4648A8FF-A0FF-504F-9CD3-99F629D3B9BD}" destId="{E223EA0D-36A9-DC4A-A666-A2E0F3AD4213}" srcOrd="0" destOrd="0" presId="urn:microsoft.com/office/officeart/2005/8/layout/default"/>
    <dgm:cxn modelId="{CF77E344-BB49-D849-A965-7BF5257DC559}" srcId="{4648A8FF-A0FF-504F-9CD3-99F629D3B9BD}" destId="{421E0B9A-4957-8B45-9371-A29384BA0635}" srcOrd="3" destOrd="0" parTransId="{0D10C8E0-3635-664D-AE1E-697E047A81FD}" sibTransId="{830C8AA5-623A-F043-A413-7D244D3975C5}"/>
    <dgm:cxn modelId="{9784D221-548F-2541-9348-F968C1D76EA6}" srcId="{D8CBC229-772B-8A46-94C1-74AC72368A83}" destId="{5FCF9248-1213-6D4B-9B13-3A70DA74C88E}" srcOrd="0" destOrd="0" parTransId="{1C37D141-329E-6844-967E-C7886EBBBD63}" sibTransId="{64C0B798-8C47-B74A-A8A4-BE954204E071}"/>
    <dgm:cxn modelId="{23B8FCB9-A55F-194B-963B-E6B66DE7709D}" srcId="{254FE92A-0024-0946-BA37-804C1D295206}" destId="{D8CBC229-772B-8A46-94C1-74AC72368A83}" srcOrd="1" destOrd="0" parTransId="{D0C611A1-634E-FF42-A1DA-16594B33B8AC}" sibTransId="{CB011F1F-3097-6C48-958D-DB957110CAEC}"/>
    <dgm:cxn modelId="{9D40920F-2C6C-9144-9D69-01F8F05A29D8}" type="presOf" srcId="{421E0B9A-4957-8B45-9371-A29384BA0635}" destId="{E223EA0D-36A9-DC4A-A666-A2E0F3AD4213}" srcOrd="0" destOrd="4" presId="urn:microsoft.com/office/officeart/2005/8/layout/default"/>
    <dgm:cxn modelId="{A2D48154-B9D3-1C45-BB5E-6C7367665CC0}" srcId="{EEED43FE-152A-2A4B-8DE4-4E67E9212F07}" destId="{CF76EA60-EE27-9243-A093-303A7B510D27}" srcOrd="2" destOrd="0" parTransId="{86CADD5C-5F0A-174E-9CED-ABF56055498B}" sibTransId="{ADBCD459-16C5-6144-958F-2E5014E68DD9}"/>
    <dgm:cxn modelId="{98CF7A39-FA96-884D-A885-CACCA87056BE}" type="presOf" srcId="{C75354BA-8F16-234A-B23B-2385D8BF11D5}" destId="{95EAC138-73AB-DD47-B111-6B8551E55EF1}" srcOrd="0" destOrd="1" presId="urn:microsoft.com/office/officeart/2005/8/layout/default"/>
    <dgm:cxn modelId="{D06E984A-962D-824D-96A5-64E2CDA25653}" type="presOf" srcId="{5B875C40-E6B6-314C-91F7-AB30BC918CBD}" destId="{B966321E-9C6E-E34D-A135-E97E3B2F1CAA}" srcOrd="0" destOrd="3" presId="urn:microsoft.com/office/officeart/2005/8/layout/default"/>
    <dgm:cxn modelId="{F761AA3B-F0FE-D14D-8C71-5EB738A6C547}" srcId="{D8CBC229-772B-8A46-94C1-74AC72368A83}" destId="{013E6FCB-1C24-4D47-8798-AE74994D33CF}" srcOrd="3" destOrd="0" parTransId="{645A93BE-4584-0D42-8D7F-12246FCF7B8E}" sibTransId="{42724FEC-A92F-1A44-AE38-9B90EAFE35DB}"/>
    <dgm:cxn modelId="{5DA0B5EB-75BB-064B-91B4-3CE3FF25E256}" type="presOf" srcId="{AC7358B4-76CC-D546-BBC4-3481D50B2A47}" destId="{E223EA0D-36A9-DC4A-A666-A2E0F3AD4213}" srcOrd="0" destOrd="3" presId="urn:microsoft.com/office/officeart/2005/8/layout/default"/>
    <dgm:cxn modelId="{B299F5F3-1EBB-7A45-9EDC-69F70032D30E}" srcId="{4648A8FF-A0FF-504F-9CD3-99F629D3B9BD}" destId="{90D65AEC-25BB-B94A-B286-FFFD36A536D8}" srcOrd="0" destOrd="0" parTransId="{37E41BC4-99EB-534B-90D8-9781171EE339}" sibTransId="{A8C352E0-6428-3C4F-A31D-B4D41AF83319}"/>
    <dgm:cxn modelId="{E7D872C9-96B2-624D-8CE6-BF493D56FCED}" type="presOf" srcId="{8CF92502-8CC7-2D46-90A9-1D12E5508D09}" destId="{CD203989-070D-BA4C-BADE-F35FC9A086CA}" srcOrd="0" destOrd="0" presId="urn:microsoft.com/office/officeart/2005/8/layout/default"/>
    <dgm:cxn modelId="{22D035DD-A74C-0B4B-A020-8409F7CAC39D}" srcId="{EEED43FE-152A-2A4B-8DE4-4E67E9212F07}" destId="{C75354BA-8F16-234A-B23B-2385D8BF11D5}" srcOrd="0" destOrd="0" parTransId="{FC8C6B8C-D137-AC42-9368-150F5119E137}" sibTransId="{5B2E54A4-5444-CE47-B8D7-2C4F4C59A575}"/>
    <dgm:cxn modelId="{C5805FCF-2F77-A842-8876-98BE4142F295}" type="presOf" srcId="{90D65AEC-25BB-B94A-B286-FFFD36A536D8}" destId="{E223EA0D-36A9-DC4A-A666-A2E0F3AD4213}" srcOrd="0" destOrd="1" presId="urn:microsoft.com/office/officeart/2005/8/layout/default"/>
    <dgm:cxn modelId="{4CF1426E-34EC-9B49-BD74-78ED636247EB}" type="presOf" srcId="{E47205F7-91EB-8747-9C04-8557E6B4D66E}" destId="{95EAC138-73AB-DD47-B111-6B8551E55EF1}" srcOrd="0" destOrd="5" presId="urn:microsoft.com/office/officeart/2005/8/layout/default"/>
    <dgm:cxn modelId="{8AFFAA17-DFEA-8148-AE19-8E7BB2E1B6B7}" srcId="{EEED43FE-152A-2A4B-8DE4-4E67E9212F07}" destId="{DAD3E40F-08AE-1C4E-9BF6-E67CB9CC5450}" srcOrd="3" destOrd="0" parTransId="{B1683D99-9078-5344-9426-6AEEE2A2ECF7}" sibTransId="{783D98DF-57E6-F340-AA96-9CCA97AADD72}"/>
    <dgm:cxn modelId="{94F37B0A-61F1-B64D-B22F-91536BCDBE29}" type="presOf" srcId="{5E290FE6-B5C8-8446-AA0E-46E902E3E62C}" destId="{B966321E-9C6E-E34D-A135-E97E3B2F1CAA}" srcOrd="0" destOrd="1" presId="urn:microsoft.com/office/officeart/2005/8/layout/default"/>
    <dgm:cxn modelId="{E27E1FDD-1884-9841-856E-C4510784A06A}" type="presOf" srcId="{DAD3E40F-08AE-1C4E-9BF6-E67CB9CC5450}" destId="{95EAC138-73AB-DD47-B111-6B8551E55EF1}" srcOrd="0" destOrd="4" presId="urn:microsoft.com/office/officeart/2005/8/layout/default"/>
    <dgm:cxn modelId="{128419AF-B46F-E146-8ABA-F6792604B26D}" srcId="{0EAC7134-9606-6F49-8B11-1C75144E7CB4}" destId="{67D779C0-5CEE-5349-8F77-8F1AF6306138}" srcOrd="1" destOrd="0" parTransId="{67F0B1ED-FCF4-4144-A60B-10900FF20E99}" sibTransId="{9359366B-D72B-6B48-B259-9B18E1D0EAE1}"/>
    <dgm:cxn modelId="{5F36D092-E59B-2644-A8C2-250A6E7E8CDA}" srcId="{D8CBC229-772B-8A46-94C1-74AC72368A83}" destId="{37C7083A-49DB-724D-9AB6-E2BB0C1AFE71}" srcOrd="2" destOrd="0" parTransId="{887EF3E4-AE30-624E-89A7-7B437BC33349}" sibTransId="{D4C9C92B-5530-8C41-ACB9-3508F9031714}"/>
    <dgm:cxn modelId="{A69001BD-93E6-194C-98B0-B2FB414FB844}" srcId="{4648A8FF-A0FF-504F-9CD3-99F629D3B9BD}" destId="{BAF638FE-B832-C344-97AC-27D1A663FDA3}" srcOrd="1" destOrd="0" parTransId="{D87EE459-4146-C040-97FC-03DF8198BB84}" sibTransId="{F6D95E32-2E00-794B-9572-5C96D66E53AB}"/>
    <dgm:cxn modelId="{13FD7F82-AB1F-8B4C-B826-6EC07CF13D5C}" srcId="{8CF92502-8CC7-2D46-90A9-1D12E5508D09}" destId="{55FE0CA6-013F-FB48-A553-919BBCFE943D}" srcOrd="1" destOrd="0" parTransId="{23049CB6-BAE1-A54D-BD6F-C2E606A24367}" sibTransId="{026824F1-383E-6A41-93D1-21C9B81A6EB1}"/>
    <dgm:cxn modelId="{9BFD1B17-118A-064D-9ED8-F2E4DB5CC61C}" type="presOf" srcId="{458A5E47-0F2B-AA48-BABF-17090E88E513}" destId="{EBD38EF9-E1FE-A549-82AA-EE7D9BE023EE}" srcOrd="0" destOrd="2" presId="urn:microsoft.com/office/officeart/2005/8/layout/default"/>
    <dgm:cxn modelId="{429C4A5C-FB93-CF42-8803-71124D4D9CEC}" type="presParOf" srcId="{7A64F443-1E92-2140-9124-01C99372CB8C}" destId="{B966321E-9C6E-E34D-A135-E97E3B2F1CAA}" srcOrd="0" destOrd="0" presId="urn:microsoft.com/office/officeart/2005/8/layout/default"/>
    <dgm:cxn modelId="{B47F188F-DB8D-5840-885B-22FE6AEF5E66}" type="presParOf" srcId="{7A64F443-1E92-2140-9124-01C99372CB8C}" destId="{F02927FA-B6B6-4B46-A45D-BE27EAF73ED1}" srcOrd="1" destOrd="0" presId="urn:microsoft.com/office/officeart/2005/8/layout/default"/>
    <dgm:cxn modelId="{953B1389-691E-6447-8CFD-993FA93628E0}" type="presParOf" srcId="{7A64F443-1E92-2140-9124-01C99372CB8C}" destId="{EBD38EF9-E1FE-A549-82AA-EE7D9BE023EE}" srcOrd="2" destOrd="0" presId="urn:microsoft.com/office/officeart/2005/8/layout/default"/>
    <dgm:cxn modelId="{9250763D-8466-3447-AF8A-C6C65FF1D5F6}" type="presParOf" srcId="{7A64F443-1E92-2140-9124-01C99372CB8C}" destId="{00350F89-8AB1-094B-BE90-122F43FE1A6A}" srcOrd="3" destOrd="0" presId="urn:microsoft.com/office/officeart/2005/8/layout/default"/>
    <dgm:cxn modelId="{07BD5EAF-48E3-A54E-A550-3805F5259095}" type="presParOf" srcId="{7A64F443-1E92-2140-9124-01C99372CB8C}" destId="{95EAC138-73AB-DD47-B111-6B8551E55EF1}" srcOrd="4" destOrd="0" presId="urn:microsoft.com/office/officeart/2005/8/layout/default"/>
    <dgm:cxn modelId="{BD0999FA-6399-CD4A-BC5B-377250D900EE}" type="presParOf" srcId="{7A64F443-1E92-2140-9124-01C99372CB8C}" destId="{241569D7-A874-4348-91E5-FD12436D79CE}" srcOrd="5" destOrd="0" presId="urn:microsoft.com/office/officeart/2005/8/layout/default"/>
    <dgm:cxn modelId="{9798C9DB-5F0F-C648-BC8D-72A241DE9C96}" type="presParOf" srcId="{7A64F443-1E92-2140-9124-01C99372CB8C}" destId="{E223EA0D-36A9-DC4A-A666-A2E0F3AD4213}" srcOrd="6" destOrd="0" presId="urn:microsoft.com/office/officeart/2005/8/layout/default"/>
    <dgm:cxn modelId="{B0BDAF5D-CB5F-4B41-B896-29BC9B1D2363}" type="presParOf" srcId="{7A64F443-1E92-2140-9124-01C99372CB8C}" destId="{0E72718B-2FB3-2C40-8ABB-AEAD868D1B2D}" srcOrd="7" destOrd="0" presId="urn:microsoft.com/office/officeart/2005/8/layout/default"/>
    <dgm:cxn modelId="{94BE345A-2D87-F24F-BD2E-9438BD70A71E}" type="presParOf" srcId="{7A64F443-1E92-2140-9124-01C99372CB8C}" destId="{CD203989-070D-BA4C-BADE-F35FC9A086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A98763-C2B2-124F-A722-32430D06C850}"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DC06556E-A29C-C947-834C-BE30F7BC5087}">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just" rtl="0"/>
          <a:r>
            <a:rPr lang="en-US" sz="2000" dirty="0" smtClean="0">
              <a:solidFill>
                <a:schemeClr val="tx1">
                  <a:lumMod val="65000"/>
                  <a:lumOff val="35000"/>
                </a:schemeClr>
              </a:solidFill>
              <a:latin typeface="Arial"/>
              <a:cs typeface="Arial"/>
            </a:rPr>
            <a:t>The mission of the </a:t>
          </a:r>
          <a:r>
            <a:rPr lang="en-US" sz="2000" dirty="0" err="1" smtClean="0">
              <a:solidFill>
                <a:schemeClr val="tx1">
                  <a:lumMod val="65000"/>
                  <a:lumOff val="35000"/>
                </a:schemeClr>
              </a:solidFill>
              <a:latin typeface="Arial"/>
              <a:cs typeface="Arial"/>
            </a:rPr>
            <a:t>OpenESPI</a:t>
          </a:r>
          <a:r>
            <a:rPr lang="en-US" sz="2000" dirty="0" smtClean="0">
              <a:solidFill>
                <a:schemeClr val="tx1">
                  <a:lumMod val="65000"/>
                  <a:lumOff val="35000"/>
                </a:schemeClr>
              </a:solidFill>
              <a:latin typeface="Arial"/>
              <a:cs typeface="Arial"/>
            </a:rPr>
            <a:t> project is to provide an open source, public licensed implementation of the NAESB REQ.21 Energy Services Provider Interface (ESPI) standard, including profiles and testing frameworks, suitable for commercial deployments.</a:t>
          </a:r>
          <a:endParaRPr lang="en-US" sz="2000" dirty="0">
            <a:solidFill>
              <a:schemeClr val="tx1">
                <a:lumMod val="65000"/>
                <a:lumOff val="35000"/>
              </a:schemeClr>
            </a:solidFill>
            <a:latin typeface="Arial"/>
            <a:cs typeface="Arial"/>
          </a:endParaRPr>
        </a:p>
      </dgm:t>
    </dgm:pt>
    <dgm:pt modelId="{C3770CE0-BD56-A841-9441-3B6AD2E9B916}" type="parTrans" cxnId="{B4EABE07-D9FE-A04E-8894-A513DD713A0C}">
      <dgm:prSet/>
      <dgm:spPr/>
      <dgm:t>
        <a:bodyPr/>
        <a:lstStyle/>
        <a:p>
          <a:endParaRPr lang="en-US"/>
        </a:p>
      </dgm:t>
    </dgm:pt>
    <dgm:pt modelId="{812A91BC-0D68-DE40-A5A1-B1CA897ABD1E}" type="sibTrans" cxnId="{B4EABE07-D9FE-A04E-8894-A513DD713A0C}">
      <dgm:prSet/>
      <dgm:spPr/>
      <dgm:t>
        <a:bodyPr/>
        <a:lstStyle/>
        <a:p>
          <a:endParaRPr lang="en-US"/>
        </a:p>
      </dgm:t>
    </dgm:pt>
    <dgm:pt modelId="{CDB79689-24A9-8249-850C-691D6E6C8ED5}">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r>
            <a:rPr lang="en-US" sz="1800" b="1" u="sng" dirty="0" smtClean="0">
              <a:solidFill>
                <a:schemeClr val="bg1">
                  <a:lumMod val="50000"/>
                </a:schemeClr>
              </a:solidFill>
              <a:latin typeface="Arial"/>
              <a:cs typeface="Arial"/>
            </a:rPr>
            <a:t>Open Source</a:t>
          </a:r>
          <a:r>
            <a:rPr lang="en-US" sz="1800" b="1" dirty="0" smtClean="0">
              <a:solidFill>
                <a:schemeClr val="bg1">
                  <a:lumMod val="50000"/>
                </a:schemeClr>
              </a:solidFill>
              <a:latin typeface="Arial"/>
              <a:cs typeface="Arial"/>
            </a:rPr>
            <a:t>: </a:t>
          </a:r>
          <a:r>
            <a:rPr lang="en-US" sz="1800" dirty="0" smtClean="0">
              <a:solidFill>
                <a:schemeClr val="bg1">
                  <a:lumMod val="50000"/>
                </a:schemeClr>
              </a:solidFill>
              <a:latin typeface="Arial"/>
              <a:cs typeface="Arial"/>
            </a:rPr>
            <a:t>All contributions are provided with open and transparent access</a:t>
          </a:r>
          <a:endParaRPr lang="en-US" sz="1800" dirty="0">
            <a:solidFill>
              <a:schemeClr val="bg1">
                <a:lumMod val="50000"/>
              </a:schemeClr>
            </a:solidFill>
            <a:latin typeface="Arial"/>
            <a:cs typeface="Arial"/>
          </a:endParaRPr>
        </a:p>
      </dgm:t>
    </dgm:pt>
    <dgm:pt modelId="{86C9F218-0803-6A42-9BCC-984955262292}" type="parTrans" cxnId="{5BABD320-101D-0240-BDF1-15E0EC2B9F7C}">
      <dgm:prSet/>
      <dgm:spPr/>
      <dgm:t>
        <a:bodyPr/>
        <a:lstStyle/>
        <a:p>
          <a:endParaRPr lang="en-US"/>
        </a:p>
      </dgm:t>
    </dgm:pt>
    <dgm:pt modelId="{769B4FF4-4A81-8D48-8197-B13D1FCC003C}" type="sibTrans" cxnId="{5BABD320-101D-0240-BDF1-15E0EC2B9F7C}">
      <dgm:prSet/>
      <dgm:spPr/>
      <dgm:t>
        <a:bodyPr/>
        <a:lstStyle/>
        <a:p>
          <a:endParaRPr lang="en-US"/>
        </a:p>
      </dgm:t>
    </dgm:pt>
    <dgm:pt modelId="{CDDB7F5F-EFF2-C146-9F62-2678435E1D4F}">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r>
            <a:rPr lang="en-US" sz="1800" b="1" u="sng" dirty="0" smtClean="0">
              <a:solidFill>
                <a:schemeClr val="bg1">
                  <a:lumMod val="50000"/>
                </a:schemeClr>
              </a:solidFill>
              <a:latin typeface="Arial"/>
              <a:cs typeface="Arial"/>
            </a:rPr>
            <a:t>Public License</a:t>
          </a:r>
          <a:r>
            <a:rPr lang="en-US" sz="1800" b="1" dirty="0" smtClean="0">
              <a:solidFill>
                <a:schemeClr val="bg1">
                  <a:lumMod val="50000"/>
                </a:schemeClr>
              </a:solidFill>
              <a:latin typeface="Arial"/>
              <a:cs typeface="Arial"/>
            </a:rPr>
            <a:t>: </a:t>
          </a:r>
          <a:r>
            <a:rPr lang="en-US" sz="1800" dirty="0" smtClean="0">
              <a:solidFill>
                <a:schemeClr val="bg1">
                  <a:lumMod val="50000"/>
                </a:schemeClr>
              </a:solidFill>
              <a:latin typeface="Arial"/>
              <a:cs typeface="Arial"/>
            </a:rPr>
            <a:t>All IP developed and/or provided must adhere to the Apache 2 License</a:t>
          </a:r>
          <a:endParaRPr lang="en-US" sz="1800" dirty="0">
            <a:solidFill>
              <a:schemeClr val="bg1">
                <a:lumMod val="50000"/>
              </a:schemeClr>
            </a:solidFill>
            <a:latin typeface="Arial"/>
            <a:cs typeface="Arial"/>
          </a:endParaRPr>
        </a:p>
      </dgm:t>
    </dgm:pt>
    <dgm:pt modelId="{7E45BF05-D443-9E42-8D34-17CDFF1E09C2}" type="parTrans" cxnId="{AA1232F6-1920-194E-A59A-4680CE393091}">
      <dgm:prSet/>
      <dgm:spPr/>
      <dgm:t>
        <a:bodyPr/>
        <a:lstStyle/>
        <a:p>
          <a:endParaRPr lang="en-US"/>
        </a:p>
      </dgm:t>
    </dgm:pt>
    <dgm:pt modelId="{B5E164EC-C8E8-1B44-85EE-4781816EEBC2}" type="sibTrans" cxnId="{AA1232F6-1920-194E-A59A-4680CE393091}">
      <dgm:prSet/>
      <dgm:spPr/>
      <dgm:t>
        <a:bodyPr/>
        <a:lstStyle/>
        <a:p>
          <a:endParaRPr lang="en-US"/>
        </a:p>
      </dgm:t>
    </dgm:pt>
    <dgm:pt modelId="{2003ABEB-A6C5-784F-9C24-4491202FA753}">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r>
            <a:rPr lang="en-US" sz="1800" b="1" u="sng" dirty="0" smtClean="0">
              <a:solidFill>
                <a:schemeClr val="bg1">
                  <a:lumMod val="50000"/>
                </a:schemeClr>
              </a:solidFill>
              <a:latin typeface="Arial"/>
              <a:cs typeface="Arial"/>
            </a:rPr>
            <a:t>ESPI Standard</a:t>
          </a:r>
          <a:r>
            <a:rPr lang="en-US" sz="1800" b="1" dirty="0" smtClean="0">
              <a:solidFill>
                <a:schemeClr val="bg1">
                  <a:lumMod val="50000"/>
                </a:schemeClr>
              </a:solidFill>
              <a:latin typeface="Arial"/>
              <a:cs typeface="Arial"/>
            </a:rPr>
            <a:t>: </a:t>
          </a:r>
          <a:r>
            <a:rPr lang="en-US" sz="1800" dirty="0" smtClean="0">
              <a:solidFill>
                <a:schemeClr val="bg1">
                  <a:lumMod val="50000"/>
                </a:schemeClr>
              </a:solidFill>
              <a:latin typeface="Arial"/>
              <a:cs typeface="Arial"/>
            </a:rPr>
            <a:t>The baseline requirements of the implementation are as described in the NAESB REQ.21 and associated artifacts</a:t>
          </a:r>
          <a:endParaRPr lang="en-US" sz="1800" dirty="0">
            <a:solidFill>
              <a:schemeClr val="bg1">
                <a:lumMod val="50000"/>
              </a:schemeClr>
            </a:solidFill>
            <a:latin typeface="Arial"/>
            <a:cs typeface="Arial"/>
          </a:endParaRPr>
        </a:p>
      </dgm:t>
    </dgm:pt>
    <dgm:pt modelId="{2D560F37-E475-A34E-9919-62E7B22460E7}" type="parTrans" cxnId="{C5C15951-0700-534C-A9FD-2A766F35B991}">
      <dgm:prSet/>
      <dgm:spPr/>
      <dgm:t>
        <a:bodyPr/>
        <a:lstStyle/>
        <a:p>
          <a:endParaRPr lang="en-US"/>
        </a:p>
      </dgm:t>
    </dgm:pt>
    <dgm:pt modelId="{8706F773-01BB-0248-AB8B-2A3CDEAB2539}" type="sibTrans" cxnId="{C5C15951-0700-534C-A9FD-2A766F35B991}">
      <dgm:prSet/>
      <dgm:spPr/>
      <dgm:t>
        <a:bodyPr/>
        <a:lstStyle/>
        <a:p>
          <a:endParaRPr lang="en-US"/>
        </a:p>
      </dgm:t>
    </dgm:pt>
    <dgm:pt modelId="{49E7FA66-FB68-6746-985F-04E4D64A0BC9}">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r>
            <a:rPr lang="en-US" sz="1800" b="1" u="sng" dirty="0" smtClean="0">
              <a:solidFill>
                <a:schemeClr val="bg1">
                  <a:lumMod val="50000"/>
                </a:schemeClr>
              </a:solidFill>
              <a:latin typeface="Arial"/>
              <a:cs typeface="Arial"/>
            </a:rPr>
            <a:t>Profiles</a:t>
          </a:r>
          <a:r>
            <a:rPr lang="en-US" sz="1800" b="1" dirty="0" smtClean="0">
              <a:solidFill>
                <a:schemeClr val="bg1">
                  <a:lumMod val="50000"/>
                </a:schemeClr>
              </a:solidFill>
              <a:latin typeface="Arial"/>
              <a:cs typeface="Arial"/>
            </a:rPr>
            <a:t>:</a:t>
          </a:r>
          <a:r>
            <a:rPr lang="en-US" sz="1800" dirty="0" smtClean="0">
              <a:solidFill>
                <a:schemeClr val="bg1">
                  <a:lumMod val="50000"/>
                </a:schemeClr>
              </a:solidFill>
              <a:latin typeface="Arial"/>
              <a:cs typeface="Arial"/>
            </a:rPr>
            <a:t> specific profiles of the ESPI standard will be supported</a:t>
          </a:r>
          <a:endParaRPr lang="en-US" sz="1800" dirty="0">
            <a:solidFill>
              <a:schemeClr val="bg1">
                <a:lumMod val="50000"/>
              </a:schemeClr>
            </a:solidFill>
            <a:latin typeface="Arial"/>
            <a:cs typeface="Arial"/>
          </a:endParaRPr>
        </a:p>
      </dgm:t>
    </dgm:pt>
    <dgm:pt modelId="{46F59B48-959D-9642-8765-5C97D8B23032}" type="parTrans" cxnId="{62F85C62-6259-AD43-B22A-112675BF1779}">
      <dgm:prSet/>
      <dgm:spPr/>
      <dgm:t>
        <a:bodyPr/>
        <a:lstStyle/>
        <a:p>
          <a:endParaRPr lang="en-US"/>
        </a:p>
      </dgm:t>
    </dgm:pt>
    <dgm:pt modelId="{94014A8B-4327-E24B-8C14-00F4B99C8B7B}" type="sibTrans" cxnId="{62F85C62-6259-AD43-B22A-112675BF1779}">
      <dgm:prSet/>
      <dgm:spPr/>
      <dgm:t>
        <a:bodyPr/>
        <a:lstStyle/>
        <a:p>
          <a:endParaRPr lang="en-US"/>
        </a:p>
      </dgm:t>
    </dgm:pt>
    <dgm:pt modelId="{DA920A57-BE67-8346-BB19-59887B4E1E5F}">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r>
            <a:rPr lang="en-US" sz="1800" b="1" u="sng" dirty="0" smtClean="0">
              <a:solidFill>
                <a:schemeClr val="bg1">
                  <a:lumMod val="50000"/>
                </a:schemeClr>
              </a:solidFill>
              <a:latin typeface="Arial"/>
              <a:cs typeface="Arial"/>
            </a:rPr>
            <a:t>Frameworks</a:t>
          </a:r>
          <a:r>
            <a:rPr lang="en-US" sz="1800" b="1" dirty="0" smtClean="0">
              <a:solidFill>
                <a:schemeClr val="bg1">
                  <a:lumMod val="50000"/>
                </a:schemeClr>
              </a:solidFill>
              <a:latin typeface="Arial"/>
              <a:cs typeface="Arial"/>
            </a:rPr>
            <a:t>: </a:t>
          </a:r>
          <a:r>
            <a:rPr lang="en-US" sz="1800" dirty="0" smtClean="0">
              <a:solidFill>
                <a:schemeClr val="bg1">
                  <a:lumMod val="50000"/>
                </a:schemeClr>
              </a:solidFill>
              <a:latin typeface="Arial"/>
              <a:cs typeface="Arial"/>
            </a:rPr>
            <a:t>We intend to leverage the works of active collaboration efforts as we develop specific ESPI implementations</a:t>
          </a:r>
          <a:endParaRPr lang="en-US" sz="1800" dirty="0">
            <a:solidFill>
              <a:schemeClr val="bg1">
                <a:lumMod val="50000"/>
              </a:schemeClr>
            </a:solidFill>
            <a:latin typeface="Arial"/>
            <a:cs typeface="Arial"/>
          </a:endParaRPr>
        </a:p>
      </dgm:t>
    </dgm:pt>
    <dgm:pt modelId="{8D77DA6B-125F-FC41-8B7D-80B7DD09A947}" type="parTrans" cxnId="{39170028-FEB7-9F40-BA51-8E51F486F55B}">
      <dgm:prSet/>
      <dgm:spPr/>
      <dgm:t>
        <a:bodyPr/>
        <a:lstStyle/>
        <a:p>
          <a:endParaRPr lang="en-US"/>
        </a:p>
      </dgm:t>
    </dgm:pt>
    <dgm:pt modelId="{976E512E-B868-6F4F-BC6D-DDC43C3704B5}" type="sibTrans" cxnId="{39170028-FEB7-9F40-BA51-8E51F486F55B}">
      <dgm:prSet/>
      <dgm:spPr/>
      <dgm:t>
        <a:bodyPr/>
        <a:lstStyle/>
        <a:p>
          <a:endParaRPr lang="en-US"/>
        </a:p>
      </dgm:t>
    </dgm:pt>
    <dgm:pt modelId="{0A2D9C9B-932C-FB4D-9E04-F888665041B6}">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endParaRPr lang="en-US" sz="1800" dirty="0">
            <a:solidFill>
              <a:schemeClr val="bg1">
                <a:lumMod val="50000"/>
              </a:schemeClr>
            </a:solidFill>
          </a:endParaRPr>
        </a:p>
      </dgm:t>
    </dgm:pt>
    <dgm:pt modelId="{2A00675F-7998-604B-BED2-23E736B1DC23}" type="parTrans" cxnId="{C3E81731-1AB5-B64B-8530-664E2763AC16}">
      <dgm:prSet/>
      <dgm:spPr/>
      <dgm:t>
        <a:bodyPr/>
        <a:lstStyle/>
        <a:p>
          <a:endParaRPr lang="en-US"/>
        </a:p>
      </dgm:t>
    </dgm:pt>
    <dgm:pt modelId="{35B270B1-100D-074A-80A3-1094298F5486}" type="sibTrans" cxnId="{C3E81731-1AB5-B64B-8530-664E2763AC16}">
      <dgm:prSet/>
      <dgm:spPr/>
      <dgm:t>
        <a:bodyPr/>
        <a:lstStyle/>
        <a:p>
          <a:endParaRPr lang="en-US"/>
        </a:p>
      </dgm:t>
    </dgm:pt>
    <dgm:pt modelId="{B75DBBC1-CFD7-3442-8335-4A5F4C842299}">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endParaRPr lang="en-US" sz="1800" dirty="0">
            <a:solidFill>
              <a:schemeClr val="bg1">
                <a:lumMod val="50000"/>
              </a:schemeClr>
            </a:solidFill>
            <a:latin typeface="Arial"/>
            <a:cs typeface="Arial"/>
          </a:endParaRPr>
        </a:p>
      </dgm:t>
    </dgm:pt>
    <dgm:pt modelId="{24CF976A-B0D3-044A-A072-F4054917766D}" type="parTrans" cxnId="{8668E93F-A359-474B-9138-73074B42EEBB}">
      <dgm:prSet/>
      <dgm:spPr/>
      <dgm:t>
        <a:bodyPr/>
        <a:lstStyle/>
        <a:p>
          <a:endParaRPr lang="en-US"/>
        </a:p>
      </dgm:t>
    </dgm:pt>
    <dgm:pt modelId="{217ABAE6-E916-C548-96E8-5A331F735A3B}" type="sibTrans" cxnId="{8668E93F-A359-474B-9138-73074B42EEBB}">
      <dgm:prSet/>
      <dgm:spPr/>
      <dgm:t>
        <a:bodyPr/>
        <a:lstStyle/>
        <a:p>
          <a:endParaRPr lang="en-US"/>
        </a:p>
      </dgm:t>
    </dgm:pt>
    <dgm:pt modelId="{5CE19C84-16EF-7344-BCD0-016A3DD921BB}">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endParaRPr lang="en-US" sz="1800" dirty="0">
            <a:solidFill>
              <a:schemeClr val="bg1">
                <a:lumMod val="50000"/>
              </a:schemeClr>
            </a:solidFill>
            <a:latin typeface="Arial"/>
            <a:cs typeface="Arial"/>
          </a:endParaRPr>
        </a:p>
      </dgm:t>
    </dgm:pt>
    <dgm:pt modelId="{7C93CDC9-8D08-E841-9DE6-E457372122A6}" type="parTrans" cxnId="{CE8FCC19-05A3-B242-9235-3549F02A7F99}">
      <dgm:prSet/>
      <dgm:spPr/>
      <dgm:t>
        <a:bodyPr/>
        <a:lstStyle/>
        <a:p>
          <a:endParaRPr lang="en-US"/>
        </a:p>
      </dgm:t>
    </dgm:pt>
    <dgm:pt modelId="{2EA78CAD-1BE4-D14C-ACA9-BD9EFE42B6BD}" type="sibTrans" cxnId="{CE8FCC19-05A3-B242-9235-3549F02A7F99}">
      <dgm:prSet/>
      <dgm:spPr/>
      <dgm:t>
        <a:bodyPr/>
        <a:lstStyle/>
        <a:p>
          <a:endParaRPr lang="en-US"/>
        </a:p>
      </dgm:t>
    </dgm:pt>
    <dgm:pt modelId="{327A710F-57F4-044F-A8A1-15DA7584AA44}">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endParaRPr lang="en-US" sz="1800" dirty="0">
            <a:solidFill>
              <a:schemeClr val="bg1">
                <a:lumMod val="50000"/>
              </a:schemeClr>
            </a:solidFill>
            <a:latin typeface="Arial"/>
            <a:cs typeface="Arial"/>
          </a:endParaRPr>
        </a:p>
      </dgm:t>
    </dgm:pt>
    <dgm:pt modelId="{A1335E67-B488-5E44-A475-3728A5CA6080}" type="parTrans" cxnId="{E4D775E5-1552-1247-B0C1-C59D79BC765B}">
      <dgm:prSet/>
      <dgm:spPr/>
      <dgm:t>
        <a:bodyPr/>
        <a:lstStyle/>
        <a:p>
          <a:endParaRPr lang="en-US"/>
        </a:p>
      </dgm:t>
    </dgm:pt>
    <dgm:pt modelId="{C02E4039-E340-F846-9366-7A6E44C43A0A}" type="sibTrans" cxnId="{E4D775E5-1552-1247-B0C1-C59D79BC765B}">
      <dgm:prSet/>
      <dgm:spPr/>
      <dgm:t>
        <a:bodyPr/>
        <a:lstStyle/>
        <a:p>
          <a:endParaRPr lang="en-US"/>
        </a:p>
      </dgm:t>
    </dgm:pt>
    <dgm:pt modelId="{9ECE6037-53DC-8D47-A3B7-5F8DB4B0467E}">
      <dgm:prSet custT="1">
        <dgm:style>
          <a:lnRef idx="0">
            <a:schemeClr val="accent3"/>
          </a:lnRef>
          <a:fillRef idx="3">
            <a:schemeClr val="accent3"/>
          </a:fillRef>
          <a:effectRef idx="3">
            <a:schemeClr val="accent3"/>
          </a:effectRef>
          <a:fontRef idx="minor">
            <a:schemeClr val="lt1"/>
          </a:fontRef>
        </dgm:style>
      </dgm:prSet>
      <dgm:spPr>
        <a:effectLst/>
      </dgm:spPr>
      <dgm:t>
        <a:bodyPr anchor="t"/>
        <a:lstStyle/>
        <a:p>
          <a:pPr algn="l" rtl="0">
            <a:spcBef>
              <a:spcPts val="2400"/>
            </a:spcBef>
          </a:pPr>
          <a:endParaRPr lang="en-US" sz="1800" dirty="0">
            <a:solidFill>
              <a:schemeClr val="bg1">
                <a:lumMod val="50000"/>
              </a:schemeClr>
            </a:solidFill>
            <a:latin typeface="Arial"/>
            <a:cs typeface="Arial"/>
          </a:endParaRPr>
        </a:p>
      </dgm:t>
    </dgm:pt>
    <dgm:pt modelId="{540CD44C-A986-D743-8345-4E7B467D5A0B}" type="parTrans" cxnId="{B52423C4-90A2-2E47-8056-A0F6E197DA18}">
      <dgm:prSet/>
      <dgm:spPr/>
      <dgm:t>
        <a:bodyPr/>
        <a:lstStyle/>
        <a:p>
          <a:endParaRPr lang="en-US"/>
        </a:p>
      </dgm:t>
    </dgm:pt>
    <dgm:pt modelId="{DD58220E-4D94-3544-8AF2-47638C90A91D}" type="sibTrans" cxnId="{B52423C4-90A2-2E47-8056-A0F6E197DA18}">
      <dgm:prSet/>
      <dgm:spPr/>
      <dgm:t>
        <a:bodyPr/>
        <a:lstStyle/>
        <a:p>
          <a:endParaRPr lang="en-US"/>
        </a:p>
      </dgm:t>
    </dgm:pt>
    <dgm:pt modelId="{1F4B1A94-1F7F-FF4B-AE42-3968C28F1E87}" type="pres">
      <dgm:prSet presAssocID="{1FA98763-C2B2-124F-A722-32430D06C850}" presName="diagram" presStyleCnt="0">
        <dgm:presLayoutVars>
          <dgm:dir/>
          <dgm:resizeHandles val="exact"/>
        </dgm:presLayoutVars>
      </dgm:prSet>
      <dgm:spPr/>
      <dgm:t>
        <a:bodyPr/>
        <a:lstStyle/>
        <a:p>
          <a:endParaRPr lang="en-US"/>
        </a:p>
      </dgm:t>
    </dgm:pt>
    <dgm:pt modelId="{151B7264-EC93-FE45-9F04-1B5FFB767159}" type="pres">
      <dgm:prSet presAssocID="{DC06556E-A29C-C947-834C-BE30F7BC5087}" presName="node" presStyleLbl="node1" presStyleIdx="0" presStyleCnt="1" custScaleX="100098" custScaleY="27383" custLinFactNeighborX="-46" custLinFactNeighborY="-68247">
        <dgm:presLayoutVars>
          <dgm:bulletEnabled val="1"/>
        </dgm:presLayoutVars>
      </dgm:prSet>
      <dgm:spPr/>
      <dgm:t>
        <a:bodyPr/>
        <a:lstStyle/>
        <a:p>
          <a:endParaRPr lang="en-US"/>
        </a:p>
      </dgm:t>
    </dgm:pt>
  </dgm:ptLst>
  <dgm:cxnLst>
    <dgm:cxn modelId="{C5C15951-0700-534C-A9FD-2A766F35B991}" srcId="{DC06556E-A29C-C947-834C-BE30F7BC5087}" destId="{2003ABEB-A6C5-784F-9C24-4491202FA753}" srcOrd="5" destOrd="0" parTransId="{2D560F37-E475-A34E-9919-62E7B22460E7}" sibTransId="{8706F773-01BB-0248-AB8B-2A3CDEAB2539}"/>
    <dgm:cxn modelId="{CE8FCC19-05A3-B242-9235-3549F02A7F99}" srcId="{DC06556E-A29C-C947-834C-BE30F7BC5087}" destId="{5CE19C84-16EF-7344-BCD0-016A3DD921BB}" srcOrd="4" destOrd="0" parTransId="{7C93CDC9-8D08-E841-9DE6-E457372122A6}" sibTransId="{2EA78CAD-1BE4-D14C-ACA9-BD9EFE42B6BD}"/>
    <dgm:cxn modelId="{F13E1A65-0414-E846-8482-2A40175C65F6}" type="presOf" srcId="{49E7FA66-FB68-6746-985F-04E4D64A0BC9}" destId="{151B7264-EC93-FE45-9F04-1B5FFB767159}" srcOrd="0" destOrd="8" presId="urn:microsoft.com/office/officeart/2005/8/layout/default"/>
    <dgm:cxn modelId="{CF4779F6-F18D-2A46-903F-9A15BBAB8221}" type="presOf" srcId="{B75DBBC1-CFD7-3442-8335-4A5F4C842299}" destId="{151B7264-EC93-FE45-9F04-1B5FFB767159}" srcOrd="0" destOrd="3" presId="urn:microsoft.com/office/officeart/2005/8/layout/default"/>
    <dgm:cxn modelId="{8668E93F-A359-474B-9138-73074B42EEBB}" srcId="{DC06556E-A29C-C947-834C-BE30F7BC5087}" destId="{B75DBBC1-CFD7-3442-8335-4A5F4C842299}" srcOrd="2" destOrd="0" parTransId="{24CF976A-B0D3-044A-A072-F4054917766D}" sibTransId="{217ABAE6-E916-C548-96E8-5A331F735A3B}"/>
    <dgm:cxn modelId="{C3E81731-1AB5-B64B-8530-664E2763AC16}" srcId="{DC06556E-A29C-C947-834C-BE30F7BC5087}" destId="{0A2D9C9B-932C-FB4D-9E04-F888665041B6}" srcOrd="0" destOrd="0" parTransId="{2A00675F-7998-604B-BED2-23E736B1DC23}" sibTransId="{35B270B1-100D-074A-80A3-1094298F5486}"/>
    <dgm:cxn modelId="{429BEF10-BCC2-BF4C-B92E-01EA214B4872}" type="presOf" srcId="{1FA98763-C2B2-124F-A722-32430D06C850}" destId="{1F4B1A94-1F7F-FF4B-AE42-3968C28F1E87}" srcOrd="0" destOrd="0" presId="urn:microsoft.com/office/officeart/2005/8/layout/default"/>
    <dgm:cxn modelId="{0408F374-D237-2A4D-BA30-CF357F333CD4}" type="presOf" srcId="{DA920A57-BE67-8346-BB19-59887B4E1E5F}" destId="{151B7264-EC93-FE45-9F04-1B5FFB767159}" srcOrd="0" destOrd="10" presId="urn:microsoft.com/office/officeart/2005/8/layout/default"/>
    <dgm:cxn modelId="{C9A88DF6-43DD-6B40-AA73-6CF289FF686E}" type="presOf" srcId="{9ECE6037-53DC-8D47-A3B7-5F8DB4B0467E}" destId="{151B7264-EC93-FE45-9F04-1B5FFB767159}" srcOrd="0" destOrd="9" presId="urn:microsoft.com/office/officeart/2005/8/layout/default"/>
    <dgm:cxn modelId="{AA1232F6-1920-194E-A59A-4680CE393091}" srcId="{DC06556E-A29C-C947-834C-BE30F7BC5087}" destId="{CDDB7F5F-EFF2-C146-9F62-2678435E1D4F}" srcOrd="3" destOrd="0" parTransId="{7E45BF05-D443-9E42-8D34-17CDFF1E09C2}" sibTransId="{B5E164EC-C8E8-1B44-85EE-4781816EEBC2}"/>
    <dgm:cxn modelId="{E4D775E5-1552-1247-B0C1-C59D79BC765B}" srcId="{DC06556E-A29C-C947-834C-BE30F7BC5087}" destId="{327A710F-57F4-044F-A8A1-15DA7584AA44}" srcOrd="6" destOrd="0" parTransId="{A1335E67-B488-5E44-A475-3728A5CA6080}" sibTransId="{C02E4039-E340-F846-9366-7A6E44C43A0A}"/>
    <dgm:cxn modelId="{2E9F8466-A481-B74A-BF8C-16443C394256}" type="presOf" srcId="{5CE19C84-16EF-7344-BCD0-016A3DD921BB}" destId="{151B7264-EC93-FE45-9F04-1B5FFB767159}" srcOrd="0" destOrd="5" presId="urn:microsoft.com/office/officeart/2005/8/layout/default"/>
    <dgm:cxn modelId="{39170028-FEB7-9F40-BA51-8E51F486F55B}" srcId="{DC06556E-A29C-C947-834C-BE30F7BC5087}" destId="{DA920A57-BE67-8346-BB19-59887B4E1E5F}" srcOrd="9" destOrd="0" parTransId="{8D77DA6B-125F-FC41-8B7D-80B7DD09A947}" sibTransId="{976E512E-B868-6F4F-BC6D-DDC43C3704B5}"/>
    <dgm:cxn modelId="{B4EABE07-D9FE-A04E-8894-A513DD713A0C}" srcId="{1FA98763-C2B2-124F-A722-32430D06C850}" destId="{DC06556E-A29C-C947-834C-BE30F7BC5087}" srcOrd="0" destOrd="0" parTransId="{C3770CE0-BD56-A841-9441-3B6AD2E9B916}" sibTransId="{812A91BC-0D68-DE40-A5A1-B1CA897ABD1E}"/>
    <dgm:cxn modelId="{B52423C4-90A2-2E47-8056-A0F6E197DA18}" srcId="{DC06556E-A29C-C947-834C-BE30F7BC5087}" destId="{9ECE6037-53DC-8D47-A3B7-5F8DB4B0467E}" srcOrd="8" destOrd="0" parTransId="{540CD44C-A986-D743-8345-4E7B467D5A0B}" sibTransId="{DD58220E-4D94-3544-8AF2-47638C90A91D}"/>
    <dgm:cxn modelId="{01E6BE62-34B7-E342-9923-BD96FEFF0B49}" type="presOf" srcId="{DC06556E-A29C-C947-834C-BE30F7BC5087}" destId="{151B7264-EC93-FE45-9F04-1B5FFB767159}" srcOrd="0" destOrd="0" presId="urn:microsoft.com/office/officeart/2005/8/layout/default"/>
    <dgm:cxn modelId="{5CBE5DEE-A479-B14F-94D7-5A8B73C43793}" type="presOf" srcId="{2003ABEB-A6C5-784F-9C24-4491202FA753}" destId="{151B7264-EC93-FE45-9F04-1B5FFB767159}" srcOrd="0" destOrd="6" presId="urn:microsoft.com/office/officeart/2005/8/layout/default"/>
    <dgm:cxn modelId="{51ACB104-57B7-E24C-9037-4606B74C07AE}" type="presOf" srcId="{CDDB7F5F-EFF2-C146-9F62-2678435E1D4F}" destId="{151B7264-EC93-FE45-9F04-1B5FFB767159}" srcOrd="0" destOrd="4" presId="urn:microsoft.com/office/officeart/2005/8/layout/default"/>
    <dgm:cxn modelId="{62F85C62-6259-AD43-B22A-112675BF1779}" srcId="{DC06556E-A29C-C947-834C-BE30F7BC5087}" destId="{49E7FA66-FB68-6746-985F-04E4D64A0BC9}" srcOrd="7" destOrd="0" parTransId="{46F59B48-959D-9642-8765-5C97D8B23032}" sibTransId="{94014A8B-4327-E24B-8C14-00F4B99C8B7B}"/>
    <dgm:cxn modelId="{435CDF08-6264-D241-8350-AF18FBEFC017}" type="presOf" srcId="{CDB79689-24A9-8249-850C-691D6E6C8ED5}" destId="{151B7264-EC93-FE45-9F04-1B5FFB767159}" srcOrd="0" destOrd="2" presId="urn:microsoft.com/office/officeart/2005/8/layout/default"/>
    <dgm:cxn modelId="{5BABD320-101D-0240-BDF1-15E0EC2B9F7C}" srcId="{DC06556E-A29C-C947-834C-BE30F7BC5087}" destId="{CDB79689-24A9-8249-850C-691D6E6C8ED5}" srcOrd="1" destOrd="0" parTransId="{86C9F218-0803-6A42-9BCC-984955262292}" sibTransId="{769B4FF4-4A81-8D48-8197-B13D1FCC003C}"/>
    <dgm:cxn modelId="{5A7D8560-20C2-2C41-9BD4-B52148CD79EB}" type="presOf" srcId="{0A2D9C9B-932C-FB4D-9E04-F888665041B6}" destId="{151B7264-EC93-FE45-9F04-1B5FFB767159}" srcOrd="0" destOrd="1" presId="urn:microsoft.com/office/officeart/2005/8/layout/default"/>
    <dgm:cxn modelId="{9C256C98-58B9-B34D-9FD9-4FFBD890C03E}" type="presOf" srcId="{327A710F-57F4-044F-A8A1-15DA7584AA44}" destId="{151B7264-EC93-FE45-9F04-1B5FFB767159}" srcOrd="0" destOrd="7" presId="urn:microsoft.com/office/officeart/2005/8/layout/default"/>
    <dgm:cxn modelId="{22BE4480-7397-7B4D-A698-477C044B1142}" type="presParOf" srcId="{1F4B1A94-1F7F-FF4B-AE42-3968C28F1E87}" destId="{151B7264-EC93-FE45-9F04-1B5FFB767159}"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1F0956-B00F-9140-A551-6BBDAFD6102E}"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BE04256F-85F0-7740-9B64-B0B023988DE1}">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latin typeface="Arial"/>
              <a:cs typeface="Arial"/>
            </a:rPr>
            <a:t>Primary Home Page </a:t>
          </a:r>
        </a:p>
        <a:p>
          <a:pPr rtl="0"/>
          <a:r>
            <a:rPr lang="en-US" sz="1600" dirty="0" smtClean="0">
              <a:solidFill>
                <a:schemeClr val="bg1">
                  <a:lumMod val="50000"/>
                </a:schemeClr>
              </a:solidFill>
              <a:latin typeface="Arial"/>
              <a:cs typeface="Arial"/>
              <a:hlinkClick xmlns:r="http://schemas.openxmlformats.org/officeDocument/2006/relationships" r:id="rId1"/>
            </a:rPr>
            <a:t>http://www.openespi.org</a:t>
          </a:r>
          <a:endParaRPr lang="en-US" sz="1600" dirty="0">
            <a:solidFill>
              <a:schemeClr val="bg1">
                <a:lumMod val="50000"/>
              </a:schemeClr>
            </a:solidFill>
            <a:latin typeface="Arial"/>
            <a:cs typeface="Arial"/>
          </a:endParaRPr>
        </a:p>
      </dgm:t>
    </dgm:pt>
    <dgm:pt modelId="{E864FC71-8CE5-854A-B0B8-717F7042A691}" type="parTrans" cxnId="{E7D8A2EF-54D4-6B43-9BBD-751A0C1560E5}">
      <dgm:prSet/>
      <dgm:spPr/>
      <dgm:t>
        <a:bodyPr/>
        <a:lstStyle/>
        <a:p>
          <a:endParaRPr lang="en-US"/>
        </a:p>
      </dgm:t>
    </dgm:pt>
    <dgm:pt modelId="{612867EE-F00B-C240-A6B8-DDDDD375408B}" type="sibTrans" cxnId="{E7D8A2EF-54D4-6B43-9BBD-751A0C1560E5}">
      <dgm:prSet/>
      <dgm:spPr/>
      <dgm:t>
        <a:bodyPr/>
        <a:lstStyle/>
        <a:p>
          <a:endParaRPr lang="en-US"/>
        </a:p>
      </dgm:t>
    </dgm:pt>
    <dgm:pt modelId="{B85DF8A4-D6B9-3849-8E6B-F660FA5AC116}">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b="1" dirty="0" err="1" smtClean="0">
              <a:solidFill>
                <a:schemeClr val="bg1">
                  <a:lumMod val="50000"/>
                </a:schemeClr>
              </a:solidFill>
              <a:latin typeface="Arial"/>
              <a:cs typeface="Arial"/>
            </a:rPr>
            <a:t>GitHub</a:t>
          </a:r>
          <a:r>
            <a:rPr lang="en-US" sz="1600" b="1" dirty="0" smtClean="0">
              <a:solidFill>
                <a:schemeClr val="bg1">
                  <a:lumMod val="50000"/>
                </a:schemeClr>
              </a:solidFill>
              <a:latin typeface="Arial"/>
              <a:cs typeface="Arial"/>
            </a:rPr>
            <a:t> Project </a:t>
          </a:r>
        </a:p>
        <a:p>
          <a:pPr rtl="0"/>
          <a:endParaRPr lang="en-US" sz="1600" b="1" dirty="0" smtClean="0">
            <a:solidFill>
              <a:schemeClr val="bg1">
                <a:lumMod val="50000"/>
              </a:schemeClr>
            </a:solidFill>
            <a:latin typeface="Arial"/>
            <a:cs typeface="Arial"/>
          </a:endParaRPr>
        </a:p>
      </dgm:t>
    </dgm:pt>
    <dgm:pt modelId="{2BAC2DD7-49A5-474A-A8EF-0745F40B9FDF}" type="parTrans" cxnId="{C6A6BF35-47FF-7345-B02E-307B3FEC80C9}">
      <dgm:prSet/>
      <dgm:spPr/>
      <dgm:t>
        <a:bodyPr/>
        <a:lstStyle/>
        <a:p>
          <a:endParaRPr lang="en-US"/>
        </a:p>
      </dgm:t>
    </dgm:pt>
    <dgm:pt modelId="{EBCD2312-74CE-B843-8C5F-D63E6EA92C3F}" type="sibTrans" cxnId="{C6A6BF35-47FF-7345-B02E-307B3FEC80C9}">
      <dgm:prSet/>
      <dgm:spPr/>
      <dgm:t>
        <a:bodyPr/>
        <a:lstStyle/>
        <a:p>
          <a:endParaRPr lang="en-US"/>
        </a:p>
      </dgm:t>
    </dgm:pt>
    <dgm:pt modelId="{099EAC5F-F35D-AF4E-90CB-B0FDC2300EAE}">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Code Repository</a:t>
          </a:r>
          <a:endParaRPr lang="en-US" sz="1400" dirty="0">
            <a:solidFill>
              <a:schemeClr val="bg1">
                <a:lumMod val="50000"/>
              </a:schemeClr>
            </a:solidFill>
            <a:latin typeface="Arial"/>
            <a:cs typeface="Arial"/>
          </a:endParaRPr>
        </a:p>
      </dgm:t>
    </dgm:pt>
    <dgm:pt modelId="{D1F1AA68-B13D-3D42-B7D9-DCC88C3FF9FB}" type="parTrans" cxnId="{3EA4C752-43D6-E24D-9291-E9332B79400C}">
      <dgm:prSet/>
      <dgm:spPr/>
      <dgm:t>
        <a:bodyPr/>
        <a:lstStyle/>
        <a:p>
          <a:endParaRPr lang="en-US"/>
        </a:p>
      </dgm:t>
    </dgm:pt>
    <dgm:pt modelId="{E2DD3FC9-E742-564A-95A8-482F7549E78D}" type="sibTrans" cxnId="{3EA4C752-43D6-E24D-9291-E9332B79400C}">
      <dgm:prSet/>
      <dgm:spPr/>
      <dgm:t>
        <a:bodyPr/>
        <a:lstStyle/>
        <a:p>
          <a:endParaRPr lang="en-US"/>
        </a:p>
      </dgm:t>
    </dgm:pt>
    <dgm:pt modelId="{C71F2BB8-C788-5444-8F70-4FA733262818}">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Issues</a:t>
          </a:r>
          <a:endParaRPr lang="en-US" sz="1400" dirty="0">
            <a:solidFill>
              <a:schemeClr val="bg1">
                <a:lumMod val="50000"/>
              </a:schemeClr>
            </a:solidFill>
            <a:latin typeface="Arial"/>
            <a:cs typeface="Arial"/>
          </a:endParaRPr>
        </a:p>
      </dgm:t>
    </dgm:pt>
    <dgm:pt modelId="{83B6504C-E880-A74A-A45F-5BE596C752A8}" type="parTrans" cxnId="{CA41CFEA-CD1D-9349-B0ED-8B53DC13594A}">
      <dgm:prSet/>
      <dgm:spPr/>
      <dgm:t>
        <a:bodyPr/>
        <a:lstStyle/>
        <a:p>
          <a:endParaRPr lang="en-US"/>
        </a:p>
      </dgm:t>
    </dgm:pt>
    <dgm:pt modelId="{E218116F-7472-F341-9835-7D8535DA5805}" type="sibTrans" cxnId="{CA41CFEA-CD1D-9349-B0ED-8B53DC13594A}">
      <dgm:prSet/>
      <dgm:spPr/>
      <dgm:t>
        <a:bodyPr/>
        <a:lstStyle/>
        <a:p>
          <a:endParaRPr lang="en-US"/>
        </a:p>
      </dgm:t>
    </dgm:pt>
    <dgm:pt modelId="{7981FD55-D169-4945-999C-AD513496982F}">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Wiki</a:t>
          </a:r>
          <a:endParaRPr lang="en-US" sz="1400" dirty="0">
            <a:solidFill>
              <a:schemeClr val="bg1">
                <a:lumMod val="50000"/>
              </a:schemeClr>
            </a:solidFill>
            <a:latin typeface="Arial"/>
            <a:cs typeface="Arial"/>
          </a:endParaRPr>
        </a:p>
      </dgm:t>
    </dgm:pt>
    <dgm:pt modelId="{66398FC3-B129-9F40-A740-2D7B1AF0CC2D}" type="parTrans" cxnId="{84E971AA-9287-E648-9B95-8143A2264DA2}">
      <dgm:prSet/>
      <dgm:spPr/>
      <dgm:t>
        <a:bodyPr/>
        <a:lstStyle/>
        <a:p>
          <a:endParaRPr lang="en-US"/>
        </a:p>
      </dgm:t>
    </dgm:pt>
    <dgm:pt modelId="{B52DE376-F562-1140-ACD7-AABA8BCC24F3}" type="sibTrans" cxnId="{84E971AA-9287-E648-9B95-8143A2264DA2}">
      <dgm:prSet/>
      <dgm:spPr/>
      <dgm:t>
        <a:bodyPr/>
        <a:lstStyle/>
        <a:p>
          <a:endParaRPr lang="en-US"/>
        </a:p>
      </dgm:t>
    </dgm:pt>
    <dgm:pt modelId="{D7289ECF-4D72-AD48-AAD7-49BE2D32F795}">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Project Description</a:t>
          </a:r>
          <a:endParaRPr lang="en-US" sz="1400" dirty="0">
            <a:solidFill>
              <a:schemeClr val="bg1">
                <a:lumMod val="50000"/>
              </a:schemeClr>
            </a:solidFill>
            <a:latin typeface="Arial"/>
            <a:cs typeface="Arial"/>
          </a:endParaRPr>
        </a:p>
      </dgm:t>
    </dgm:pt>
    <dgm:pt modelId="{23DD9AFE-DBF5-2248-ADFC-3CAC4F667CBB}" type="parTrans" cxnId="{C211DC85-7E94-374F-982D-DAE1D6EDEEDE}">
      <dgm:prSet/>
      <dgm:spPr/>
      <dgm:t>
        <a:bodyPr/>
        <a:lstStyle/>
        <a:p>
          <a:endParaRPr lang="en-US"/>
        </a:p>
      </dgm:t>
    </dgm:pt>
    <dgm:pt modelId="{883C28FD-5155-0848-B41B-975D0238BE94}" type="sibTrans" cxnId="{C211DC85-7E94-374F-982D-DAE1D6EDEEDE}">
      <dgm:prSet/>
      <dgm:spPr/>
      <dgm:t>
        <a:bodyPr/>
        <a:lstStyle/>
        <a:p>
          <a:endParaRPr lang="en-US"/>
        </a:p>
      </dgm:t>
    </dgm:pt>
    <dgm:pt modelId="{051A0EBD-21F9-5642-AD02-E2A1AAFB72F5}">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Project FAQ</a:t>
          </a:r>
          <a:endParaRPr lang="en-US" sz="1400" dirty="0">
            <a:solidFill>
              <a:schemeClr val="bg1">
                <a:lumMod val="50000"/>
              </a:schemeClr>
            </a:solidFill>
            <a:latin typeface="Arial"/>
            <a:cs typeface="Arial"/>
          </a:endParaRPr>
        </a:p>
      </dgm:t>
    </dgm:pt>
    <dgm:pt modelId="{61D4896B-8050-4A42-84BC-7F7B90E25D80}" type="parTrans" cxnId="{88754F4B-03BD-0947-B01D-98C4D3137246}">
      <dgm:prSet/>
      <dgm:spPr/>
      <dgm:t>
        <a:bodyPr/>
        <a:lstStyle/>
        <a:p>
          <a:endParaRPr lang="en-US"/>
        </a:p>
      </dgm:t>
    </dgm:pt>
    <dgm:pt modelId="{837B7A4E-59B4-B34A-9B60-BC846E832FFF}" type="sibTrans" cxnId="{88754F4B-03BD-0947-B01D-98C4D3137246}">
      <dgm:prSet/>
      <dgm:spPr/>
      <dgm:t>
        <a:bodyPr/>
        <a:lstStyle/>
        <a:p>
          <a:endParaRPr lang="en-US"/>
        </a:p>
      </dgm:t>
    </dgm:pt>
    <dgm:pt modelId="{E718D85C-4040-A24A-B9AE-F08C7EEFECA5}">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err="1" smtClean="0">
              <a:solidFill>
                <a:schemeClr val="bg1">
                  <a:lumMod val="50000"/>
                </a:schemeClr>
              </a:solidFill>
              <a:latin typeface="Arial"/>
              <a:cs typeface="Arial"/>
            </a:rPr>
            <a:t>GitHub</a:t>
          </a:r>
          <a:r>
            <a:rPr lang="en-US" sz="1400" dirty="0" smtClean="0">
              <a:solidFill>
                <a:schemeClr val="bg1">
                  <a:lumMod val="50000"/>
                </a:schemeClr>
              </a:solidFill>
              <a:latin typeface="Arial"/>
              <a:cs typeface="Arial"/>
            </a:rPr>
            <a:t> Usage &amp; Setup</a:t>
          </a:r>
          <a:endParaRPr lang="en-US" sz="1400" dirty="0">
            <a:solidFill>
              <a:schemeClr val="bg1">
                <a:lumMod val="50000"/>
              </a:schemeClr>
            </a:solidFill>
            <a:latin typeface="Arial"/>
            <a:cs typeface="Arial"/>
          </a:endParaRPr>
        </a:p>
      </dgm:t>
    </dgm:pt>
    <dgm:pt modelId="{8CB22AAF-2002-F340-8FBE-C75D9744D803}" type="parTrans" cxnId="{972A0849-6903-8F44-8C66-B9F208982F3C}">
      <dgm:prSet/>
      <dgm:spPr/>
      <dgm:t>
        <a:bodyPr/>
        <a:lstStyle/>
        <a:p>
          <a:endParaRPr lang="en-US"/>
        </a:p>
      </dgm:t>
    </dgm:pt>
    <dgm:pt modelId="{0605205C-856A-1F45-AFF2-21976B773505}" type="sibTrans" cxnId="{972A0849-6903-8F44-8C66-B9F208982F3C}">
      <dgm:prSet/>
      <dgm:spPr/>
      <dgm:t>
        <a:bodyPr/>
        <a:lstStyle/>
        <a:p>
          <a:endParaRPr lang="en-US"/>
        </a:p>
      </dgm:t>
    </dgm:pt>
    <dgm:pt modelId="{B42C1D7B-BF6F-444D-9DC2-0414671615D6}">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smtClean="0">
              <a:solidFill>
                <a:schemeClr val="bg1">
                  <a:lumMod val="50000"/>
                </a:schemeClr>
              </a:solidFill>
              <a:latin typeface="Arial"/>
              <a:cs typeface="Arial"/>
            </a:rPr>
            <a:t>Development Packages &amp; Frameworks</a:t>
          </a:r>
          <a:endParaRPr lang="en-US" sz="1400">
            <a:solidFill>
              <a:schemeClr val="bg1">
                <a:lumMod val="50000"/>
              </a:schemeClr>
            </a:solidFill>
            <a:latin typeface="Arial"/>
            <a:cs typeface="Arial"/>
          </a:endParaRPr>
        </a:p>
      </dgm:t>
    </dgm:pt>
    <dgm:pt modelId="{12DEAED3-3102-C048-AEDC-739A9FC786BB}" type="parTrans" cxnId="{3331DCE3-5ACB-EB4E-B92D-B7584FE40698}">
      <dgm:prSet/>
      <dgm:spPr/>
      <dgm:t>
        <a:bodyPr/>
        <a:lstStyle/>
        <a:p>
          <a:endParaRPr lang="en-US"/>
        </a:p>
      </dgm:t>
    </dgm:pt>
    <dgm:pt modelId="{23C6A968-4CF8-E246-AF51-F37EF0B1FFCC}" type="sibTrans" cxnId="{3331DCE3-5ACB-EB4E-B92D-B7584FE40698}">
      <dgm:prSet/>
      <dgm:spPr/>
      <dgm:t>
        <a:bodyPr/>
        <a:lstStyle/>
        <a:p>
          <a:endParaRPr lang="en-US"/>
        </a:p>
      </dgm:t>
    </dgm:pt>
    <dgm:pt modelId="{A5A583BD-39FB-DB46-BDD3-A67A520927B6}">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IDE (Eclipse) Setup</a:t>
          </a:r>
          <a:endParaRPr lang="en-US" sz="1400" dirty="0">
            <a:solidFill>
              <a:schemeClr val="bg1">
                <a:lumMod val="50000"/>
              </a:schemeClr>
            </a:solidFill>
            <a:latin typeface="Arial"/>
            <a:cs typeface="Arial"/>
          </a:endParaRPr>
        </a:p>
      </dgm:t>
    </dgm:pt>
    <dgm:pt modelId="{7D5700D5-4E3E-4444-B4B2-E5A6A59CF4A7}" type="parTrans" cxnId="{FE081CE0-3EDB-4A44-B842-35DBB0B749FA}">
      <dgm:prSet/>
      <dgm:spPr/>
      <dgm:t>
        <a:bodyPr/>
        <a:lstStyle/>
        <a:p>
          <a:endParaRPr lang="en-US"/>
        </a:p>
      </dgm:t>
    </dgm:pt>
    <dgm:pt modelId="{5A725399-5514-3842-9F8B-919C9BC9AD36}" type="sibTrans" cxnId="{FE081CE0-3EDB-4A44-B842-35DBB0B749FA}">
      <dgm:prSet/>
      <dgm:spPr/>
      <dgm:t>
        <a:bodyPr/>
        <a:lstStyle/>
        <a:p>
          <a:endParaRPr lang="en-US"/>
        </a:p>
      </dgm:t>
    </dgm:pt>
    <dgm:pt modelId="{868A5CE2-F7B5-AE4A-835C-E46169CCEC4D}">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smtClean="0">
              <a:solidFill>
                <a:schemeClr val="bg1">
                  <a:lumMod val="50000"/>
                </a:schemeClr>
              </a:solidFill>
              <a:latin typeface="Arial"/>
              <a:cs typeface="Arial"/>
            </a:rPr>
            <a:t>Testing Tools</a:t>
          </a:r>
          <a:endParaRPr lang="en-US" sz="1400">
            <a:solidFill>
              <a:schemeClr val="bg1">
                <a:lumMod val="50000"/>
              </a:schemeClr>
            </a:solidFill>
            <a:latin typeface="Arial"/>
            <a:cs typeface="Arial"/>
          </a:endParaRPr>
        </a:p>
      </dgm:t>
    </dgm:pt>
    <dgm:pt modelId="{6197B9CF-ADD8-0143-B59E-0F3CBD645180}" type="parTrans" cxnId="{680EAF74-4CE1-7148-9752-9BC4B23D0178}">
      <dgm:prSet/>
      <dgm:spPr/>
      <dgm:t>
        <a:bodyPr/>
        <a:lstStyle/>
        <a:p>
          <a:endParaRPr lang="en-US"/>
        </a:p>
      </dgm:t>
    </dgm:pt>
    <dgm:pt modelId="{4FE7AC59-0748-D34C-8A39-E3A960420EEF}" type="sibTrans" cxnId="{680EAF74-4CE1-7148-9752-9BC4B23D0178}">
      <dgm:prSet/>
      <dgm:spPr/>
      <dgm:t>
        <a:bodyPr/>
        <a:lstStyle/>
        <a:p>
          <a:endParaRPr lang="en-US"/>
        </a:p>
      </dgm:t>
    </dgm:pt>
    <dgm:pt modelId="{265CB2F5-FD1F-6742-A809-7B45143492E1}">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Virtual Machine Setup</a:t>
          </a:r>
          <a:endParaRPr lang="en-US" sz="1400" dirty="0">
            <a:solidFill>
              <a:schemeClr val="bg1">
                <a:lumMod val="50000"/>
              </a:schemeClr>
            </a:solidFill>
            <a:latin typeface="Arial"/>
            <a:cs typeface="Arial"/>
          </a:endParaRPr>
        </a:p>
      </dgm:t>
    </dgm:pt>
    <dgm:pt modelId="{445B2568-5A49-2045-B608-D66346DC55C1}" type="parTrans" cxnId="{C9BE7336-A093-1B40-B4C1-4E486728CB35}">
      <dgm:prSet/>
      <dgm:spPr/>
      <dgm:t>
        <a:bodyPr/>
        <a:lstStyle/>
        <a:p>
          <a:endParaRPr lang="en-US"/>
        </a:p>
      </dgm:t>
    </dgm:pt>
    <dgm:pt modelId="{2C511130-C8C2-6247-922A-30766D6070F8}" type="sibTrans" cxnId="{C9BE7336-A093-1B40-B4C1-4E486728CB35}">
      <dgm:prSet/>
      <dgm:spPr/>
      <dgm:t>
        <a:bodyPr/>
        <a:lstStyle/>
        <a:p>
          <a:endParaRPr lang="en-US"/>
        </a:p>
      </dgm:t>
    </dgm:pt>
    <dgm:pt modelId="{7835AAAA-66C1-254A-B791-CDAEFA23F6C8}">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smtClean="0">
              <a:solidFill>
                <a:schemeClr val="bg1">
                  <a:lumMod val="50000"/>
                </a:schemeClr>
              </a:solidFill>
              <a:latin typeface="Arial"/>
              <a:cs typeface="Arial"/>
            </a:rPr>
            <a:t>Meeting Minutes</a:t>
          </a:r>
          <a:endParaRPr lang="en-US" sz="1400">
            <a:solidFill>
              <a:schemeClr val="bg1">
                <a:lumMod val="50000"/>
              </a:schemeClr>
            </a:solidFill>
            <a:latin typeface="Arial"/>
            <a:cs typeface="Arial"/>
          </a:endParaRPr>
        </a:p>
      </dgm:t>
    </dgm:pt>
    <dgm:pt modelId="{7291BC0D-C26F-8642-9CDA-9D85A20FB517}" type="parTrans" cxnId="{A138DCC6-FA2E-344B-BF03-A40A82B4071F}">
      <dgm:prSet/>
      <dgm:spPr/>
      <dgm:t>
        <a:bodyPr/>
        <a:lstStyle/>
        <a:p>
          <a:endParaRPr lang="en-US"/>
        </a:p>
      </dgm:t>
    </dgm:pt>
    <dgm:pt modelId="{FFC2ADDB-904C-3740-B255-D534BEF456AE}" type="sibTrans" cxnId="{A138DCC6-FA2E-344B-BF03-A40A82B4071F}">
      <dgm:prSet/>
      <dgm:spPr/>
      <dgm:t>
        <a:bodyPr/>
        <a:lstStyle/>
        <a:p>
          <a:endParaRPr lang="en-US"/>
        </a:p>
      </dgm:t>
    </dgm:pt>
    <dgm:pt modelId="{DC26CE04-74AB-FF45-8034-C0177D913C74}">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Project Descriptions</a:t>
          </a:r>
          <a:endParaRPr lang="en-US" sz="1400" dirty="0">
            <a:solidFill>
              <a:schemeClr val="bg1">
                <a:lumMod val="50000"/>
              </a:schemeClr>
            </a:solidFill>
            <a:latin typeface="Arial"/>
            <a:cs typeface="Arial"/>
          </a:endParaRPr>
        </a:p>
      </dgm:t>
    </dgm:pt>
    <dgm:pt modelId="{94FA37DB-2E2B-3146-AD97-C7F20A283CFD}" type="parTrans" cxnId="{6F4FE684-4BB2-A64A-B0BE-5752E5E630DC}">
      <dgm:prSet/>
      <dgm:spPr/>
      <dgm:t>
        <a:bodyPr/>
        <a:lstStyle/>
        <a:p>
          <a:endParaRPr lang="en-US"/>
        </a:p>
      </dgm:t>
    </dgm:pt>
    <dgm:pt modelId="{7BB5068B-AB92-E242-B4D1-B0B11ACA8DCE}" type="sibTrans" cxnId="{6F4FE684-4BB2-A64A-B0BE-5752E5E630DC}">
      <dgm:prSet/>
      <dgm:spPr/>
      <dgm:t>
        <a:bodyPr/>
        <a:lstStyle/>
        <a:p>
          <a:endParaRPr lang="en-US"/>
        </a:p>
      </dgm:t>
    </dgm:pt>
    <dgm:pt modelId="{6D3BCEEE-0F6D-9846-8376-6D9914C5E0B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Java Spring Project</a:t>
          </a:r>
          <a:endParaRPr lang="en-US" sz="1400" dirty="0">
            <a:solidFill>
              <a:schemeClr val="bg1">
                <a:lumMod val="50000"/>
              </a:schemeClr>
            </a:solidFill>
            <a:latin typeface="Arial"/>
            <a:cs typeface="Arial"/>
          </a:endParaRPr>
        </a:p>
      </dgm:t>
    </dgm:pt>
    <dgm:pt modelId="{3283E326-D9C8-7C43-A533-94B6FF531339}" type="parTrans" cxnId="{48F63E3B-7FB7-654E-AA94-8C6C30729CF9}">
      <dgm:prSet/>
      <dgm:spPr/>
      <dgm:t>
        <a:bodyPr/>
        <a:lstStyle/>
        <a:p>
          <a:endParaRPr lang="en-US"/>
        </a:p>
      </dgm:t>
    </dgm:pt>
    <dgm:pt modelId="{BACF6F5E-C4FE-784B-9BCB-75ECB3AE4B6B}" type="sibTrans" cxnId="{48F63E3B-7FB7-654E-AA94-8C6C30729CF9}">
      <dgm:prSet/>
      <dgm:spPr/>
      <dgm:t>
        <a:bodyPr/>
        <a:lstStyle/>
        <a:p>
          <a:endParaRPr lang="en-US"/>
        </a:p>
      </dgm:t>
    </dgm:pt>
    <dgm:pt modelId="{5E151780-F2E4-3F40-871B-0A8ECA0AF4A4}">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Green Button SDK</a:t>
          </a:r>
          <a:endParaRPr lang="en-US" sz="1400" dirty="0">
            <a:solidFill>
              <a:schemeClr val="bg1">
                <a:lumMod val="50000"/>
              </a:schemeClr>
            </a:solidFill>
            <a:latin typeface="Arial"/>
            <a:cs typeface="Arial"/>
          </a:endParaRPr>
        </a:p>
      </dgm:t>
    </dgm:pt>
    <dgm:pt modelId="{11966729-0939-CD4C-BF4E-276B5AB39E02}" type="parTrans" cxnId="{09E42CA9-E60D-1A48-A894-150CA02B0C81}">
      <dgm:prSet/>
      <dgm:spPr/>
      <dgm:t>
        <a:bodyPr/>
        <a:lstStyle/>
        <a:p>
          <a:endParaRPr lang="en-US"/>
        </a:p>
      </dgm:t>
    </dgm:pt>
    <dgm:pt modelId="{DB904C21-F5CD-7140-BF21-F2761A251154}" type="sibTrans" cxnId="{09E42CA9-E60D-1A48-A894-150CA02B0C81}">
      <dgm:prSet/>
      <dgm:spPr/>
      <dgm:t>
        <a:bodyPr/>
        <a:lstStyle/>
        <a:p>
          <a:endParaRPr lang="en-US"/>
        </a:p>
      </dgm:t>
    </dgm:pt>
    <dgm:pt modelId="{8F9EA866-5F67-384C-9064-5DCE47C468AD}">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Testing </a:t>
          </a:r>
          <a:endParaRPr lang="en-US" sz="1400" dirty="0">
            <a:solidFill>
              <a:schemeClr val="bg1">
                <a:lumMod val="50000"/>
              </a:schemeClr>
            </a:solidFill>
            <a:latin typeface="Arial"/>
            <a:cs typeface="Arial"/>
          </a:endParaRPr>
        </a:p>
      </dgm:t>
    </dgm:pt>
    <dgm:pt modelId="{22282A70-8591-0642-8467-CCC578E53129}" type="parTrans" cxnId="{BC8ADCC9-6910-E04E-B481-BF9A7DB86F7D}">
      <dgm:prSet/>
      <dgm:spPr/>
      <dgm:t>
        <a:bodyPr/>
        <a:lstStyle/>
        <a:p>
          <a:endParaRPr lang="en-US"/>
        </a:p>
      </dgm:t>
    </dgm:pt>
    <dgm:pt modelId="{DC70B110-2984-3043-99F5-DB62D79FD8FB}" type="sibTrans" cxnId="{BC8ADCC9-6910-E04E-B481-BF9A7DB86F7D}">
      <dgm:prSet/>
      <dgm:spPr/>
      <dgm:t>
        <a:bodyPr/>
        <a:lstStyle/>
        <a:p>
          <a:endParaRPr lang="en-US"/>
        </a:p>
      </dgm:t>
    </dgm:pt>
    <dgm:pt modelId="{A5E2CBCA-5790-0345-A206-EA610BA70302}">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600" dirty="0" smtClean="0">
              <a:solidFill>
                <a:schemeClr val="bg1">
                  <a:lumMod val="50000"/>
                </a:schemeClr>
              </a:solidFill>
              <a:latin typeface="Arial"/>
              <a:cs typeface="Arial"/>
            </a:rPr>
            <a:t>Discussion Group</a:t>
          </a:r>
        </a:p>
        <a:p>
          <a:pPr rtl="0"/>
          <a:r>
            <a:rPr lang="en-US" sz="1600" dirty="0" smtClean="0">
              <a:solidFill>
                <a:schemeClr val="bg1">
                  <a:lumMod val="50000"/>
                </a:schemeClr>
              </a:solidFill>
              <a:latin typeface="Arial"/>
              <a:cs typeface="Arial"/>
            </a:rPr>
            <a:t> </a:t>
          </a:r>
          <a:r>
            <a:rPr lang="en-US" sz="1600" dirty="0" smtClean="0">
              <a:solidFill>
                <a:schemeClr val="bg1">
                  <a:lumMod val="50000"/>
                </a:schemeClr>
              </a:solidFill>
              <a:latin typeface="Arial"/>
              <a:cs typeface="Arial"/>
              <a:hlinkClick xmlns:r="http://schemas.openxmlformats.org/officeDocument/2006/relationships" r:id="rId2"/>
            </a:rPr>
            <a:t>http://groups.google.com/group/energyos_espi/</a:t>
          </a:r>
          <a:endParaRPr lang="en-US" sz="1600" dirty="0" smtClean="0">
            <a:solidFill>
              <a:schemeClr val="bg1">
                <a:lumMod val="50000"/>
              </a:schemeClr>
            </a:solidFill>
            <a:latin typeface="Arial"/>
            <a:cs typeface="Arial"/>
          </a:endParaRPr>
        </a:p>
        <a:p>
          <a:pPr rtl="0"/>
          <a:endParaRPr lang="en-US" sz="900" dirty="0">
            <a:solidFill>
              <a:schemeClr val="bg1">
                <a:lumMod val="50000"/>
              </a:schemeClr>
            </a:solidFill>
          </a:endParaRPr>
        </a:p>
      </dgm:t>
    </dgm:pt>
    <dgm:pt modelId="{91FFEDF0-5F67-2A41-BA7F-48AAEB8B0335}" type="sibTrans" cxnId="{72CC8ADB-7609-EF40-8C23-07089130F7BB}">
      <dgm:prSet/>
      <dgm:spPr/>
      <dgm:t>
        <a:bodyPr/>
        <a:lstStyle/>
        <a:p>
          <a:endParaRPr lang="en-US"/>
        </a:p>
      </dgm:t>
    </dgm:pt>
    <dgm:pt modelId="{58210D82-30BA-E643-ACD3-C68206F51294}" type="parTrans" cxnId="{72CC8ADB-7609-EF40-8C23-07089130F7BB}">
      <dgm:prSet/>
      <dgm:spPr/>
      <dgm:t>
        <a:bodyPr/>
        <a:lstStyle/>
        <a:p>
          <a:endParaRPr lang="en-US"/>
        </a:p>
      </dgm:t>
    </dgm:pt>
    <dgm:pt modelId="{7E4388DC-CA87-F842-AECF-02255071485D}">
      <dgm:prSet custT="1">
        <dgm:style>
          <a:lnRef idx="0">
            <a:schemeClr val="accent3"/>
          </a:lnRef>
          <a:fillRef idx="3">
            <a:schemeClr val="accent3"/>
          </a:fillRef>
          <a:effectRef idx="3">
            <a:schemeClr val="accent3"/>
          </a:effectRef>
          <a:fontRef idx="minor">
            <a:schemeClr val="lt1"/>
          </a:fontRef>
        </dgm:style>
      </dgm:prSet>
      <dgm:spPr/>
      <dgm:t>
        <a:bodyPr/>
        <a:lstStyle/>
        <a:p>
          <a:pPr rtl="0"/>
          <a:r>
            <a:rPr lang="en-US" sz="1400" dirty="0" smtClean="0">
              <a:solidFill>
                <a:schemeClr val="bg1">
                  <a:lumMod val="50000"/>
                </a:schemeClr>
              </a:solidFill>
              <a:latin typeface="Arial"/>
              <a:cs typeface="Arial"/>
            </a:rPr>
            <a:t>Requires </a:t>
          </a:r>
          <a:r>
            <a:rPr lang="en-US" sz="1400" dirty="0" err="1" smtClean="0">
              <a:solidFill>
                <a:schemeClr val="bg1">
                  <a:lumMod val="50000"/>
                </a:schemeClr>
              </a:solidFill>
              <a:latin typeface="Arial"/>
              <a:cs typeface="Arial"/>
            </a:rPr>
            <a:t>GitHUB</a:t>
          </a:r>
          <a:r>
            <a:rPr lang="en-US" sz="1400" dirty="0" smtClean="0">
              <a:solidFill>
                <a:schemeClr val="bg1">
                  <a:lumMod val="50000"/>
                </a:schemeClr>
              </a:solidFill>
              <a:latin typeface="Arial"/>
              <a:cs typeface="Arial"/>
            </a:rPr>
            <a:t> ID</a:t>
          </a:r>
          <a:endParaRPr lang="en-US" sz="1400" dirty="0">
            <a:solidFill>
              <a:schemeClr val="bg1">
                <a:lumMod val="50000"/>
              </a:schemeClr>
            </a:solidFill>
            <a:latin typeface="Arial"/>
            <a:cs typeface="Arial"/>
          </a:endParaRPr>
        </a:p>
      </dgm:t>
    </dgm:pt>
    <dgm:pt modelId="{48B837D4-2158-2E45-A290-5C110346A516}" type="sibTrans" cxnId="{06C7BF49-8190-754F-9AA4-DD9512DA4F53}">
      <dgm:prSet/>
      <dgm:spPr/>
      <dgm:t>
        <a:bodyPr/>
        <a:lstStyle/>
        <a:p>
          <a:endParaRPr lang="en-US"/>
        </a:p>
      </dgm:t>
    </dgm:pt>
    <dgm:pt modelId="{2DB3AC2C-FB84-2C43-B6A4-EBCD89BCE15B}" type="parTrans" cxnId="{06C7BF49-8190-754F-9AA4-DD9512DA4F53}">
      <dgm:prSet/>
      <dgm:spPr/>
      <dgm:t>
        <a:bodyPr/>
        <a:lstStyle/>
        <a:p>
          <a:endParaRPr lang="en-US"/>
        </a:p>
      </dgm:t>
    </dgm:pt>
    <dgm:pt modelId="{FC965899-0BA0-BB43-A508-EA7AAD09E963}" type="pres">
      <dgm:prSet presAssocID="{8C1F0956-B00F-9140-A551-6BBDAFD6102E}" presName="diagram" presStyleCnt="0">
        <dgm:presLayoutVars>
          <dgm:dir/>
          <dgm:resizeHandles val="exact"/>
        </dgm:presLayoutVars>
      </dgm:prSet>
      <dgm:spPr/>
      <dgm:t>
        <a:bodyPr/>
        <a:lstStyle/>
        <a:p>
          <a:endParaRPr lang="en-US"/>
        </a:p>
      </dgm:t>
    </dgm:pt>
    <dgm:pt modelId="{388761FD-97CC-0546-A11D-C8A6C2184518}" type="pres">
      <dgm:prSet presAssocID="{BE04256F-85F0-7740-9B64-B0B023988DE1}" presName="node" presStyleLbl="node1" presStyleIdx="0" presStyleCnt="3" custScaleX="119820" custScaleY="49175" custLinFactNeighborX="-8444" custLinFactNeighborY="-764">
        <dgm:presLayoutVars>
          <dgm:bulletEnabled val="1"/>
        </dgm:presLayoutVars>
      </dgm:prSet>
      <dgm:spPr/>
      <dgm:t>
        <a:bodyPr/>
        <a:lstStyle/>
        <a:p>
          <a:endParaRPr lang="en-US"/>
        </a:p>
      </dgm:t>
    </dgm:pt>
    <dgm:pt modelId="{063319A0-D80D-F043-8351-C2997C0DBEAC}" type="pres">
      <dgm:prSet presAssocID="{612867EE-F00B-C240-A6B8-DDDDD375408B}" presName="sibTrans" presStyleCnt="0"/>
      <dgm:spPr/>
    </dgm:pt>
    <dgm:pt modelId="{1C066666-9C33-8643-8282-552AED96C805}" type="pres">
      <dgm:prSet presAssocID="{A5E2CBCA-5790-0345-A206-EA610BA70302}" presName="node" presStyleLbl="node1" presStyleIdx="1" presStyleCnt="3" custScaleX="168277" custScaleY="46975" custLinFactNeighborX="-3123" custLinFactNeighborY="-407">
        <dgm:presLayoutVars>
          <dgm:bulletEnabled val="1"/>
        </dgm:presLayoutVars>
      </dgm:prSet>
      <dgm:spPr/>
      <dgm:t>
        <a:bodyPr/>
        <a:lstStyle/>
        <a:p>
          <a:endParaRPr lang="en-US"/>
        </a:p>
      </dgm:t>
    </dgm:pt>
    <dgm:pt modelId="{367B6CA8-D643-724E-92AC-8286E8A34830}" type="pres">
      <dgm:prSet presAssocID="{91FFEDF0-5F67-2A41-BA7F-48AAEB8B0335}" presName="sibTrans" presStyleCnt="0"/>
      <dgm:spPr/>
    </dgm:pt>
    <dgm:pt modelId="{A6435FA5-C834-3048-B6C0-3E1EE6E5D433}" type="pres">
      <dgm:prSet presAssocID="{B85DF8A4-D6B9-3849-8E6B-F660FA5AC116}" presName="node" presStyleLbl="node1" presStyleIdx="2" presStyleCnt="3" custScaleX="118642" custScaleY="271776" custLinFactNeighborX="-90482" custLinFactNeighborY="-11013">
        <dgm:presLayoutVars>
          <dgm:bulletEnabled val="1"/>
        </dgm:presLayoutVars>
      </dgm:prSet>
      <dgm:spPr/>
      <dgm:t>
        <a:bodyPr/>
        <a:lstStyle/>
        <a:p>
          <a:endParaRPr lang="en-US"/>
        </a:p>
      </dgm:t>
    </dgm:pt>
  </dgm:ptLst>
  <dgm:cxnLst>
    <dgm:cxn modelId="{D962E5D3-FFC0-2A42-8B68-389903F46A57}" type="presOf" srcId="{265CB2F5-FD1F-6742-A809-7B45143492E1}" destId="{A6435FA5-C834-3048-B6C0-3E1EE6E5D433}" srcOrd="0" destOrd="11" presId="urn:microsoft.com/office/officeart/2005/8/layout/default"/>
    <dgm:cxn modelId="{565249CE-C904-1B47-A274-44CABDCB627F}" type="presOf" srcId="{DC26CE04-74AB-FF45-8034-C0177D913C74}" destId="{A6435FA5-C834-3048-B6C0-3E1EE6E5D433}" srcOrd="0" destOrd="13" presId="urn:microsoft.com/office/officeart/2005/8/layout/default"/>
    <dgm:cxn modelId="{6F4FE684-4BB2-A64A-B0BE-5752E5E630DC}" srcId="{7981FD55-D169-4945-999C-AD513496982F}" destId="{DC26CE04-74AB-FF45-8034-C0177D913C74}" srcOrd="4" destOrd="0" parTransId="{94FA37DB-2E2B-3146-AD97-C7F20A283CFD}" sibTransId="{7BB5068B-AB92-E242-B4D1-B0B11ACA8DCE}"/>
    <dgm:cxn modelId="{3331DCE3-5ACB-EB4E-B92D-B7584FE40698}" srcId="{051A0EBD-21F9-5642-AD02-E2A1AAFB72F5}" destId="{B42C1D7B-BF6F-444D-9DC2-0414671615D6}" srcOrd="1" destOrd="0" parTransId="{12DEAED3-3102-C048-AEDC-739A9FC786BB}" sibTransId="{23C6A968-4CF8-E246-AF51-F37EF0B1FFCC}"/>
    <dgm:cxn modelId="{72F18CEA-0736-7A4A-8697-3B93B502DFD2}" type="presOf" srcId="{7E4388DC-CA87-F842-AECF-02255071485D}" destId="{A6435FA5-C834-3048-B6C0-3E1EE6E5D433}" srcOrd="0" destOrd="1" presId="urn:microsoft.com/office/officeart/2005/8/layout/default"/>
    <dgm:cxn modelId="{E7D8A2EF-54D4-6B43-9BBD-751A0C1560E5}" srcId="{8C1F0956-B00F-9140-A551-6BBDAFD6102E}" destId="{BE04256F-85F0-7740-9B64-B0B023988DE1}" srcOrd="0" destOrd="0" parTransId="{E864FC71-8CE5-854A-B0B8-717F7042A691}" sibTransId="{612867EE-F00B-C240-A6B8-DDDDD375408B}"/>
    <dgm:cxn modelId="{972A0849-6903-8F44-8C66-B9F208982F3C}" srcId="{051A0EBD-21F9-5642-AD02-E2A1AAFB72F5}" destId="{E718D85C-4040-A24A-B9AE-F08C7EEFECA5}" srcOrd="0" destOrd="0" parTransId="{8CB22AAF-2002-F340-8FBE-C75D9744D803}" sibTransId="{0605205C-856A-1F45-AFF2-21976B773505}"/>
    <dgm:cxn modelId="{D27C4FE8-EB8C-D14E-A92F-A504733BDB7B}" type="presOf" srcId="{868A5CE2-F7B5-AE4A-835C-E46169CCEC4D}" destId="{A6435FA5-C834-3048-B6C0-3E1EE6E5D433}" srcOrd="0" destOrd="10" presId="urn:microsoft.com/office/officeart/2005/8/layout/default"/>
    <dgm:cxn modelId="{C9BE7336-A093-1B40-B4C1-4E486728CB35}" srcId="{7981FD55-D169-4945-999C-AD513496982F}" destId="{265CB2F5-FD1F-6742-A809-7B45143492E1}" srcOrd="2" destOrd="0" parTransId="{445B2568-5A49-2045-B608-D66346DC55C1}" sibTransId="{2C511130-C8C2-6247-922A-30766D6070F8}"/>
    <dgm:cxn modelId="{06C7BF49-8190-754F-9AA4-DD9512DA4F53}" srcId="{B85DF8A4-D6B9-3849-8E6B-F660FA5AC116}" destId="{7E4388DC-CA87-F842-AECF-02255071485D}" srcOrd="0" destOrd="0" parTransId="{2DB3AC2C-FB84-2C43-B6A4-EBCD89BCE15B}" sibTransId="{48B837D4-2158-2E45-A290-5C110346A516}"/>
    <dgm:cxn modelId="{5A8456F5-9EA7-C84D-BE6F-EB4CA6FF1E5F}" type="presOf" srcId="{7835AAAA-66C1-254A-B791-CDAEFA23F6C8}" destId="{A6435FA5-C834-3048-B6C0-3E1EE6E5D433}" srcOrd="0" destOrd="12" presId="urn:microsoft.com/office/officeart/2005/8/layout/default"/>
    <dgm:cxn modelId="{CA41CFEA-CD1D-9349-B0ED-8B53DC13594A}" srcId="{B85DF8A4-D6B9-3849-8E6B-F660FA5AC116}" destId="{C71F2BB8-C788-5444-8F70-4FA733262818}" srcOrd="2" destOrd="0" parTransId="{83B6504C-E880-A74A-A45F-5BE596C752A8}" sibTransId="{E218116F-7472-F341-9835-7D8535DA5805}"/>
    <dgm:cxn modelId="{BC8ADCC9-6910-E04E-B481-BF9A7DB86F7D}" srcId="{DC26CE04-74AB-FF45-8034-C0177D913C74}" destId="{8F9EA866-5F67-384C-9064-5DCE47C468AD}" srcOrd="2" destOrd="0" parTransId="{22282A70-8591-0642-8467-CCC578E53129}" sibTransId="{DC70B110-2984-3043-99F5-DB62D79FD8FB}"/>
    <dgm:cxn modelId="{C211DC85-7E94-374F-982D-DAE1D6EDEEDE}" srcId="{7981FD55-D169-4945-999C-AD513496982F}" destId="{D7289ECF-4D72-AD48-AAD7-49BE2D32F795}" srcOrd="0" destOrd="0" parTransId="{23DD9AFE-DBF5-2248-ADFC-3CAC4F667CBB}" sibTransId="{883C28FD-5155-0848-B41B-975D0238BE94}"/>
    <dgm:cxn modelId="{3EA4C752-43D6-E24D-9291-E9332B79400C}" srcId="{B85DF8A4-D6B9-3849-8E6B-F660FA5AC116}" destId="{099EAC5F-F35D-AF4E-90CB-B0FDC2300EAE}" srcOrd="1" destOrd="0" parTransId="{D1F1AA68-B13D-3D42-B7D9-DCC88C3FF9FB}" sibTransId="{E2DD3FC9-E742-564A-95A8-482F7549E78D}"/>
    <dgm:cxn modelId="{FE081CE0-3EDB-4A44-B842-35DBB0B749FA}" srcId="{051A0EBD-21F9-5642-AD02-E2A1AAFB72F5}" destId="{A5A583BD-39FB-DB46-BDD3-A67A520927B6}" srcOrd="2" destOrd="0" parTransId="{7D5700D5-4E3E-4444-B4B2-E5A6A59CF4A7}" sibTransId="{5A725399-5514-3842-9F8B-919C9BC9AD36}"/>
    <dgm:cxn modelId="{09E42CA9-E60D-1A48-A894-150CA02B0C81}" srcId="{DC26CE04-74AB-FF45-8034-C0177D913C74}" destId="{5E151780-F2E4-3F40-871B-0A8ECA0AF4A4}" srcOrd="1" destOrd="0" parTransId="{11966729-0939-CD4C-BF4E-276B5AB39E02}" sibTransId="{DB904C21-F5CD-7140-BF21-F2761A251154}"/>
    <dgm:cxn modelId="{6D5FBF20-1109-D243-9502-C9F25A5CEA50}" type="presOf" srcId="{8C1F0956-B00F-9140-A551-6BBDAFD6102E}" destId="{FC965899-0BA0-BB43-A508-EA7AAD09E963}" srcOrd="0" destOrd="0" presId="urn:microsoft.com/office/officeart/2005/8/layout/default"/>
    <dgm:cxn modelId="{97E6D1FB-63BA-D849-BF71-F989DC5FF365}" type="presOf" srcId="{E718D85C-4040-A24A-B9AE-F08C7EEFECA5}" destId="{A6435FA5-C834-3048-B6C0-3E1EE6E5D433}" srcOrd="0" destOrd="7" presId="urn:microsoft.com/office/officeart/2005/8/layout/default"/>
    <dgm:cxn modelId="{72CC8ADB-7609-EF40-8C23-07089130F7BB}" srcId="{8C1F0956-B00F-9140-A551-6BBDAFD6102E}" destId="{A5E2CBCA-5790-0345-A206-EA610BA70302}" srcOrd="1" destOrd="0" parTransId="{58210D82-30BA-E643-ACD3-C68206F51294}" sibTransId="{91FFEDF0-5F67-2A41-BA7F-48AAEB8B0335}"/>
    <dgm:cxn modelId="{E2D145B8-BF26-D44F-A3FF-DEFF43735B0D}" type="presOf" srcId="{A5A583BD-39FB-DB46-BDD3-A67A520927B6}" destId="{A6435FA5-C834-3048-B6C0-3E1EE6E5D433}" srcOrd="0" destOrd="9" presId="urn:microsoft.com/office/officeart/2005/8/layout/default"/>
    <dgm:cxn modelId="{680EAF74-4CE1-7148-9752-9BC4B23D0178}" srcId="{051A0EBD-21F9-5642-AD02-E2A1AAFB72F5}" destId="{868A5CE2-F7B5-AE4A-835C-E46169CCEC4D}" srcOrd="3" destOrd="0" parTransId="{6197B9CF-ADD8-0143-B59E-0F3CBD645180}" sibTransId="{4FE7AC59-0748-D34C-8A39-E3A960420EEF}"/>
    <dgm:cxn modelId="{28B8ADFD-3665-4F40-9595-7B46024C51B8}" type="presOf" srcId="{B85DF8A4-D6B9-3849-8E6B-F660FA5AC116}" destId="{A6435FA5-C834-3048-B6C0-3E1EE6E5D433}" srcOrd="0" destOrd="0" presId="urn:microsoft.com/office/officeart/2005/8/layout/default"/>
    <dgm:cxn modelId="{4296B994-E09C-724F-942E-687B611F80EA}" type="presOf" srcId="{C71F2BB8-C788-5444-8F70-4FA733262818}" destId="{A6435FA5-C834-3048-B6C0-3E1EE6E5D433}" srcOrd="0" destOrd="3" presId="urn:microsoft.com/office/officeart/2005/8/layout/default"/>
    <dgm:cxn modelId="{AC586079-70FA-3F42-B361-B1A456197FC4}" type="presOf" srcId="{B42C1D7B-BF6F-444D-9DC2-0414671615D6}" destId="{A6435FA5-C834-3048-B6C0-3E1EE6E5D433}" srcOrd="0" destOrd="8" presId="urn:microsoft.com/office/officeart/2005/8/layout/default"/>
    <dgm:cxn modelId="{729F1B60-4800-4347-943F-9A4C7C761EF8}" type="presOf" srcId="{A5E2CBCA-5790-0345-A206-EA610BA70302}" destId="{1C066666-9C33-8643-8282-552AED96C805}" srcOrd="0" destOrd="0" presId="urn:microsoft.com/office/officeart/2005/8/layout/default"/>
    <dgm:cxn modelId="{A138DCC6-FA2E-344B-BF03-A40A82B4071F}" srcId="{7981FD55-D169-4945-999C-AD513496982F}" destId="{7835AAAA-66C1-254A-B791-CDAEFA23F6C8}" srcOrd="3" destOrd="0" parTransId="{7291BC0D-C26F-8642-9CDA-9D85A20FB517}" sibTransId="{FFC2ADDB-904C-3740-B255-D534BEF456AE}"/>
    <dgm:cxn modelId="{88754F4B-03BD-0947-B01D-98C4D3137246}" srcId="{7981FD55-D169-4945-999C-AD513496982F}" destId="{051A0EBD-21F9-5642-AD02-E2A1AAFB72F5}" srcOrd="1" destOrd="0" parTransId="{61D4896B-8050-4A42-84BC-7F7B90E25D80}" sibTransId="{837B7A4E-59B4-B34A-9B60-BC846E832FFF}"/>
    <dgm:cxn modelId="{21FB176C-67BA-CC40-8950-F7FA7A7365EE}" type="presOf" srcId="{5E151780-F2E4-3F40-871B-0A8ECA0AF4A4}" destId="{A6435FA5-C834-3048-B6C0-3E1EE6E5D433}" srcOrd="0" destOrd="15" presId="urn:microsoft.com/office/officeart/2005/8/layout/default"/>
    <dgm:cxn modelId="{8BF27468-26AB-694F-AE4E-2D71CE166F8B}" type="presOf" srcId="{051A0EBD-21F9-5642-AD02-E2A1AAFB72F5}" destId="{A6435FA5-C834-3048-B6C0-3E1EE6E5D433}" srcOrd="0" destOrd="6" presId="urn:microsoft.com/office/officeart/2005/8/layout/default"/>
    <dgm:cxn modelId="{F110333D-FAD8-ED45-8FCB-E32304755DA4}" type="presOf" srcId="{6D3BCEEE-0F6D-9846-8376-6D9914C5E0B2}" destId="{A6435FA5-C834-3048-B6C0-3E1EE6E5D433}" srcOrd="0" destOrd="14" presId="urn:microsoft.com/office/officeart/2005/8/layout/default"/>
    <dgm:cxn modelId="{761027D7-C9F6-E648-B343-AB86F869D54A}" type="presOf" srcId="{8F9EA866-5F67-384C-9064-5DCE47C468AD}" destId="{A6435FA5-C834-3048-B6C0-3E1EE6E5D433}" srcOrd="0" destOrd="16" presId="urn:microsoft.com/office/officeart/2005/8/layout/default"/>
    <dgm:cxn modelId="{3C940AC8-09F3-5543-B6EB-7E696AA92F0C}" type="presOf" srcId="{7981FD55-D169-4945-999C-AD513496982F}" destId="{A6435FA5-C834-3048-B6C0-3E1EE6E5D433}" srcOrd="0" destOrd="4" presId="urn:microsoft.com/office/officeart/2005/8/layout/default"/>
    <dgm:cxn modelId="{26866C68-E472-2E42-B4B7-498C0524430A}" type="presOf" srcId="{D7289ECF-4D72-AD48-AAD7-49BE2D32F795}" destId="{A6435FA5-C834-3048-B6C0-3E1EE6E5D433}" srcOrd="0" destOrd="5" presId="urn:microsoft.com/office/officeart/2005/8/layout/default"/>
    <dgm:cxn modelId="{84E971AA-9287-E648-9B95-8143A2264DA2}" srcId="{B85DF8A4-D6B9-3849-8E6B-F660FA5AC116}" destId="{7981FD55-D169-4945-999C-AD513496982F}" srcOrd="3" destOrd="0" parTransId="{66398FC3-B129-9F40-A740-2D7B1AF0CC2D}" sibTransId="{B52DE376-F562-1140-ACD7-AABA8BCC24F3}"/>
    <dgm:cxn modelId="{5ACA9BDB-31FF-5440-ABD0-566D0FF0620A}" type="presOf" srcId="{BE04256F-85F0-7740-9B64-B0B023988DE1}" destId="{388761FD-97CC-0546-A11D-C8A6C2184518}" srcOrd="0" destOrd="0" presId="urn:microsoft.com/office/officeart/2005/8/layout/default"/>
    <dgm:cxn modelId="{C6A6BF35-47FF-7345-B02E-307B3FEC80C9}" srcId="{8C1F0956-B00F-9140-A551-6BBDAFD6102E}" destId="{B85DF8A4-D6B9-3849-8E6B-F660FA5AC116}" srcOrd="2" destOrd="0" parTransId="{2BAC2DD7-49A5-474A-A8EF-0745F40B9FDF}" sibTransId="{EBCD2312-74CE-B843-8C5F-D63E6EA92C3F}"/>
    <dgm:cxn modelId="{48F63E3B-7FB7-654E-AA94-8C6C30729CF9}" srcId="{DC26CE04-74AB-FF45-8034-C0177D913C74}" destId="{6D3BCEEE-0F6D-9846-8376-6D9914C5E0B2}" srcOrd="0" destOrd="0" parTransId="{3283E326-D9C8-7C43-A533-94B6FF531339}" sibTransId="{BACF6F5E-C4FE-784B-9BCB-75ECB3AE4B6B}"/>
    <dgm:cxn modelId="{D860341C-F662-7046-8B61-1EFB4BA41A21}" type="presOf" srcId="{099EAC5F-F35D-AF4E-90CB-B0FDC2300EAE}" destId="{A6435FA5-C834-3048-B6C0-3E1EE6E5D433}" srcOrd="0" destOrd="2" presId="urn:microsoft.com/office/officeart/2005/8/layout/default"/>
    <dgm:cxn modelId="{11A2D26D-61F0-3D46-B235-45F27C3E6728}" type="presParOf" srcId="{FC965899-0BA0-BB43-A508-EA7AAD09E963}" destId="{388761FD-97CC-0546-A11D-C8A6C2184518}" srcOrd="0" destOrd="0" presId="urn:microsoft.com/office/officeart/2005/8/layout/default"/>
    <dgm:cxn modelId="{9200A17B-E730-2C48-8292-2A117FC25FA8}" type="presParOf" srcId="{FC965899-0BA0-BB43-A508-EA7AAD09E963}" destId="{063319A0-D80D-F043-8351-C2997C0DBEAC}" srcOrd="1" destOrd="0" presId="urn:microsoft.com/office/officeart/2005/8/layout/default"/>
    <dgm:cxn modelId="{E97F413F-D834-0345-AD01-3F53F0EF3F0B}" type="presParOf" srcId="{FC965899-0BA0-BB43-A508-EA7AAD09E963}" destId="{1C066666-9C33-8643-8282-552AED96C805}" srcOrd="2" destOrd="0" presId="urn:microsoft.com/office/officeart/2005/8/layout/default"/>
    <dgm:cxn modelId="{EB06A119-5487-A94A-AD58-83496E31A8DB}" type="presParOf" srcId="{FC965899-0BA0-BB43-A508-EA7AAD09E963}" destId="{367B6CA8-D643-724E-92AC-8286E8A34830}" srcOrd="3" destOrd="0" presId="urn:microsoft.com/office/officeart/2005/8/layout/default"/>
    <dgm:cxn modelId="{06DDAFF4-B80A-DC48-B829-F05DC7C46214}" type="presParOf" srcId="{FC965899-0BA0-BB43-A508-EA7AAD09E963}" destId="{A6435FA5-C834-3048-B6C0-3E1EE6E5D43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4FE92A-0024-0946-BA37-804C1D295206}" type="doc">
      <dgm:prSet loTypeId="urn:microsoft.com/office/officeart/2005/8/layout/default" loCatId="" qsTypeId="urn:microsoft.com/office/officeart/2005/8/quickstyle/simple4" qsCatId="simple" csTypeId="urn:microsoft.com/office/officeart/2005/8/colors/accent1_3" csCatId="accent1" phldr="1"/>
      <dgm:spPr/>
      <dgm:t>
        <a:bodyPr/>
        <a:lstStyle/>
        <a:p>
          <a:endParaRPr lang="en-US"/>
        </a:p>
      </dgm:t>
    </dgm:pt>
    <dgm:pt modelId="{0EAC7134-9606-6F49-8B11-1C75144E7CB4}">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Session 1 – </a:t>
          </a:r>
          <a:r>
            <a:rPr lang="en-US" dirty="0" err="1" smtClean="0">
              <a:solidFill>
                <a:schemeClr val="bg1">
                  <a:lumMod val="50000"/>
                </a:schemeClr>
              </a:solidFill>
            </a:rPr>
            <a:t>OpenESPI</a:t>
          </a:r>
          <a:r>
            <a:rPr lang="en-US" dirty="0" smtClean="0">
              <a:solidFill>
                <a:schemeClr val="bg1">
                  <a:lumMod val="50000"/>
                </a:schemeClr>
              </a:solidFill>
            </a:rPr>
            <a:t> Project Overview</a:t>
          </a:r>
          <a:endParaRPr lang="en-US" dirty="0">
            <a:solidFill>
              <a:schemeClr val="bg1">
                <a:lumMod val="50000"/>
              </a:schemeClr>
            </a:solidFill>
          </a:endParaRPr>
        </a:p>
      </dgm:t>
    </dgm:pt>
    <dgm:pt modelId="{2FBF656D-8BF9-4B4D-8FD9-BF55C08D656B}" type="parTrans" cxnId="{13BDAEBD-84E6-5E48-B41D-406893F61D52}">
      <dgm:prSet/>
      <dgm:spPr/>
      <dgm:t>
        <a:bodyPr/>
        <a:lstStyle/>
        <a:p>
          <a:endParaRPr lang="en-US">
            <a:solidFill>
              <a:schemeClr val="bg1">
                <a:lumMod val="50000"/>
              </a:schemeClr>
            </a:solidFill>
          </a:endParaRPr>
        </a:p>
      </dgm:t>
    </dgm:pt>
    <dgm:pt modelId="{513E64B5-6908-0C44-99D3-1B6607CC1152}" type="sibTrans" cxnId="{13BDAEBD-84E6-5E48-B41D-406893F61D52}">
      <dgm:prSet/>
      <dgm:spPr/>
      <dgm:t>
        <a:bodyPr/>
        <a:lstStyle/>
        <a:p>
          <a:endParaRPr lang="en-US">
            <a:solidFill>
              <a:schemeClr val="bg1">
                <a:lumMod val="50000"/>
              </a:schemeClr>
            </a:solidFill>
          </a:endParaRPr>
        </a:p>
      </dgm:t>
    </dgm:pt>
    <dgm:pt modelId="{5E290FE6-B5C8-8446-AA0E-46E902E3E62C}">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Mission/Vision</a:t>
          </a:r>
          <a:endParaRPr lang="en-US" dirty="0">
            <a:solidFill>
              <a:schemeClr val="bg1">
                <a:lumMod val="50000"/>
              </a:schemeClr>
            </a:solidFill>
          </a:endParaRPr>
        </a:p>
      </dgm:t>
    </dgm:pt>
    <dgm:pt modelId="{FA136B6C-9DD6-A043-AC2D-725E37C3CE1E}" type="parTrans" cxnId="{B2E11586-5294-FB47-8ACA-1B3DA30814C0}">
      <dgm:prSet/>
      <dgm:spPr/>
      <dgm:t>
        <a:bodyPr/>
        <a:lstStyle/>
        <a:p>
          <a:endParaRPr lang="en-US">
            <a:solidFill>
              <a:schemeClr val="bg1">
                <a:lumMod val="50000"/>
              </a:schemeClr>
            </a:solidFill>
          </a:endParaRPr>
        </a:p>
      </dgm:t>
    </dgm:pt>
    <dgm:pt modelId="{752FE2FF-AA17-1245-B566-1060E48B7CC7}" type="sibTrans" cxnId="{B2E11586-5294-FB47-8ACA-1B3DA30814C0}">
      <dgm:prSet/>
      <dgm:spPr/>
      <dgm:t>
        <a:bodyPr/>
        <a:lstStyle/>
        <a:p>
          <a:endParaRPr lang="en-US">
            <a:solidFill>
              <a:schemeClr val="bg1">
                <a:lumMod val="50000"/>
              </a:schemeClr>
            </a:solidFill>
          </a:endParaRPr>
        </a:p>
      </dgm:t>
    </dgm:pt>
    <dgm:pt modelId="{67D779C0-5CEE-5349-8F77-8F1AF6306138}">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Open Source License – Apache 2</a:t>
          </a:r>
          <a:endParaRPr lang="en-US" dirty="0">
            <a:solidFill>
              <a:schemeClr val="bg1">
                <a:lumMod val="50000"/>
              </a:schemeClr>
            </a:solidFill>
          </a:endParaRPr>
        </a:p>
      </dgm:t>
    </dgm:pt>
    <dgm:pt modelId="{67F0B1ED-FCF4-4144-A60B-10900FF20E99}" type="parTrans" cxnId="{128419AF-B46F-E146-8ABA-F6792604B26D}">
      <dgm:prSet/>
      <dgm:spPr/>
      <dgm:t>
        <a:bodyPr/>
        <a:lstStyle/>
        <a:p>
          <a:endParaRPr lang="en-US">
            <a:solidFill>
              <a:schemeClr val="bg1">
                <a:lumMod val="50000"/>
              </a:schemeClr>
            </a:solidFill>
          </a:endParaRPr>
        </a:p>
      </dgm:t>
    </dgm:pt>
    <dgm:pt modelId="{9359366B-D72B-6B48-B259-9B18E1D0EAE1}" type="sibTrans" cxnId="{128419AF-B46F-E146-8ABA-F6792604B26D}">
      <dgm:prSet/>
      <dgm:spPr/>
      <dgm:t>
        <a:bodyPr/>
        <a:lstStyle/>
        <a:p>
          <a:endParaRPr lang="en-US">
            <a:solidFill>
              <a:schemeClr val="bg1">
                <a:lumMod val="50000"/>
              </a:schemeClr>
            </a:solidFill>
          </a:endParaRPr>
        </a:p>
      </dgm:t>
    </dgm:pt>
    <dgm:pt modelId="{5B875C40-E6B6-314C-91F7-AB30BC918CBD}">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Links and Access</a:t>
          </a:r>
          <a:endParaRPr lang="en-US" dirty="0">
            <a:solidFill>
              <a:schemeClr val="bg1">
                <a:lumMod val="50000"/>
              </a:schemeClr>
            </a:solidFill>
          </a:endParaRPr>
        </a:p>
      </dgm:t>
    </dgm:pt>
    <dgm:pt modelId="{6E9534A3-6EE5-D942-9D60-13E47FB68463}" type="parTrans" cxnId="{35766117-5AE2-F346-AAB8-5523BE8549BB}">
      <dgm:prSet/>
      <dgm:spPr/>
      <dgm:t>
        <a:bodyPr/>
        <a:lstStyle/>
        <a:p>
          <a:endParaRPr lang="en-US">
            <a:solidFill>
              <a:schemeClr val="bg1">
                <a:lumMod val="50000"/>
              </a:schemeClr>
            </a:solidFill>
          </a:endParaRPr>
        </a:p>
      </dgm:t>
    </dgm:pt>
    <dgm:pt modelId="{70A4FCB4-DCA5-A346-9EA7-12F6279AD273}" type="sibTrans" cxnId="{35766117-5AE2-F346-AAB8-5523BE8549BB}">
      <dgm:prSet/>
      <dgm:spPr/>
      <dgm:t>
        <a:bodyPr/>
        <a:lstStyle/>
        <a:p>
          <a:endParaRPr lang="en-US">
            <a:solidFill>
              <a:schemeClr val="bg1">
                <a:lumMod val="50000"/>
              </a:schemeClr>
            </a:solidFill>
          </a:endParaRPr>
        </a:p>
      </dgm:t>
    </dgm:pt>
    <dgm:pt modelId="{FD587474-11AC-B241-88B9-A3D52883FDE7}">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Getting Started</a:t>
          </a:r>
          <a:endParaRPr lang="en-US" dirty="0">
            <a:solidFill>
              <a:schemeClr val="bg1">
                <a:lumMod val="50000"/>
              </a:schemeClr>
            </a:solidFill>
          </a:endParaRPr>
        </a:p>
      </dgm:t>
    </dgm:pt>
    <dgm:pt modelId="{93FB066D-9D84-A240-8E25-4A7F98706280}" type="parTrans" cxnId="{73DDA547-C948-964F-9267-82A32BF1E137}">
      <dgm:prSet/>
      <dgm:spPr/>
      <dgm:t>
        <a:bodyPr/>
        <a:lstStyle/>
        <a:p>
          <a:endParaRPr lang="en-US">
            <a:solidFill>
              <a:schemeClr val="bg1">
                <a:lumMod val="50000"/>
              </a:schemeClr>
            </a:solidFill>
          </a:endParaRPr>
        </a:p>
      </dgm:t>
    </dgm:pt>
    <dgm:pt modelId="{719FC6F6-556F-714F-AE41-BBE6CBDA26E8}" type="sibTrans" cxnId="{73DDA547-C948-964F-9267-82A32BF1E137}">
      <dgm:prSet/>
      <dgm:spPr/>
      <dgm:t>
        <a:bodyPr/>
        <a:lstStyle/>
        <a:p>
          <a:endParaRPr lang="en-US">
            <a:solidFill>
              <a:schemeClr val="bg1">
                <a:lumMod val="50000"/>
              </a:schemeClr>
            </a:solidFill>
          </a:endParaRPr>
        </a:p>
      </dgm:t>
    </dgm:pt>
    <dgm:pt modelId="{CFDB0B6F-B823-1C4C-8613-049D187A76CA}">
      <dgm:prSet>
        <dgm:style>
          <a:lnRef idx="1">
            <a:schemeClr val="accent3"/>
          </a:lnRef>
          <a:fillRef idx="3">
            <a:schemeClr val="accent3"/>
          </a:fillRef>
          <a:effectRef idx="2">
            <a:schemeClr val="accent3"/>
          </a:effectRef>
          <a:fontRef idx="minor">
            <a:schemeClr val="lt1"/>
          </a:fontRef>
        </dgm:style>
      </dgm:prSet>
      <dgm:spPr/>
      <dgm:t>
        <a:bodyPr/>
        <a:lstStyle/>
        <a:p>
          <a:pPr rtl="0"/>
          <a:r>
            <a:rPr lang="en-US" dirty="0" smtClean="0">
              <a:solidFill>
                <a:schemeClr val="bg1">
                  <a:lumMod val="50000"/>
                </a:schemeClr>
              </a:solidFill>
            </a:rPr>
            <a:t>The Working Parts</a:t>
          </a:r>
          <a:endParaRPr lang="en-US" dirty="0">
            <a:solidFill>
              <a:schemeClr val="bg1">
                <a:lumMod val="50000"/>
              </a:schemeClr>
            </a:solidFill>
          </a:endParaRPr>
        </a:p>
      </dgm:t>
    </dgm:pt>
    <dgm:pt modelId="{3A8C7054-122B-8449-81E6-22671A7E74A3}" type="parTrans" cxnId="{C323519C-5E61-BE49-ACC9-764ADD283F92}">
      <dgm:prSet/>
      <dgm:spPr/>
      <dgm:t>
        <a:bodyPr/>
        <a:lstStyle/>
        <a:p>
          <a:endParaRPr lang="en-US">
            <a:solidFill>
              <a:schemeClr val="bg1">
                <a:lumMod val="50000"/>
              </a:schemeClr>
            </a:solidFill>
          </a:endParaRPr>
        </a:p>
      </dgm:t>
    </dgm:pt>
    <dgm:pt modelId="{4BF13FAD-2D91-A646-9E80-FDCB42EF6018}" type="sibTrans" cxnId="{C323519C-5E61-BE49-ACC9-764ADD283F92}">
      <dgm:prSet/>
      <dgm:spPr/>
      <dgm:t>
        <a:bodyPr/>
        <a:lstStyle/>
        <a:p>
          <a:endParaRPr lang="en-US">
            <a:solidFill>
              <a:schemeClr val="bg1">
                <a:lumMod val="50000"/>
              </a:schemeClr>
            </a:solidFill>
          </a:endParaRPr>
        </a:p>
      </dgm:t>
    </dgm:pt>
    <dgm:pt modelId="{D8CBC229-772B-8A46-94C1-74AC72368A83}">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Session 2 – </a:t>
          </a:r>
          <a:r>
            <a:rPr lang="en-US" dirty="0" err="1" smtClean="0">
              <a:solidFill>
                <a:schemeClr val="bg1"/>
              </a:solidFill>
            </a:rPr>
            <a:t>OpenESPI</a:t>
          </a:r>
          <a:r>
            <a:rPr lang="en-US" dirty="0" smtClean="0">
              <a:solidFill>
                <a:schemeClr val="bg1"/>
              </a:solidFill>
            </a:rPr>
            <a:t>/</a:t>
          </a:r>
          <a:r>
            <a:rPr lang="en-US" dirty="0" err="1" smtClean="0">
              <a:solidFill>
                <a:schemeClr val="bg1"/>
              </a:solidFill>
            </a:rPr>
            <a:t>javaSpring</a:t>
          </a:r>
          <a:r>
            <a:rPr lang="en-US" dirty="0" smtClean="0">
              <a:solidFill>
                <a:schemeClr val="bg1"/>
              </a:solidFill>
            </a:rPr>
            <a:t> Development Environment</a:t>
          </a:r>
          <a:endParaRPr lang="en-US" dirty="0">
            <a:solidFill>
              <a:schemeClr val="bg1"/>
            </a:solidFill>
          </a:endParaRPr>
        </a:p>
      </dgm:t>
    </dgm:pt>
    <dgm:pt modelId="{D0C611A1-634E-FF42-A1DA-16594B33B8AC}" type="parTrans" cxnId="{23B8FCB9-A55F-194B-963B-E6B66DE7709D}">
      <dgm:prSet/>
      <dgm:spPr/>
      <dgm:t>
        <a:bodyPr/>
        <a:lstStyle/>
        <a:p>
          <a:endParaRPr lang="en-US">
            <a:solidFill>
              <a:schemeClr val="bg1">
                <a:lumMod val="50000"/>
              </a:schemeClr>
            </a:solidFill>
          </a:endParaRPr>
        </a:p>
      </dgm:t>
    </dgm:pt>
    <dgm:pt modelId="{CB011F1F-3097-6C48-958D-DB957110CAEC}" type="sibTrans" cxnId="{23B8FCB9-A55F-194B-963B-E6B66DE7709D}">
      <dgm:prSet/>
      <dgm:spPr/>
      <dgm:t>
        <a:bodyPr/>
        <a:lstStyle/>
        <a:p>
          <a:endParaRPr lang="en-US">
            <a:solidFill>
              <a:schemeClr val="bg1">
                <a:lumMod val="50000"/>
              </a:schemeClr>
            </a:solidFill>
          </a:endParaRPr>
        </a:p>
      </dgm:t>
    </dgm:pt>
    <dgm:pt modelId="{5FCF9248-1213-6D4B-9B13-3A70DA74C88E}">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err="1" smtClean="0">
              <a:solidFill>
                <a:schemeClr val="bg1"/>
              </a:solidFill>
            </a:rPr>
            <a:t>GitHub.com</a:t>
          </a:r>
          <a:r>
            <a:rPr lang="en-US" dirty="0" smtClean="0">
              <a:solidFill>
                <a:schemeClr val="bg1"/>
              </a:solidFill>
            </a:rPr>
            <a:t>/</a:t>
          </a:r>
          <a:r>
            <a:rPr lang="en-US" dirty="0" err="1" smtClean="0">
              <a:solidFill>
                <a:schemeClr val="bg1"/>
              </a:solidFill>
            </a:rPr>
            <a:t>energyos</a:t>
          </a:r>
          <a:r>
            <a:rPr lang="en-US" dirty="0" smtClean="0">
              <a:solidFill>
                <a:schemeClr val="bg1"/>
              </a:solidFill>
            </a:rPr>
            <a:t>/</a:t>
          </a:r>
          <a:r>
            <a:rPr lang="en-US" dirty="0" err="1" smtClean="0">
              <a:solidFill>
                <a:schemeClr val="bg1"/>
              </a:solidFill>
            </a:rPr>
            <a:t>OpenESPI</a:t>
          </a:r>
          <a:endParaRPr lang="en-US" dirty="0">
            <a:solidFill>
              <a:schemeClr val="bg1"/>
            </a:solidFill>
          </a:endParaRPr>
        </a:p>
      </dgm:t>
    </dgm:pt>
    <dgm:pt modelId="{1C37D141-329E-6844-967E-C7886EBBBD63}" type="parTrans" cxnId="{9784D221-548F-2541-9348-F968C1D76EA6}">
      <dgm:prSet/>
      <dgm:spPr/>
      <dgm:t>
        <a:bodyPr/>
        <a:lstStyle/>
        <a:p>
          <a:endParaRPr lang="en-US">
            <a:solidFill>
              <a:schemeClr val="bg1">
                <a:lumMod val="50000"/>
              </a:schemeClr>
            </a:solidFill>
          </a:endParaRPr>
        </a:p>
      </dgm:t>
    </dgm:pt>
    <dgm:pt modelId="{64C0B798-8C47-B74A-A8A4-BE954204E071}" type="sibTrans" cxnId="{9784D221-548F-2541-9348-F968C1D76EA6}">
      <dgm:prSet/>
      <dgm:spPr/>
      <dgm:t>
        <a:bodyPr/>
        <a:lstStyle/>
        <a:p>
          <a:endParaRPr lang="en-US">
            <a:solidFill>
              <a:schemeClr val="bg1">
                <a:lumMod val="50000"/>
              </a:schemeClr>
            </a:solidFill>
          </a:endParaRPr>
        </a:p>
      </dgm:t>
    </dgm:pt>
    <dgm:pt modelId="{458A5E47-0F2B-AA48-BABF-17090E88E513}">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err="1" smtClean="0">
              <a:solidFill>
                <a:schemeClr val="bg1"/>
              </a:solidFill>
            </a:rPr>
            <a:t>VMWare</a:t>
          </a:r>
          <a:r>
            <a:rPr lang="en-US" dirty="0" smtClean="0">
              <a:solidFill>
                <a:schemeClr val="bg1"/>
              </a:solidFill>
            </a:rPr>
            <a:t> Ubuntu Virtual Machine</a:t>
          </a:r>
          <a:endParaRPr lang="en-US" dirty="0">
            <a:solidFill>
              <a:schemeClr val="bg1"/>
            </a:solidFill>
          </a:endParaRPr>
        </a:p>
      </dgm:t>
    </dgm:pt>
    <dgm:pt modelId="{A8196A3E-50F0-A841-9D1F-1F353DC51329}" type="parTrans" cxnId="{3EA76766-104F-D941-B71E-2B28466A49C8}">
      <dgm:prSet/>
      <dgm:spPr/>
      <dgm:t>
        <a:bodyPr/>
        <a:lstStyle/>
        <a:p>
          <a:endParaRPr lang="en-US">
            <a:solidFill>
              <a:schemeClr val="bg1">
                <a:lumMod val="50000"/>
              </a:schemeClr>
            </a:solidFill>
          </a:endParaRPr>
        </a:p>
      </dgm:t>
    </dgm:pt>
    <dgm:pt modelId="{BC975737-AB85-5340-923A-9D9F699F2A77}" type="sibTrans" cxnId="{3EA76766-104F-D941-B71E-2B28466A49C8}">
      <dgm:prSet/>
      <dgm:spPr/>
      <dgm:t>
        <a:bodyPr/>
        <a:lstStyle/>
        <a:p>
          <a:endParaRPr lang="en-US">
            <a:solidFill>
              <a:schemeClr val="bg1">
                <a:lumMod val="50000"/>
              </a:schemeClr>
            </a:solidFill>
          </a:endParaRPr>
        </a:p>
      </dgm:t>
    </dgm:pt>
    <dgm:pt modelId="{37C7083A-49DB-724D-9AB6-E2BB0C1AFE71}">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Eclipse Indigo, Apache Maven</a:t>
          </a:r>
          <a:endParaRPr lang="en-US" dirty="0">
            <a:solidFill>
              <a:schemeClr val="bg1"/>
            </a:solidFill>
          </a:endParaRPr>
        </a:p>
      </dgm:t>
    </dgm:pt>
    <dgm:pt modelId="{887EF3E4-AE30-624E-89A7-7B437BC33349}" type="parTrans" cxnId="{5F36D092-E59B-2644-A8C2-250A6E7E8CDA}">
      <dgm:prSet/>
      <dgm:spPr/>
      <dgm:t>
        <a:bodyPr/>
        <a:lstStyle/>
        <a:p>
          <a:endParaRPr lang="en-US">
            <a:solidFill>
              <a:schemeClr val="bg1">
                <a:lumMod val="50000"/>
              </a:schemeClr>
            </a:solidFill>
          </a:endParaRPr>
        </a:p>
      </dgm:t>
    </dgm:pt>
    <dgm:pt modelId="{D4C9C92B-5530-8C41-ACB9-3508F9031714}" type="sibTrans" cxnId="{5F36D092-E59B-2644-A8C2-250A6E7E8CDA}">
      <dgm:prSet/>
      <dgm:spPr/>
      <dgm:t>
        <a:bodyPr/>
        <a:lstStyle/>
        <a:p>
          <a:endParaRPr lang="en-US">
            <a:solidFill>
              <a:schemeClr val="bg1">
                <a:lumMod val="50000"/>
              </a:schemeClr>
            </a:solidFill>
          </a:endParaRPr>
        </a:p>
      </dgm:t>
    </dgm:pt>
    <dgm:pt modelId="{013E6FCB-1C24-4D47-8798-AE74994D33CF}">
      <dgm:prSet>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r>
            <a:rPr lang="en-US" dirty="0" smtClean="0">
              <a:solidFill>
                <a:schemeClr val="bg1"/>
              </a:solidFill>
            </a:rPr>
            <a:t>Eclipse </a:t>
          </a:r>
          <a:r>
            <a:rPr lang="en-US" dirty="0" err="1" smtClean="0">
              <a:solidFill>
                <a:schemeClr val="bg1"/>
              </a:solidFill>
            </a:rPr>
            <a:t>AspectJ</a:t>
          </a:r>
          <a:r>
            <a:rPr lang="en-US" dirty="0" smtClean="0">
              <a:solidFill>
                <a:schemeClr val="bg1"/>
              </a:solidFill>
            </a:rPr>
            <a:t>, Apache Tomcat6</a:t>
          </a:r>
          <a:endParaRPr lang="en-US" dirty="0">
            <a:solidFill>
              <a:schemeClr val="bg1"/>
            </a:solidFill>
          </a:endParaRPr>
        </a:p>
      </dgm:t>
    </dgm:pt>
    <dgm:pt modelId="{645A93BE-4584-0D42-8D7F-12246FCF7B8E}" type="parTrans" cxnId="{F761AA3B-F0FE-D14D-8C71-5EB738A6C547}">
      <dgm:prSet/>
      <dgm:spPr/>
      <dgm:t>
        <a:bodyPr/>
        <a:lstStyle/>
        <a:p>
          <a:endParaRPr lang="en-US">
            <a:solidFill>
              <a:schemeClr val="bg1">
                <a:lumMod val="50000"/>
              </a:schemeClr>
            </a:solidFill>
          </a:endParaRPr>
        </a:p>
      </dgm:t>
    </dgm:pt>
    <dgm:pt modelId="{42724FEC-A92F-1A44-AE38-9B90EAFE35DB}" type="sibTrans" cxnId="{F761AA3B-F0FE-D14D-8C71-5EB738A6C547}">
      <dgm:prSet/>
      <dgm:spPr/>
      <dgm:t>
        <a:bodyPr/>
        <a:lstStyle/>
        <a:p>
          <a:endParaRPr lang="en-US">
            <a:solidFill>
              <a:schemeClr val="bg1">
                <a:lumMod val="50000"/>
              </a:schemeClr>
            </a:solidFill>
          </a:endParaRPr>
        </a:p>
      </dgm:t>
    </dgm:pt>
    <dgm:pt modelId="{EEED43FE-152A-2A4B-8DE4-4E67E9212F0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3 - What is Spring Framework?</a:t>
          </a:r>
          <a:endParaRPr lang="en-US" dirty="0">
            <a:solidFill>
              <a:schemeClr val="bg1">
                <a:lumMod val="50000"/>
              </a:schemeClr>
            </a:solidFill>
          </a:endParaRPr>
        </a:p>
      </dgm:t>
    </dgm:pt>
    <dgm:pt modelId="{9C5A35F3-F10C-204C-882B-1B3A49949289}" type="parTrans" cxnId="{FF53B15D-C59D-D746-B7B6-4F2A3B05900C}">
      <dgm:prSet/>
      <dgm:spPr/>
      <dgm:t>
        <a:bodyPr/>
        <a:lstStyle/>
        <a:p>
          <a:endParaRPr lang="en-US">
            <a:solidFill>
              <a:schemeClr val="bg1">
                <a:lumMod val="50000"/>
              </a:schemeClr>
            </a:solidFill>
          </a:endParaRPr>
        </a:p>
      </dgm:t>
    </dgm:pt>
    <dgm:pt modelId="{76079BAC-EAAE-D646-A330-61419F80CF61}" type="sibTrans" cxnId="{FF53B15D-C59D-D746-B7B6-4F2A3B05900C}">
      <dgm:prSet/>
      <dgm:spPr/>
      <dgm:t>
        <a:bodyPr/>
        <a:lstStyle/>
        <a:p>
          <a:endParaRPr lang="en-US">
            <a:solidFill>
              <a:schemeClr val="bg1">
                <a:lumMod val="50000"/>
              </a:schemeClr>
            </a:solidFill>
          </a:endParaRPr>
        </a:p>
      </dgm:t>
    </dgm:pt>
    <dgm:pt modelId="{DF2E148F-470B-A147-8C4F-64398CCFCB0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Overview of the Basics</a:t>
          </a:r>
          <a:endParaRPr lang="en-US" dirty="0">
            <a:solidFill>
              <a:schemeClr val="bg1">
                <a:lumMod val="50000"/>
              </a:schemeClr>
            </a:solidFill>
          </a:endParaRPr>
        </a:p>
      </dgm:t>
    </dgm:pt>
    <dgm:pt modelId="{1F17E937-423E-014A-9BDD-F008A46C7B75}" type="parTrans" cxnId="{F3379F51-F5B5-D649-947B-151C95DAACE0}">
      <dgm:prSet/>
      <dgm:spPr/>
      <dgm:t>
        <a:bodyPr/>
        <a:lstStyle/>
        <a:p>
          <a:endParaRPr lang="en-US">
            <a:solidFill>
              <a:schemeClr val="bg1">
                <a:lumMod val="50000"/>
              </a:schemeClr>
            </a:solidFill>
          </a:endParaRPr>
        </a:p>
      </dgm:t>
    </dgm:pt>
    <dgm:pt modelId="{370D5F3F-C8DB-6744-BA1B-F5746EF185C6}" type="sibTrans" cxnId="{F3379F51-F5B5-D649-947B-151C95DAACE0}">
      <dgm:prSet/>
      <dgm:spPr/>
      <dgm:t>
        <a:bodyPr/>
        <a:lstStyle/>
        <a:p>
          <a:endParaRPr lang="en-US">
            <a:solidFill>
              <a:schemeClr val="bg1">
                <a:lumMod val="50000"/>
              </a:schemeClr>
            </a:solidFill>
          </a:endParaRPr>
        </a:p>
      </dgm:t>
    </dgm:pt>
    <dgm:pt modelId="{CF76EA60-EE27-9243-A093-303A7B510D2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Data</a:t>
          </a:r>
          <a:endParaRPr lang="en-US" dirty="0">
            <a:solidFill>
              <a:schemeClr val="bg1">
                <a:lumMod val="50000"/>
              </a:schemeClr>
            </a:solidFill>
          </a:endParaRPr>
        </a:p>
      </dgm:t>
    </dgm:pt>
    <dgm:pt modelId="{86CADD5C-5F0A-174E-9CED-ABF56055498B}" type="parTrans" cxnId="{A2D48154-B9D3-1C45-BB5E-6C7367665CC0}">
      <dgm:prSet/>
      <dgm:spPr/>
      <dgm:t>
        <a:bodyPr/>
        <a:lstStyle/>
        <a:p>
          <a:endParaRPr lang="en-US">
            <a:solidFill>
              <a:schemeClr val="bg1">
                <a:lumMod val="50000"/>
              </a:schemeClr>
            </a:solidFill>
          </a:endParaRPr>
        </a:p>
      </dgm:t>
    </dgm:pt>
    <dgm:pt modelId="{ADBCD459-16C5-6144-958F-2E5014E68DD9}" type="sibTrans" cxnId="{A2D48154-B9D3-1C45-BB5E-6C7367665CC0}">
      <dgm:prSet/>
      <dgm:spPr/>
      <dgm:t>
        <a:bodyPr/>
        <a:lstStyle/>
        <a:p>
          <a:endParaRPr lang="en-US">
            <a:solidFill>
              <a:schemeClr val="bg1">
                <a:lumMod val="50000"/>
              </a:schemeClr>
            </a:solidFill>
          </a:endParaRPr>
        </a:p>
      </dgm:t>
    </dgm:pt>
    <dgm:pt modelId="{DAD3E40F-08AE-1C4E-9BF6-E67CB9CC5450}">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Security/</a:t>
          </a:r>
          <a:r>
            <a:rPr lang="en-US" dirty="0" err="1" smtClean="0">
              <a:solidFill>
                <a:schemeClr val="bg1">
                  <a:lumMod val="50000"/>
                </a:schemeClr>
              </a:solidFill>
            </a:rPr>
            <a:t>OAuth</a:t>
          </a:r>
          <a:endParaRPr lang="en-US" dirty="0">
            <a:solidFill>
              <a:schemeClr val="bg1">
                <a:lumMod val="50000"/>
              </a:schemeClr>
            </a:solidFill>
          </a:endParaRPr>
        </a:p>
      </dgm:t>
    </dgm:pt>
    <dgm:pt modelId="{B1683D99-9078-5344-9426-6AEEE2A2ECF7}" type="parTrans" cxnId="{8AFFAA17-DFEA-8148-AE19-8E7BB2E1B6B7}">
      <dgm:prSet/>
      <dgm:spPr/>
      <dgm:t>
        <a:bodyPr/>
        <a:lstStyle/>
        <a:p>
          <a:endParaRPr lang="en-US">
            <a:solidFill>
              <a:schemeClr val="bg1">
                <a:lumMod val="50000"/>
              </a:schemeClr>
            </a:solidFill>
          </a:endParaRPr>
        </a:p>
      </dgm:t>
    </dgm:pt>
    <dgm:pt modelId="{783D98DF-57E6-F340-AA96-9CCA97AADD72}" type="sibTrans" cxnId="{8AFFAA17-DFEA-8148-AE19-8E7BB2E1B6B7}">
      <dgm:prSet/>
      <dgm:spPr/>
      <dgm:t>
        <a:bodyPr/>
        <a:lstStyle/>
        <a:p>
          <a:endParaRPr lang="en-US">
            <a:solidFill>
              <a:schemeClr val="bg1">
                <a:lumMod val="50000"/>
              </a:schemeClr>
            </a:solidFill>
          </a:endParaRPr>
        </a:p>
      </dgm:t>
    </dgm:pt>
    <dgm:pt modelId="{E47205F7-91EB-8747-9C04-8557E6B4D66E}">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Spring JAX-RS</a:t>
          </a:r>
          <a:endParaRPr lang="en-US" dirty="0">
            <a:solidFill>
              <a:schemeClr val="bg1">
                <a:lumMod val="50000"/>
              </a:schemeClr>
            </a:solidFill>
          </a:endParaRPr>
        </a:p>
      </dgm:t>
    </dgm:pt>
    <dgm:pt modelId="{02F262E6-04F2-9541-96EA-0C05C41A67E3}" type="parTrans" cxnId="{4094A604-982A-CC4F-BA31-6B6F018258CF}">
      <dgm:prSet/>
      <dgm:spPr/>
      <dgm:t>
        <a:bodyPr/>
        <a:lstStyle/>
        <a:p>
          <a:endParaRPr lang="en-US">
            <a:solidFill>
              <a:schemeClr val="bg1">
                <a:lumMod val="50000"/>
              </a:schemeClr>
            </a:solidFill>
          </a:endParaRPr>
        </a:p>
      </dgm:t>
    </dgm:pt>
    <dgm:pt modelId="{61E7E311-96D8-AF42-9761-23107AB9784F}" type="sibTrans" cxnId="{4094A604-982A-CC4F-BA31-6B6F018258CF}">
      <dgm:prSet/>
      <dgm:spPr/>
      <dgm:t>
        <a:bodyPr/>
        <a:lstStyle/>
        <a:p>
          <a:endParaRPr lang="en-US">
            <a:solidFill>
              <a:schemeClr val="bg1">
                <a:lumMod val="50000"/>
              </a:schemeClr>
            </a:solidFill>
          </a:endParaRPr>
        </a:p>
      </dgm:t>
    </dgm:pt>
    <dgm:pt modelId="{4648A8FF-A0FF-504F-9CD3-99F629D3B9BD}">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4 – What is Apache Wink</a:t>
          </a:r>
          <a:endParaRPr lang="en-US" dirty="0">
            <a:solidFill>
              <a:schemeClr val="bg1">
                <a:lumMod val="50000"/>
              </a:schemeClr>
            </a:solidFill>
          </a:endParaRPr>
        </a:p>
      </dgm:t>
    </dgm:pt>
    <dgm:pt modelId="{ED14B624-F8CF-6B43-93A6-DC4E064669F4}" type="parTrans" cxnId="{F7777609-65DB-0D4D-8AA4-1A565B36E0ED}">
      <dgm:prSet/>
      <dgm:spPr/>
      <dgm:t>
        <a:bodyPr/>
        <a:lstStyle/>
        <a:p>
          <a:endParaRPr lang="en-US">
            <a:solidFill>
              <a:schemeClr val="bg1">
                <a:lumMod val="50000"/>
              </a:schemeClr>
            </a:solidFill>
          </a:endParaRPr>
        </a:p>
      </dgm:t>
    </dgm:pt>
    <dgm:pt modelId="{B946C0CF-A52B-CF44-B909-F10D6932099C}" type="sibTrans" cxnId="{F7777609-65DB-0D4D-8AA4-1A565B36E0ED}">
      <dgm:prSet/>
      <dgm:spPr/>
      <dgm:t>
        <a:bodyPr/>
        <a:lstStyle/>
        <a:p>
          <a:endParaRPr lang="en-US">
            <a:solidFill>
              <a:schemeClr val="bg1">
                <a:lumMod val="50000"/>
              </a:schemeClr>
            </a:solidFill>
          </a:endParaRPr>
        </a:p>
      </dgm:t>
    </dgm:pt>
    <dgm:pt modelId="{90D65AEC-25BB-B94A-B286-FFFD36A536D8}">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About</a:t>
          </a:r>
          <a:endParaRPr lang="en-US" dirty="0">
            <a:solidFill>
              <a:schemeClr val="bg1">
                <a:lumMod val="50000"/>
              </a:schemeClr>
            </a:solidFill>
          </a:endParaRPr>
        </a:p>
      </dgm:t>
    </dgm:pt>
    <dgm:pt modelId="{37E41BC4-99EB-534B-90D8-9781171EE339}" type="parTrans" cxnId="{B299F5F3-1EBB-7A45-9EDC-69F70032D30E}">
      <dgm:prSet/>
      <dgm:spPr/>
      <dgm:t>
        <a:bodyPr/>
        <a:lstStyle/>
        <a:p>
          <a:endParaRPr lang="en-US">
            <a:solidFill>
              <a:schemeClr val="bg1">
                <a:lumMod val="50000"/>
              </a:schemeClr>
            </a:solidFill>
          </a:endParaRPr>
        </a:p>
      </dgm:t>
    </dgm:pt>
    <dgm:pt modelId="{A8C352E0-6428-3C4F-A31D-B4D41AF83319}" type="sibTrans" cxnId="{B299F5F3-1EBB-7A45-9EDC-69F70032D30E}">
      <dgm:prSet/>
      <dgm:spPr/>
      <dgm:t>
        <a:bodyPr/>
        <a:lstStyle/>
        <a:p>
          <a:endParaRPr lang="en-US">
            <a:solidFill>
              <a:schemeClr val="bg1">
                <a:lumMod val="50000"/>
              </a:schemeClr>
            </a:solidFill>
          </a:endParaRPr>
        </a:p>
      </dgm:t>
    </dgm:pt>
    <dgm:pt modelId="{AC7358B4-76CC-D546-BBC4-3481D50B2A4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Example</a:t>
          </a:r>
          <a:endParaRPr lang="en-US" dirty="0">
            <a:solidFill>
              <a:schemeClr val="bg1">
                <a:lumMod val="50000"/>
              </a:schemeClr>
            </a:solidFill>
          </a:endParaRPr>
        </a:p>
      </dgm:t>
    </dgm:pt>
    <dgm:pt modelId="{999E5235-0430-1A4A-8DC6-8C79B80084B4}" type="parTrans" cxnId="{C5876EE9-5111-C64F-A10A-9C1250A66B79}">
      <dgm:prSet/>
      <dgm:spPr/>
      <dgm:t>
        <a:bodyPr/>
        <a:lstStyle/>
        <a:p>
          <a:endParaRPr lang="en-US">
            <a:solidFill>
              <a:schemeClr val="bg1">
                <a:lumMod val="50000"/>
              </a:schemeClr>
            </a:solidFill>
          </a:endParaRPr>
        </a:p>
      </dgm:t>
    </dgm:pt>
    <dgm:pt modelId="{67EFD816-BEF4-7644-AB17-0C691654AFD2}" type="sibTrans" cxnId="{C5876EE9-5111-C64F-A10A-9C1250A66B79}">
      <dgm:prSet/>
      <dgm:spPr/>
      <dgm:t>
        <a:bodyPr/>
        <a:lstStyle/>
        <a:p>
          <a:endParaRPr lang="en-US">
            <a:solidFill>
              <a:schemeClr val="bg1">
                <a:lumMod val="50000"/>
              </a:schemeClr>
            </a:solidFill>
          </a:endParaRPr>
        </a:p>
      </dgm:t>
    </dgm:pt>
    <dgm:pt modelId="{421E0B9A-4957-8B45-9371-A29384BA063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Annotations</a:t>
          </a:r>
          <a:endParaRPr lang="en-US" dirty="0">
            <a:solidFill>
              <a:schemeClr val="bg1">
                <a:lumMod val="50000"/>
              </a:schemeClr>
            </a:solidFill>
          </a:endParaRPr>
        </a:p>
      </dgm:t>
    </dgm:pt>
    <dgm:pt modelId="{0D10C8E0-3635-664D-AE1E-697E047A81FD}" type="parTrans" cxnId="{CF77E344-BB49-D849-A965-7BF5257DC559}">
      <dgm:prSet/>
      <dgm:spPr/>
      <dgm:t>
        <a:bodyPr/>
        <a:lstStyle/>
        <a:p>
          <a:endParaRPr lang="en-US">
            <a:solidFill>
              <a:schemeClr val="bg1">
                <a:lumMod val="50000"/>
              </a:schemeClr>
            </a:solidFill>
          </a:endParaRPr>
        </a:p>
      </dgm:t>
    </dgm:pt>
    <dgm:pt modelId="{830C8AA5-623A-F043-A413-7D244D3975C5}" type="sibTrans" cxnId="{CF77E344-BB49-D849-A965-7BF5257DC559}">
      <dgm:prSet/>
      <dgm:spPr/>
      <dgm:t>
        <a:bodyPr/>
        <a:lstStyle/>
        <a:p>
          <a:endParaRPr lang="en-US">
            <a:solidFill>
              <a:schemeClr val="bg1">
                <a:lumMod val="50000"/>
              </a:schemeClr>
            </a:solidFill>
          </a:endParaRPr>
        </a:p>
      </dgm:t>
    </dgm:pt>
    <dgm:pt modelId="{8CF92502-8CC7-2D46-90A9-1D12E5508D09}">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Session 5 – </a:t>
          </a:r>
          <a:r>
            <a:rPr lang="en-US" dirty="0" err="1" smtClean="0">
              <a:solidFill>
                <a:schemeClr val="bg1">
                  <a:lumMod val="50000"/>
                </a:schemeClr>
              </a:solidFill>
            </a:rPr>
            <a:t>OpenESPI</a:t>
          </a:r>
          <a:r>
            <a:rPr lang="en-US" dirty="0" smtClean="0">
              <a:solidFill>
                <a:schemeClr val="bg1">
                  <a:lumMod val="50000"/>
                </a:schemeClr>
              </a:solidFill>
            </a:rPr>
            <a:t>/</a:t>
          </a:r>
          <a:r>
            <a:rPr lang="en-US" dirty="0" err="1" smtClean="0">
              <a:solidFill>
                <a:schemeClr val="bg1">
                  <a:lumMod val="50000"/>
                </a:schemeClr>
              </a:solidFill>
            </a:rPr>
            <a:t>javaSpring</a:t>
          </a:r>
          <a:r>
            <a:rPr lang="en-US" dirty="0" smtClean="0">
              <a:solidFill>
                <a:schemeClr val="bg1">
                  <a:lumMod val="50000"/>
                </a:schemeClr>
              </a:solidFill>
            </a:rPr>
            <a:t> Code Walk</a:t>
          </a:r>
        </a:p>
      </dgm:t>
    </dgm:pt>
    <dgm:pt modelId="{636C1487-4E45-F240-B8BA-56DDF91296CE}" type="parTrans" cxnId="{CF6BC7DC-449F-524E-85EA-C4B1FF4C25EC}">
      <dgm:prSet/>
      <dgm:spPr/>
      <dgm:t>
        <a:bodyPr/>
        <a:lstStyle/>
        <a:p>
          <a:endParaRPr lang="en-US">
            <a:solidFill>
              <a:schemeClr val="bg1">
                <a:lumMod val="50000"/>
              </a:schemeClr>
            </a:solidFill>
          </a:endParaRPr>
        </a:p>
      </dgm:t>
    </dgm:pt>
    <dgm:pt modelId="{8E377343-1DE5-8C4A-A1FD-7CEBCB95AE5F}" type="sibTrans" cxnId="{CF6BC7DC-449F-524E-85EA-C4B1FF4C25EC}">
      <dgm:prSet/>
      <dgm:spPr/>
      <dgm:t>
        <a:bodyPr/>
        <a:lstStyle/>
        <a:p>
          <a:endParaRPr lang="en-US">
            <a:solidFill>
              <a:schemeClr val="bg1">
                <a:lumMod val="50000"/>
              </a:schemeClr>
            </a:solidFill>
          </a:endParaRPr>
        </a:p>
      </dgm:t>
    </dgm:pt>
    <dgm:pt modelId="{55FE0CA6-013F-FB48-A553-919BBCFE943D}">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Eclipse Projects</a:t>
          </a:r>
          <a:endParaRPr lang="en-US" dirty="0">
            <a:solidFill>
              <a:schemeClr val="bg1">
                <a:lumMod val="50000"/>
              </a:schemeClr>
            </a:solidFill>
          </a:endParaRPr>
        </a:p>
      </dgm:t>
    </dgm:pt>
    <dgm:pt modelId="{23049CB6-BAE1-A54D-BD6F-C2E606A24367}" type="parTrans" cxnId="{13FD7F82-AB1F-8B4C-B826-6EC07CF13D5C}">
      <dgm:prSet/>
      <dgm:spPr/>
      <dgm:t>
        <a:bodyPr/>
        <a:lstStyle/>
        <a:p>
          <a:endParaRPr lang="en-US">
            <a:solidFill>
              <a:schemeClr val="bg1">
                <a:lumMod val="50000"/>
              </a:schemeClr>
            </a:solidFill>
          </a:endParaRPr>
        </a:p>
      </dgm:t>
    </dgm:pt>
    <dgm:pt modelId="{026824F1-383E-6A41-93D1-21C9B81A6EB1}" type="sibTrans" cxnId="{13FD7F82-AB1F-8B4C-B826-6EC07CF13D5C}">
      <dgm:prSet/>
      <dgm:spPr/>
      <dgm:t>
        <a:bodyPr/>
        <a:lstStyle/>
        <a:p>
          <a:endParaRPr lang="en-US">
            <a:solidFill>
              <a:schemeClr val="bg1">
                <a:lumMod val="50000"/>
              </a:schemeClr>
            </a:solidFill>
          </a:endParaRPr>
        </a:p>
      </dgm:t>
    </dgm:pt>
    <dgm:pt modelId="{81CE78D6-69D7-F545-A67A-48849903F968}">
      <dgm:prSet>
        <dgm:style>
          <a:lnRef idx="0">
            <a:schemeClr val="accent3"/>
          </a:lnRef>
          <a:fillRef idx="3">
            <a:schemeClr val="accent3"/>
          </a:fillRef>
          <a:effectRef idx="3">
            <a:schemeClr val="accent3"/>
          </a:effectRef>
          <a:fontRef idx="minor">
            <a:schemeClr val="lt1"/>
          </a:fontRef>
        </dgm:style>
      </dgm:prSet>
      <dgm:spPr/>
      <dgm:t>
        <a:bodyPr/>
        <a:lstStyle/>
        <a:p>
          <a:r>
            <a:rPr lang="en-US" dirty="0" smtClean="0">
              <a:solidFill>
                <a:schemeClr val="bg1">
                  <a:lumMod val="50000"/>
                </a:schemeClr>
              </a:solidFill>
            </a:rPr>
            <a:t>Project Structure</a:t>
          </a:r>
          <a:endParaRPr lang="en-US" dirty="0">
            <a:solidFill>
              <a:schemeClr val="bg1">
                <a:lumMod val="50000"/>
              </a:schemeClr>
            </a:solidFill>
          </a:endParaRPr>
        </a:p>
      </dgm:t>
    </dgm:pt>
    <dgm:pt modelId="{33321C9A-CD1F-8F42-93CF-A29A0D3B5250}" type="parTrans" cxnId="{2ED49377-5C66-FF4E-8A10-89CD623584D8}">
      <dgm:prSet/>
      <dgm:spPr/>
      <dgm:t>
        <a:bodyPr/>
        <a:lstStyle/>
        <a:p>
          <a:endParaRPr lang="en-US">
            <a:solidFill>
              <a:schemeClr val="bg1">
                <a:lumMod val="50000"/>
              </a:schemeClr>
            </a:solidFill>
          </a:endParaRPr>
        </a:p>
      </dgm:t>
    </dgm:pt>
    <dgm:pt modelId="{4AA6C87A-BBC1-C24C-BCBF-FE86E0EF26DE}" type="sibTrans" cxnId="{2ED49377-5C66-FF4E-8A10-89CD623584D8}">
      <dgm:prSet/>
      <dgm:spPr/>
      <dgm:t>
        <a:bodyPr/>
        <a:lstStyle/>
        <a:p>
          <a:endParaRPr lang="en-US">
            <a:solidFill>
              <a:schemeClr val="bg1">
                <a:lumMod val="50000"/>
              </a:schemeClr>
            </a:solidFill>
          </a:endParaRPr>
        </a:p>
      </dgm:t>
    </dgm:pt>
    <dgm:pt modelId="{64337F89-B2BE-2842-8E88-EB2039ED6EE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Development Tree</a:t>
          </a:r>
        </a:p>
      </dgm:t>
    </dgm:pt>
    <dgm:pt modelId="{D5F8B17D-E4E1-B543-B420-445A752BE374}" type="parTrans" cxnId="{508DCCED-0B45-EE49-AEA7-9FAD32D0A6D1}">
      <dgm:prSet/>
      <dgm:spPr/>
      <dgm:t>
        <a:bodyPr/>
        <a:lstStyle/>
        <a:p>
          <a:endParaRPr lang="en-US">
            <a:solidFill>
              <a:schemeClr val="bg1">
                <a:lumMod val="50000"/>
              </a:schemeClr>
            </a:solidFill>
          </a:endParaRPr>
        </a:p>
      </dgm:t>
    </dgm:pt>
    <dgm:pt modelId="{A141EFD4-6728-3A49-9083-85349586F972}" type="sibTrans" cxnId="{508DCCED-0B45-EE49-AEA7-9FAD32D0A6D1}">
      <dgm:prSet/>
      <dgm:spPr/>
      <dgm:t>
        <a:bodyPr/>
        <a:lstStyle/>
        <a:p>
          <a:endParaRPr lang="en-US">
            <a:solidFill>
              <a:schemeClr val="bg1">
                <a:lumMod val="50000"/>
              </a:schemeClr>
            </a:solidFill>
          </a:endParaRPr>
        </a:p>
      </dgm:t>
    </dgm:pt>
    <dgm:pt modelId="{C75354BA-8F16-234A-B23B-2385D8BF11D5}">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About</a:t>
          </a:r>
          <a:endParaRPr lang="en-US" dirty="0">
            <a:solidFill>
              <a:schemeClr val="bg1">
                <a:lumMod val="50000"/>
              </a:schemeClr>
            </a:solidFill>
          </a:endParaRPr>
        </a:p>
      </dgm:t>
    </dgm:pt>
    <dgm:pt modelId="{FC8C6B8C-D137-AC42-9368-150F5119E137}" type="parTrans" cxnId="{22D035DD-A74C-0B4B-A020-8409F7CAC39D}">
      <dgm:prSet/>
      <dgm:spPr/>
      <dgm:t>
        <a:bodyPr/>
        <a:lstStyle/>
        <a:p>
          <a:endParaRPr lang="en-US">
            <a:solidFill>
              <a:schemeClr val="bg1">
                <a:lumMod val="50000"/>
              </a:schemeClr>
            </a:solidFill>
          </a:endParaRPr>
        </a:p>
      </dgm:t>
    </dgm:pt>
    <dgm:pt modelId="{5B2E54A4-5444-CE47-B8D7-2C4F4C59A575}" type="sibTrans" cxnId="{22D035DD-A74C-0B4B-A020-8409F7CAC39D}">
      <dgm:prSet/>
      <dgm:spPr/>
      <dgm:t>
        <a:bodyPr/>
        <a:lstStyle/>
        <a:p>
          <a:endParaRPr lang="en-US">
            <a:solidFill>
              <a:schemeClr val="bg1">
                <a:lumMod val="50000"/>
              </a:schemeClr>
            </a:solidFill>
          </a:endParaRPr>
        </a:p>
      </dgm:t>
    </dgm:pt>
    <dgm:pt modelId="{BAF638FE-B832-C344-97AC-27D1A663FDA3}">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Overview of the Basics</a:t>
          </a:r>
          <a:endParaRPr lang="en-US" dirty="0">
            <a:solidFill>
              <a:schemeClr val="bg1">
                <a:lumMod val="50000"/>
              </a:schemeClr>
            </a:solidFill>
          </a:endParaRPr>
        </a:p>
      </dgm:t>
    </dgm:pt>
    <dgm:pt modelId="{D87EE459-4146-C040-97FC-03DF8198BB84}" type="parTrans" cxnId="{A69001BD-93E6-194C-98B0-B2FB414FB844}">
      <dgm:prSet/>
      <dgm:spPr/>
      <dgm:t>
        <a:bodyPr/>
        <a:lstStyle/>
        <a:p>
          <a:endParaRPr lang="en-US">
            <a:solidFill>
              <a:schemeClr val="bg1">
                <a:lumMod val="50000"/>
              </a:schemeClr>
            </a:solidFill>
          </a:endParaRPr>
        </a:p>
      </dgm:t>
    </dgm:pt>
    <dgm:pt modelId="{F6D95E32-2E00-794B-9572-5C96D66E53AB}" type="sibTrans" cxnId="{A69001BD-93E6-194C-98B0-B2FB414FB844}">
      <dgm:prSet/>
      <dgm:spPr/>
      <dgm:t>
        <a:bodyPr/>
        <a:lstStyle/>
        <a:p>
          <a:endParaRPr lang="en-US">
            <a:solidFill>
              <a:schemeClr val="bg1">
                <a:lumMod val="50000"/>
              </a:schemeClr>
            </a:solidFill>
          </a:endParaRPr>
        </a:p>
      </dgm:t>
    </dgm:pt>
    <dgm:pt modelId="{7A64F443-1E92-2140-9124-01C99372CB8C}" type="pres">
      <dgm:prSet presAssocID="{254FE92A-0024-0946-BA37-804C1D295206}" presName="diagram" presStyleCnt="0">
        <dgm:presLayoutVars>
          <dgm:dir/>
          <dgm:resizeHandles val="exact"/>
        </dgm:presLayoutVars>
      </dgm:prSet>
      <dgm:spPr/>
      <dgm:t>
        <a:bodyPr/>
        <a:lstStyle/>
        <a:p>
          <a:endParaRPr lang="en-US"/>
        </a:p>
      </dgm:t>
    </dgm:pt>
    <dgm:pt modelId="{B966321E-9C6E-E34D-A135-E97E3B2F1CAA}" type="pres">
      <dgm:prSet presAssocID="{0EAC7134-9606-6F49-8B11-1C75144E7CB4}" presName="node" presStyleLbl="node1" presStyleIdx="0" presStyleCnt="5" custScaleX="127420">
        <dgm:presLayoutVars>
          <dgm:bulletEnabled val="1"/>
        </dgm:presLayoutVars>
      </dgm:prSet>
      <dgm:spPr/>
      <dgm:t>
        <a:bodyPr/>
        <a:lstStyle/>
        <a:p>
          <a:endParaRPr lang="en-US"/>
        </a:p>
      </dgm:t>
    </dgm:pt>
    <dgm:pt modelId="{F02927FA-B6B6-4B46-A45D-BE27EAF73ED1}" type="pres">
      <dgm:prSet presAssocID="{513E64B5-6908-0C44-99D3-1B6607CC1152}" presName="sibTrans" presStyleCnt="0"/>
      <dgm:spPr/>
    </dgm:pt>
    <dgm:pt modelId="{EBD38EF9-E1FE-A549-82AA-EE7D9BE023EE}" type="pres">
      <dgm:prSet presAssocID="{D8CBC229-772B-8A46-94C1-74AC72368A83}" presName="node" presStyleLbl="node1" presStyleIdx="1" presStyleCnt="5" custScaleX="122156" custLinFactNeighborY="-41268">
        <dgm:presLayoutVars>
          <dgm:bulletEnabled val="1"/>
        </dgm:presLayoutVars>
      </dgm:prSet>
      <dgm:spPr/>
      <dgm:t>
        <a:bodyPr/>
        <a:lstStyle/>
        <a:p>
          <a:endParaRPr lang="en-US"/>
        </a:p>
      </dgm:t>
    </dgm:pt>
    <dgm:pt modelId="{00350F89-8AB1-094B-BE90-122F43FE1A6A}" type="pres">
      <dgm:prSet presAssocID="{CB011F1F-3097-6C48-958D-DB957110CAEC}" presName="sibTrans" presStyleCnt="0"/>
      <dgm:spPr/>
    </dgm:pt>
    <dgm:pt modelId="{95EAC138-73AB-DD47-B111-6B8551E55EF1}" type="pres">
      <dgm:prSet presAssocID="{EEED43FE-152A-2A4B-8DE4-4E67E9212F07}" presName="node" presStyleLbl="node1" presStyleIdx="2" presStyleCnt="5" custScaleX="127424">
        <dgm:presLayoutVars>
          <dgm:bulletEnabled val="1"/>
        </dgm:presLayoutVars>
      </dgm:prSet>
      <dgm:spPr/>
      <dgm:t>
        <a:bodyPr/>
        <a:lstStyle/>
        <a:p>
          <a:endParaRPr lang="en-US"/>
        </a:p>
      </dgm:t>
    </dgm:pt>
    <dgm:pt modelId="{241569D7-A874-4348-91E5-FD12436D79CE}" type="pres">
      <dgm:prSet presAssocID="{76079BAC-EAAE-D646-A330-61419F80CF61}" presName="sibTrans" presStyleCnt="0"/>
      <dgm:spPr/>
    </dgm:pt>
    <dgm:pt modelId="{E223EA0D-36A9-DC4A-A666-A2E0F3AD4213}" type="pres">
      <dgm:prSet presAssocID="{4648A8FF-A0FF-504F-9CD3-99F629D3B9BD}" presName="node" presStyleLbl="node1" presStyleIdx="3" presStyleCnt="5" custScaleX="122908">
        <dgm:presLayoutVars>
          <dgm:bulletEnabled val="1"/>
        </dgm:presLayoutVars>
      </dgm:prSet>
      <dgm:spPr/>
      <dgm:t>
        <a:bodyPr/>
        <a:lstStyle/>
        <a:p>
          <a:endParaRPr lang="en-US"/>
        </a:p>
      </dgm:t>
    </dgm:pt>
    <dgm:pt modelId="{0E72718B-2FB3-2C40-8ABB-AEAD868D1B2D}" type="pres">
      <dgm:prSet presAssocID="{B946C0CF-A52B-CF44-B909-F10D6932099C}" presName="sibTrans" presStyleCnt="0"/>
      <dgm:spPr/>
    </dgm:pt>
    <dgm:pt modelId="{CD203989-070D-BA4C-BADE-F35FC9A086CA}" type="pres">
      <dgm:prSet presAssocID="{8CF92502-8CC7-2D46-90A9-1D12E5508D09}" presName="node" presStyleLbl="node1" presStyleIdx="4" presStyleCnt="5" custScaleX="143498" custLinFactNeighborY="-6096">
        <dgm:presLayoutVars>
          <dgm:bulletEnabled val="1"/>
        </dgm:presLayoutVars>
      </dgm:prSet>
      <dgm:spPr/>
      <dgm:t>
        <a:bodyPr/>
        <a:lstStyle/>
        <a:p>
          <a:endParaRPr lang="en-US"/>
        </a:p>
      </dgm:t>
    </dgm:pt>
  </dgm:ptLst>
  <dgm:cxnLst>
    <dgm:cxn modelId="{C034D58B-61ED-3E4A-89E6-7557643D968F}" type="presOf" srcId="{C75354BA-8F16-234A-B23B-2385D8BF11D5}" destId="{95EAC138-73AB-DD47-B111-6B8551E55EF1}" srcOrd="0" destOrd="1" presId="urn:microsoft.com/office/officeart/2005/8/layout/default"/>
    <dgm:cxn modelId="{949A0E51-759A-F345-8148-620AAA76D2DA}" type="presOf" srcId="{81CE78D6-69D7-F545-A67A-48849903F968}" destId="{CD203989-070D-BA4C-BADE-F35FC9A086CA}" srcOrd="0" destOrd="3" presId="urn:microsoft.com/office/officeart/2005/8/layout/default"/>
    <dgm:cxn modelId="{C323519C-5E61-BE49-ACC9-764ADD283F92}" srcId="{0EAC7134-9606-6F49-8B11-1C75144E7CB4}" destId="{CFDB0B6F-B823-1C4C-8613-049D187A76CA}" srcOrd="4" destOrd="0" parTransId="{3A8C7054-122B-8449-81E6-22671A7E74A3}" sibTransId="{4BF13FAD-2D91-A646-9E80-FDCB42EF6018}"/>
    <dgm:cxn modelId="{01C46539-9EA3-144F-B64F-BB746931A7E8}" type="presOf" srcId="{254FE92A-0024-0946-BA37-804C1D295206}" destId="{7A64F443-1E92-2140-9124-01C99372CB8C}" srcOrd="0" destOrd="0" presId="urn:microsoft.com/office/officeart/2005/8/layout/default"/>
    <dgm:cxn modelId="{CD0EDB64-9771-1647-B1BB-73BD2B4C1EBE}" type="presOf" srcId="{4648A8FF-A0FF-504F-9CD3-99F629D3B9BD}" destId="{E223EA0D-36A9-DC4A-A666-A2E0F3AD4213}" srcOrd="0" destOrd="0" presId="urn:microsoft.com/office/officeart/2005/8/layout/default"/>
    <dgm:cxn modelId="{D14C7487-9AAB-6942-8D87-38244E634725}" type="presOf" srcId="{CF76EA60-EE27-9243-A093-303A7B510D27}" destId="{95EAC138-73AB-DD47-B111-6B8551E55EF1}" srcOrd="0" destOrd="3" presId="urn:microsoft.com/office/officeart/2005/8/layout/default"/>
    <dgm:cxn modelId="{4094A604-982A-CC4F-BA31-6B6F018258CF}" srcId="{EEED43FE-152A-2A4B-8DE4-4E67E9212F07}" destId="{E47205F7-91EB-8747-9C04-8557E6B4D66E}" srcOrd="4" destOrd="0" parTransId="{02F262E6-04F2-9541-96EA-0C05C41A67E3}" sibTransId="{61E7E311-96D8-AF42-9761-23107AB9784F}"/>
    <dgm:cxn modelId="{43C03E7E-36AE-C74F-B413-BFF983D59AC4}" type="presOf" srcId="{E47205F7-91EB-8747-9C04-8557E6B4D66E}" destId="{95EAC138-73AB-DD47-B111-6B8551E55EF1}" srcOrd="0" destOrd="5" presId="urn:microsoft.com/office/officeart/2005/8/layout/default"/>
    <dgm:cxn modelId="{508DCCED-0B45-EE49-AEA7-9FAD32D0A6D1}" srcId="{8CF92502-8CC7-2D46-90A9-1D12E5508D09}" destId="{64337F89-B2BE-2842-8E88-EB2039ED6EE3}" srcOrd="0" destOrd="0" parTransId="{D5F8B17D-E4E1-B543-B420-445A752BE374}" sibTransId="{A141EFD4-6728-3A49-9083-85349586F972}"/>
    <dgm:cxn modelId="{73DDA547-C948-964F-9267-82A32BF1E137}" srcId="{0EAC7134-9606-6F49-8B11-1C75144E7CB4}" destId="{FD587474-11AC-B241-88B9-A3D52883FDE7}" srcOrd="3" destOrd="0" parTransId="{93FB066D-9D84-A240-8E25-4A7F98706280}" sibTransId="{719FC6F6-556F-714F-AE41-BBE6CBDA26E8}"/>
    <dgm:cxn modelId="{AC7FA7E4-E1E1-9C4A-95E4-077305A6BD3C}" type="presOf" srcId="{BAF638FE-B832-C344-97AC-27D1A663FDA3}" destId="{E223EA0D-36A9-DC4A-A666-A2E0F3AD4213}" srcOrd="0" destOrd="2" presId="urn:microsoft.com/office/officeart/2005/8/layout/default"/>
    <dgm:cxn modelId="{2ED49377-5C66-FF4E-8A10-89CD623584D8}" srcId="{8CF92502-8CC7-2D46-90A9-1D12E5508D09}" destId="{81CE78D6-69D7-F545-A67A-48849903F968}" srcOrd="2" destOrd="0" parTransId="{33321C9A-CD1F-8F42-93CF-A29A0D3B5250}" sibTransId="{4AA6C87A-BBC1-C24C-BCBF-FE86E0EF26DE}"/>
    <dgm:cxn modelId="{CF6BC7DC-449F-524E-85EA-C4B1FF4C25EC}" srcId="{254FE92A-0024-0946-BA37-804C1D295206}" destId="{8CF92502-8CC7-2D46-90A9-1D12E5508D09}" srcOrd="4" destOrd="0" parTransId="{636C1487-4E45-F240-B8BA-56DDF91296CE}" sibTransId="{8E377343-1DE5-8C4A-A1FD-7CEBCB95AE5F}"/>
    <dgm:cxn modelId="{CC9F2F65-9159-CD47-9C64-52A549D7D5D5}" type="presOf" srcId="{55FE0CA6-013F-FB48-A553-919BBCFE943D}" destId="{CD203989-070D-BA4C-BADE-F35FC9A086CA}" srcOrd="0" destOrd="2" presId="urn:microsoft.com/office/officeart/2005/8/layout/default"/>
    <dgm:cxn modelId="{F3379F51-F5B5-D649-947B-151C95DAACE0}" srcId="{EEED43FE-152A-2A4B-8DE4-4E67E9212F07}" destId="{DF2E148F-470B-A147-8C4F-64398CCFCB05}" srcOrd="1" destOrd="0" parTransId="{1F17E937-423E-014A-9BDD-F008A46C7B75}" sibTransId="{370D5F3F-C8DB-6744-BA1B-F5746EF185C6}"/>
    <dgm:cxn modelId="{FF53B15D-C59D-D746-B7B6-4F2A3B05900C}" srcId="{254FE92A-0024-0946-BA37-804C1D295206}" destId="{EEED43FE-152A-2A4B-8DE4-4E67E9212F07}" srcOrd="2" destOrd="0" parTransId="{9C5A35F3-F10C-204C-882B-1B3A49949289}" sibTransId="{76079BAC-EAAE-D646-A330-61419F80CF61}"/>
    <dgm:cxn modelId="{33A686F8-A4C6-D243-BF69-8CDBCD55F949}" type="presOf" srcId="{458A5E47-0F2B-AA48-BABF-17090E88E513}" destId="{EBD38EF9-E1FE-A549-82AA-EE7D9BE023EE}" srcOrd="0" destOrd="2" presId="urn:microsoft.com/office/officeart/2005/8/layout/default"/>
    <dgm:cxn modelId="{35766117-5AE2-F346-AAB8-5523BE8549BB}" srcId="{0EAC7134-9606-6F49-8B11-1C75144E7CB4}" destId="{5B875C40-E6B6-314C-91F7-AB30BC918CBD}" srcOrd="2" destOrd="0" parTransId="{6E9534A3-6EE5-D942-9D60-13E47FB68463}" sibTransId="{70A4FCB4-DCA5-A346-9EA7-12F6279AD273}"/>
    <dgm:cxn modelId="{514D6843-A0A5-B340-985A-B1AD6E9CCC86}" type="presOf" srcId="{013E6FCB-1C24-4D47-8798-AE74994D33CF}" destId="{EBD38EF9-E1FE-A549-82AA-EE7D9BE023EE}" srcOrd="0" destOrd="4" presId="urn:microsoft.com/office/officeart/2005/8/layout/default"/>
    <dgm:cxn modelId="{73A85159-6809-F242-936C-72810D90F14D}" type="presOf" srcId="{37C7083A-49DB-724D-9AB6-E2BB0C1AFE71}" destId="{EBD38EF9-E1FE-A549-82AA-EE7D9BE023EE}" srcOrd="0" destOrd="3" presId="urn:microsoft.com/office/officeart/2005/8/layout/default"/>
    <dgm:cxn modelId="{F7777609-65DB-0D4D-8AA4-1A565B36E0ED}" srcId="{254FE92A-0024-0946-BA37-804C1D295206}" destId="{4648A8FF-A0FF-504F-9CD3-99F629D3B9BD}" srcOrd="3" destOrd="0" parTransId="{ED14B624-F8CF-6B43-93A6-DC4E064669F4}" sibTransId="{B946C0CF-A52B-CF44-B909-F10D6932099C}"/>
    <dgm:cxn modelId="{96B9D431-5716-5548-A4DB-249F81BC96D2}" type="presOf" srcId="{CFDB0B6F-B823-1C4C-8613-049D187A76CA}" destId="{B966321E-9C6E-E34D-A135-E97E3B2F1CAA}" srcOrd="0" destOrd="5" presId="urn:microsoft.com/office/officeart/2005/8/layout/default"/>
    <dgm:cxn modelId="{5F7A4F3C-9DAE-C34D-BEF0-E07725966BA8}" type="presOf" srcId="{AC7358B4-76CC-D546-BBC4-3481D50B2A47}" destId="{E223EA0D-36A9-DC4A-A666-A2E0F3AD4213}" srcOrd="0" destOrd="3" presId="urn:microsoft.com/office/officeart/2005/8/layout/default"/>
    <dgm:cxn modelId="{A7EF6C6C-6043-6841-A532-F8E6620379EB}" type="presOf" srcId="{5FCF9248-1213-6D4B-9B13-3A70DA74C88E}" destId="{EBD38EF9-E1FE-A549-82AA-EE7D9BE023EE}" srcOrd="0" destOrd="1" presId="urn:microsoft.com/office/officeart/2005/8/layout/default"/>
    <dgm:cxn modelId="{3EA76766-104F-D941-B71E-2B28466A49C8}" srcId="{D8CBC229-772B-8A46-94C1-74AC72368A83}" destId="{458A5E47-0F2B-AA48-BABF-17090E88E513}" srcOrd="1" destOrd="0" parTransId="{A8196A3E-50F0-A841-9D1F-1F353DC51329}" sibTransId="{BC975737-AB85-5340-923A-9D9F699F2A77}"/>
    <dgm:cxn modelId="{B2E11586-5294-FB47-8ACA-1B3DA30814C0}" srcId="{0EAC7134-9606-6F49-8B11-1C75144E7CB4}" destId="{5E290FE6-B5C8-8446-AA0E-46E902E3E62C}" srcOrd="0" destOrd="0" parTransId="{FA136B6C-9DD6-A043-AC2D-725E37C3CE1E}" sibTransId="{752FE2FF-AA17-1245-B566-1060E48B7CC7}"/>
    <dgm:cxn modelId="{C5876EE9-5111-C64F-A10A-9C1250A66B79}" srcId="{4648A8FF-A0FF-504F-9CD3-99F629D3B9BD}" destId="{AC7358B4-76CC-D546-BBC4-3481D50B2A47}" srcOrd="2" destOrd="0" parTransId="{999E5235-0430-1A4A-8DC6-8C79B80084B4}" sibTransId="{67EFD816-BEF4-7644-AB17-0C691654AFD2}"/>
    <dgm:cxn modelId="{AD2CA4D7-94BE-2D4B-865C-538A1BD19A03}" type="presOf" srcId="{90D65AEC-25BB-B94A-B286-FFFD36A536D8}" destId="{E223EA0D-36A9-DC4A-A666-A2E0F3AD4213}" srcOrd="0" destOrd="1" presId="urn:microsoft.com/office/officeart/2005/8/layout/default"/>
    <dgm:cxn modelId="{13BDAEBD-84E6-5E48-B41D-406893F61D52}" srcId="{254FE92A-0024-0946-BA37-804C1D295206}" destId="{0EAC7134-9606-6F49-8B11-1C75144E7CB4}" srcOrd="0" destOrd="0" parTransId="{2FBF656D-8BF9-4B4D-8FD9-BF55C08D656B}" sibTransId="{513E64B5-6908-0C44-99D3-1B6607CC1152}"/>
    <dgm:cxn modelId="{CF77E344-BB49-D849-A965-7BF5257DC559}" srcId="{4648A8FF-A0FF-504F-9CD3-99F629D3B9BD}" destId="{421E0B9A-4957-8B45-9371-A29384BA0635}" srcOrd="3" destOrd="0" parTransId="{0D10C8E0-3635-664D-AE1E-697E047A81FD}" sibTransId="{830C8AA5-623A-F043-A413-7D244D3975C5}"/>
    <dgm:cxn modelId="{9784D221-548F-2541-9348-F968C1D76EA6}" srcId="{D8CBC229-772B-8A46-94C1-74AC72368A83}" destId="{5FCF9248-1213-6D4B-9B13-3A70DA74C88E}" srcOrd="0" destOrd="0" parTransId="{1C37D141-329E-6844-967E-C7886EBBBD63}" sibTransId="{64C0B798-8C47-B74A-A8A4-BE954204E071}"/>
    <dgm:cxn modelId="{23B8FCB9-A55F-194B-963B-E6B66DE7709D}" srcId="{254FE92A-0024-0946-BA37-804C1D295206}" destId="{D8CBC229-772B-8A46-94C1-74AC72368A83}" srcOrd="1" destOrd="0" parTransId="{D0C611A1-634E-FF42-A1DA-16594B33B8AC}" sibTransId="{CB011F1F-3097-6C48-958D-DB957110CAEC}"/>
    <dgm:cxn modelId="{BBE874C6-A3A0-B248-87B2-30AD625DCD98}" type="presOf" srcId="{421E0B9A-4957-8B45-9371-A29384BA0635}" destId="{E223EA0D-36A9-DC4A-A666-A2E0F3AD4213}" srcOrd="0" destOrd="4" presId="urn:microsoft.com/office/officeart/2005/8/layout/default"/>
    <dgm:cxn modelId="{1E334170-2EB5-FC46-A56E-DC52950672CA}" type="presOf" srcId="{DAD3E40F-08AE-1C4E-9BF6-E67CB9CC5450}" destId="{95EAC138-73AB-DD47-B111-6B8551E55EF1}" srcOrd="0" destOrd="4" presId="urn:microsoft.com/office/officeart/2005/8/layout/default"/>
    <dgm:cxn modelId="{A2D48154-B9D3-1C45-BB5E-6C7367665CC0}" srcId="{EEED43FE-152A-2A4B-8DE4-4E67E9212F07}" destId="{CF76EA60-EE27-9243-A093-303A7B510D27}" srcOrd="2" destOrd="0" parTransId="{86CADD5C-5F0A-174E-9CED-ABF56055498B}" sibTransId="{ADBCD459-16C5-6144-958F-2E5014E68DD9}"/>
    <dgm:cxn modelId="{DF8427EA-FAD3-ED4F-B8C8-6D3EB5628DAD}" type="presOf" srcId="{EEED43FE-152A-2A4B-8DE4-4E67E9212F07}" destId="{95EAC138-73AB-DD47-B111-6B8551E55EF1}" srcOrd="0" destOrd="0" presId="urn:microsoft.com/office/officeart/2005/8/layout/default"/>
    <dgm:cxn modelId="{F761AA3B-F0FE-D14D-8C71-5EB738A6C547}" srcId="{D8CBC229-772B-8A46-94C1-74AC72368A83}" destId="{013E6FCB-1C24-4D47-8798-AE74994D33CF}" srcOrd="3" destOrd="0" parTransId="{645A93BE-4584-0D42-8D7F-12246FCF7B8E}" sibTransId="{42724FEC-A92F-1A44-AE38-9B90EAFE35DB}"/>
    <dgm:cxn modelId="{B299F5F3-1EBB-7A45-9EDC-69F70032D30E}" srcId="{4648A8FF-A0FF-504F-9CD3-99F629D3B9BD}" destId="{90D65AEC-25BB-B94A-B286-FFFD36A536D8}" srcOrd="0" destOrd="0" parTransId="{37E41BC4-99EB-534B-90D8-9781171EE339}" sibTransId="{A8C352E0-6428-3C4F-A31D-B4D41AF83319}"/>
    <dgm:cxn modelId="{AAAE0C11-D30E-414A-9471-F2D61F51CE8A}" type="presOf" srcId="{DF2E148F-470B-A147-8C4F-64398CCFCB05}" destId="{95EAC138-73AB-DD47-B111-6B8551E55EF1}" srcOrd="0" destOrd="2" presId="urn:microsoft.com/office/officeart/2005/8/layout/default"/>
    <dgm:cxn modelId="{4239AE03-E41C-594E-9361-015C08F952AB}" type="presOf" srcId="{8CF92502-8CC7-2D46-90A9-1D12E5508D09}" destId="{CD203989-070D-BA4C-BADE-F35FC9A086CA}" srcOrd="0" destOrd="0" presId="urn:microsoft.com/office/officeart/2005/8/layout/default"/>
    <dgm:cxn modelId="{A4AA4FC3-07A1-0D46-80B6-73E947DBD298}" type="presOf" srcId="{67D779C0-5CEE-5349-8F77-8F1AF6306138}" destId="{B966321E-9C6E-E34D-A135-E97E3B2F1CAA}" srcOrd="0" destOrd="2" presId="urn:microsoft.com/office/officeart/2005/8/layout/default"/>
    <dgm:cxn modelId="{22D035DD-A74C-0B4B-A020-8409F7CAC39D}" srcId="{EEED43FE-152A-2A4B-8DE4-4E67E9212F07}" destId="{C75354BA-8F16-234A-B23B-2385D8BF11D5}" srcOrd="0" destOrd="0" parTransId="{FC8C6B8C-D137-AC42-9368-150F5119E137}" sibTransId="{5B2E54A4-5444-CE47-B8D7-2C4F4C59A575}"/>
    <dgm:cxn modelId="{8AFFAA17-DFEA-8148-AE19-8E7BB2E1B6B7}" srcId="{EEED43FE-152A-2A4B-8DE4-4E67E9212F07}" destId="{DAD3E40F-08AE-1C4E-9BF6-E67CB9CC5450}" srcOrd="3" destOrd="0" parTransId="{B1683D99-9078-5344-9426-6AEEE2A2ECF7}" sibTransId="{783D98DF-57E6-F340-AA96-9CCA97AADD72}"/>
    <dgm:cxn modelId="{660292D4-B5B9-6D43-9774-67BEDBE1A0E3}" type="presOf" srcId="{0EAC7134-9606-6F49-8B11-1C75144E7CB4}" destId="{B966321E-9C6E-E34D-A135-E97E3B2F1CAA}" srcOrd="0" destOrd="0" presId="urn:microsoft.com/office/officeart/2005/8/layout/default"/>
    <dgm:cxn modelId="{139A3199-013B-0647-AEA3-0556CE547192}" type="presOf" srcId="{FD587474-11AC-B241-88B9-A3D52883FDE7}" destId="{B966321E-9C6E-E34D-A135-E97E3B2F1CAA}" srcOrd="0" destOrd="4" presId="urn:microsoft.com/office/officeart/2005/8/layout/default"/>
    <dgm:cxn modelId="{E57B4F35-5AAA-EC4C-8EA0-DE47F5CAF1F1}" type="presOf" srcId="{64337F89-B2BE-2842-8E88-EB2039ED6EE3}" destId="{CD203989-070D-BA4C-BADE-F35FC9A086CA}" srcOrd="0" destOrd="1" presId="urn:microsoft.com/office/officeart/2005/8/layout/default"/>
    <dgm:cxn modelId="{2169079F-51A8-0343-8A28-FEC7B99D032D}" type="presOf" srcId="{5E290FE6-B5C8-8446-AA0E-46E902E3E62C}" destId="{B966321E-9C6E-E34D-A135-E97E3B2F1CAA}" srcOrd="0" destOrd="1" presId="urn:microsoft.com/office/officeart/2005/8/layout/default"/>
    <dgm:cxn modelId="{128419AF-B46F-E146-8ABA-F6792604B26D}" srcId="{0EAC7134-9606-6F49-8B11-1C75144E7CB4}" destId="{67D779C0-5CEE-5349-8F77-8F1AF6306138}" srcOrd="1" destOrd="0" parTransId="{67F0B1ED-FCF4-4144-A60B-10900FF20E99}" sibTransId="{9359366B-D72B-6B48-B259-9B18E1D0EAE1}"/>
    <dgm:cxn modelId="{5F36D092-E59B-2644-A8C2-250A6E7E8CDA}" srcId="{D8CBC229-772B-8A46-94C1-74AC72368A83}" destId="{37C7083A-49DB-724D-9AB6-E2BB0C1AFE71}" srcOrd="2" destOrd="0" parTransId="{887EF3E4-AE30-624E-89A7-7B437BC33349}" sibTransId="{D4C9C92B-5530-8C41-ACB9-3508F9031714}"/>
    <dgm:cxn modelId="{3A06B386-FDF5-034F-B731-A86AB4B014EE}" type="presOf" srcId="{5B875C40-E6B6-314C-91F7-AB30BC918CBD}" destId="{B966321E-9C6E-E34D-A135-E97E3B2F1CAA}" srcOrd="0" destOrd="3" presId="urn:microsoft.com/office/officeart/2005/8/layout/default"/>
    <dgm:cxn modelId="{13FD7F82-AB1F-8B4C-B826-6EC07CF13D5C}" srcId="{8CF92502-8CC7-2D46-90A9-1D12E5508D09}" destId="{55FE0CA6-013F-FB48-A553-919BBCFE943D}" srcOrd="1" destOrd="0" parTransId="{23049CB6-BAE1-A54D-BD6F-C2E606A24367}" sibTransId="{026824F1-383E-6A41-93D1-21C9B81A6EB1}"/>
    <dgm:cxn modelId="{A69001BD-93E6-194C-98B0-B2FB414FB844}" srcId="{4648A8FF-A0FF-504F-9CD3-99F629D3B9BD}" destId="{BAF638FE-B832-C344-97AC-27D1A663FDA3}" srcOrd="1" destOrd="0" parTransId="{D87EE459-4146-C040-97FC-03DF8198BB84}" sibTransId="{F6D95E32-2E00-794B-9572-5C96D66E53AB}"/>
    <dgm:cxn modelId="{6B6FFE4A-6225-614C-8F2F-D2886C75B2B0}" type="presOf" srcId="{D8CBC229-772B-8A46-94C1-74AC72368A83}" destId="{EBD38EF9-E1FE-A549-82AA-EE7D9BE023EE}" srcOrd="0" destOrd="0" presId="urn:microsoft.com/office/officeart/2005/8/layout/default"/>
    <dgm:cxn modelId="{A70C9F36-C732-8F48-B10A-1D680FDA271C}" type="presParOf" srcId="{7A64F443-1E92-2140-9124-01C99372CB8C}" destId="{B966321E-9C6E-E34D-A135-E97E3B2F1CAA}" srcOrd="0" destOrd="0" presId="urn:microsoft.com/office/officeart/2005/8/layout/default"/>
    <dgm:cxn modelId="{1CF54AFC-A5AF-0B49-9F1A-F84C35FB41BE}" type="presParOf" srcId="{7A64F443-1E92-2140-9124-01C99372CB8C}" destId="{F02927FA-B6B6-4B46-A45D-BE27EAF73ED1}" srcOrd="1" destOrd="0" presId="urn:microsoft.com/office/officeart/2005/8/layout/default"/>
    <dgm:cxn modelId="{52BD0795-CA54-B64E-BC91-D36AE4DC9486}" type="presParOf" srcId="{7A64F443-1E92-2140-9124-01C99372CB8C}" destId="{EBD38EF9-E1FE-A549-82AA-EE7D9BE023EE}" srcOrd="2" destOrd="0" presId="urn:microsoft.com/office/officeart/2005/8/layout/default"/>
    <dgm:cxn modelId="{E7DA22D5-E20E-2945-85C0-4F454BCACAEE}" type="presParOf" srcId="{7A64F443-1E92-2140-9124-01C99372CB8C}" destId="{00350F89-8AB1-094B-BE90-122F43FE1A6A}" srcOrd="3" destOrd="0" presId="urn:microsoft.com/office/officeart/2005/8/layout/default"/>
    <dgm:cxn modelId="{7BF379B1-3983-A54A-8E94-8972E86248EE}" type="presParOf" srcId="{7A64F443-1E92-2140-9124-01C99372CB8C}" destId="{95EAC138-73AB-DD47-B111-6B8551E55EF1}" srcOrd="4" destOrd="0" presId="urn:microsoft.com/office/officeart/2005/8/layout/default"/>
    <dgm:cxn modelId="{4F69FB9D-7FE9-6E45-B58B-9D99E34386FA}" type="presParOf" srcId="{7A64F443-1E92-2140-9124-01C99372CB8C}" destId="{241569D7-A874-4348-91E5-FD12436D79CE}" srcOrd="5" destOrd="0" presId="urn:microsoft.com/office/officeart/2005/8/layout/default"/>
    <dgm:cxn modelId="{0A1558A9-4C90-4D43-8BB1-E59D966E324F}" type="presParOf" srcId="{7A64F443-1E92-2140-9124-01C99372CB8C}" destId="{E223EA0D-36A9-DC4A-A666-A2E0F3AD4213}" srcOrd="6" destOrd="0" presId="urn:microsoft.com/office/officeart/2005/8/layout/default"/>
    <dgm:cxn modelId="{EF4896C8-E7A4-2F4A-A138-F5D30D5A01D3}" type="presParOf" srcId="{7A64F443-1E92-2140-9124-01C99372CB8C}" destId="{0E72718B-2FB3-2C40-8ABB-AEAD868D1B2D}" srcOrd="7" destOrd="0" presId="urn:microsoft.com/office/officeart/2005/8/layout/default"/>
    <dgm:cxn modelId="{10D5C60A-564C-3944-B82D-4B1D45233A0D}" type="presParOf" srcId="{7A64F443-1E92-2140-9124-01C99372CB8C}" destId="{CD203989-070D-BA4C-BADE-F35FC9A086C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D64955-5863-6743-87C2-374B83BE507A}"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FB0EC0E7-2E80-6D4C-B290-03CFF1319CD1}">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Code</a:t>
          </a:r>
          <a:endParaRPr lang="en-US" dirty="0">
            <a:solidFill>
              <a:schemeClr val="bg1">
                <a:lumMod val="50000"/>
              </a:schemeClr>
            </a:solidFill>
          </a:endParaRPr>
        </a:p>
      </dgm:t>
    </dgm:pt>
    <dgm:pt modelId="{2D7B41C1-9A2E-354A-9F5B-86721C598954}" type="parTrans" cxnId="{680D697D-1820-3A43-9C8A-6AFB3C35FCF9}">
      <dgm:prSet/>
      <dgm:spPr/>
      <dgm:t>
        <a:bodyPr/>
        <a:lstStyle/>
        <a:p>
          <a:endParaRPr lang="en-US"/>
        </a:p>
      </dgm:t>
    </dgm:pt>
    <dgm:pt modelId="{F07E8251-6477-F84C-BC1A-EEAEC9095527}" type="sibTrans" cxnId="{680D697D-1820-3A43-9C8A-6AFB3C35FCF9}">
      <dgm:prSet/>
      <dgm:spPr/>
      <dgm:t>
        <a:bodyPr/>
        <a:lstStyle/>
        <a:p>
          <a:endParaRPr lang="en-US"/>
        </a:p>
      </dgm:t>
    </dgm:pt>
    <dgm:pt modelId="{310D87EC-567F-A742-806A-22A3FDCF25F3}">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Documents</a:t>
          </a:r>
          <a:endParaRPr lang="en-US">
            <a:solidFill>
              <a:schemeClr val="bg1">
                <a:lumMod val="50000"/>
              </a:schemeClr>
            </a:solidFill>
          </a:endParaRPr>
        </a:p>
      </dgm:t>
    </dgm:pt>
    <dgm:pt modelId="{A9AB4592-491D-B647-8309-38D9DF04CF5D}" type="parTrans" cxnId="{12AE0B65-90DD-0F4A-B34B-E547FCECE393}">
      <dgm:prSet/>
      <dgm:spPr/>
      <dgm:t>
        <a:bodyPr/>
        <a:lstStyle/>
        <a:p>
          <a:endParaRPr lang="en-US"/>
        </a:p>
      </dgm:t>
    </dgm:pt>
    <dgm:pt modelId="{D236602C-745C-164C-A196-159BA4C09EC1}" type="sibTrans" cxnId="{12AE0B65-90DD-0F4A-B34B-E547FCECE393}">
      <dgm:prSet/>
      <dgm:spPr/>
      <dgm:t>
        <a:bodyPr/>
        <a:lstStyle/>
        <a:p>
          <a:endParaRPr lang="en-US"/>
        </a:p>
      </dgm:t>
    </dgm:pt>
    <dgm:pt modelId="{73ECD1C3-F631-354C-A85F-20F864267F55}">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Artifacts</a:t>
          </a:r>
          <a:endParaRPr lang="en-US">
            <a:solidFill>
              <a:schemeClr val="bg1">
                <a:lumMod val="50000"/>
              </a:schemeClr>
            </a:solidFill>
          </a:endParaRPr>
        </a:p>
      </dgm:t>
    </dgm:pt>
    <dgm:pt modelId="{FA195671-C83E-2942-9DAF-532F4603813C}" type="parTrans" cxnId="{57940399-4754-1A48-8717-AC3AE5B8DAFE}">
      <dgm:prSet/>
      <dgm:spPr/>
      <dgm:t>
        <a:bodyPr/>
        <a:lstStyle/>
        <a:p>
          <a:endParaRPr lang="en-US"/>
        </a:p>
      </dgm:t>
    </dgm:pt>
    <dgm:pt modelId="{3FE7ED23-7DD7-D442-ABC2-9F28781CD6A0}" type="sibTrans" cxnId="{57940399-4754-1A48-8717-AC3AE5B8DAFE}">
      <dgm:prSet/>
      <dgm:spPr/>
      <dgm:t>
        <a:bodyPr/>
        <a:lstStyle/>
        <a:p>
          <a:endParaRPr lang="en-US"/>
        </a:p>
      </dgm:t>
    </dgm:pt>
    <dgm:pt modelId="{AF45AB94-7293-964E-BE0C-4CA0321AAB2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err="1" smtClean="0">
              <a:solidFill>
                <a:schemeClr val="bg1">
                  <a:lumMod val="50000"/>
                </a:schemeClr>
              </a:solidFill>
            </a:rPr>
            <a:t>javaSpring</a:t>
          </a:r>
          <a:endParaRPr lang="en-US" dirty="0">
            <a:solidFill>
              <a:schemeClr val="bg1">
                <a:lumMod val="50000"/>
              </a:schemeClr>
            </a:solidFill>
          </a:endParaRPr>
        </a:p>
      </dgm:t>
    </dgm:pt>
    <dgm:pt modelId="{58612AEB-34E1-7A4C-B2A2-70064C7A04F0}" type="parTrans" cxnId="{39673B34-BCDA-FD4C-97AA-CFFBD7524D29}">
      <dgm:prSet/>
      <dgm:spPr/>
      <dgm:t>
        <a:bodyPr/>
        <a:lstStyle/>
        <a:p>
          <a:endParaRPr lang="en-US"/>
        </a:p>
      </dgm:t>
    </dgm:pt>
    <dgm:pt modelId="{40485C30-16D0-C945-9358-D2796B20665A}" type="sibTrans" cxnId="{39673B34-BCDA-FD4C-97AA-CFFBD7524D29}">
      <dgm:prSet/>
      <dgm:spPr/>
      <dgm:t>
        <a:bodyPr/>
        <a:lstStyle/>
        <a:p>
          <a:endParaRPr lang="en-US"/>
        </a:p>
      </dgm:t>
    </dgm:pt>
    <dgm:pt modelId="{6ECC7BAC-80C6-824E-9F8F-1D544CBF2D8F}">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GreenButtonSDK</a:t>
          </a:r>
          <a:endParaRPr lang="en-US">
            <a:solidFill>
              <a:schemeClr val="bg1">
                <a:lumMod val="50000"/>
              </a:schemeClr>
            </a:solidFill>
          </a:endParaRPr>
        </a:p>
      </dgm:t>
    </dgm:pt>
    <dgm:pt modelId="{BE9B9A73-1034-1A43-BE28-544FCB5230BB}" type="parTrans" cxnId="{D73BE7D9-CC22-5042-82C0-4F6EB39C8362}">
      <dgm:prSet/>
      <dgm:spPr/>
      <dgm:t>
        <a:bodyPr/>
        <a:lstStyle/>
        <a:p>
          <a:endParaRPr lang="en-US"/>
        </a:p>
      </dgm:t>
    </dgm:pt>
    <dgm:pt modelId="{5931098D-7A28-7543-876E-30D198EBF591}" type="sibTrans" cxnId="{D73BE7D9-CC22-5042-82C0-4F6EB39C8362}">
      <dgm:prSet/>
      <dgm:spPr/>
      <dgm:t>
        <a:bodyPr/>
        <a:lstStyle/>
        <a:p>
          <a:endParaRPr lang="en-US"/>
        </a:p>
      </dgm:t>
    </dgm:pt>
    <dgm:pt modelId="{D0CF4344-FC5B-0E4A-B399-A4CCF67B1FA2}">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Test</a:t>
          </a:r>
          <a:endParaRPr lang="en-US" dirty="0">
            <a:solidFill>
              <a:schemeClr val="bg1">
                <a:lumMod val="50000"/>
              </a:schemeClr>
            </a:solidFill>
          </a:endParaRPr>
        </a:p>
      </dgm:t>
    </dgm:pt>
    <dgm:pt modelId="{586E0F88-C590-C041-94B6-732DF1E93379}" type="parTrans" cxnId="{38DB3468-E5BA-CE49-912F-65E26F06D91C}">
      <dgm:prSet/>
      <dgm:spPr/>
      <dgm:t>
        <a:bodyPr/>
        <a:lstStyle/>
        <a:p>
          <a:endParaRPr lang="en-US"/>
        </a:p>
      </dgm:t>
    </dgm:pt>
    <dgm:pt modelId="{D8CE164F-E27D-044A-8888-B3371D37ED27}" type="sibTrans" cxnId="{38DB3468-E5BA-CE49-912F-65E26F06D91C}">
      <dgm:prSet/>
      <dgm:spPr/>
      <dgm:t>
        <a:bodyPr/>
        <a:lstStyle/>
        <a:p>
          <a:endParaRPr lang="en-US"/>
        </a:p>
      </dgm:t>
    </dgm:pt>
    <dgm:pt modelId="{EBC1EF63-580A-9949-AA8B-EBEEDB14F695}">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Wiki</a:t>
          </a:r>
          <a:endParaRPr lang="en-US">
            <a:solidFill>
              <a:schemeClr val="bg1">
                <a:lumMod val="50000"/>
              </a:schemeClr>
            </a:solidFill>
          </a:endParaRPr>
        </a:p>
      </dgm:t>
    </dgm:pt>
    <dgm:pt modelId="{C04C2AA6-F284-2C4F-A5B1-BC281CBE8DDD}" type="parTrans" cxnId="{3F497221-7391-464E-BC83-02C311F8E87D}">
      <dgm:prSet/>
      <dgm:spPr/>
      <dgm:t>
        <a:bodyPr/>
        <a:lstStyle/>
        <a:p>
          <a:endParaRPr lang="en-US"/>
        </a:p>
      </dgm:t>
    </dgm:pt>
    <dgm:pt modelId="{73206FB0-3536-7144-AAB8-91E33E2CF035}" type="sibTrans" cxnId="{3F497221-7391-464E-BC83-02C311F8E87D}">
      <dgm:prSet/>
      <dgm:spPr/>
      <dgm:t>
        <a:bodyPr/>
        <a:lstStyle/>
        <a:p>
          <a:endParaRPr lang="en-US"/>
        </a:p>
      </dgm:t>
    </dgm:pt>
    <dgm:pt modelId="{D3347CEF-DBAE-264D-9500-F43A2EB552AB}">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Description of a Project (DOAP)</a:t>
          </a:r>
          <a:endParaRPr lang="en-US" dirty="0">
            <a:solidFill>
              <a:schemeClr val="bg1">
                <a:lumMod val="50000"/>
              </a:schemeClr>
            </a:solidFill>
          </a:endParaRPr>
        </a:p>
      </dgm:t>
    </dgm:pt>
    <dgm:pt modelId="{30B9D0B2-5438-7544-9440-63D142C4788F}" type="parTrans" cxnId="{FB06DB61-D6E8-6C41-B751-88D85DEACB94}">
      <dgm:prSet/>
      <dgm:spPr/>
      <dgm:t>
        <a:bodyPr/>
        <a:lstStyle/>
        <a:p>
          <a:endParaRPr lang="en-US"/>
        </a:p>
      </dgm:t>
    </dgm:pt>
    <dgm:pt modelId="{747C2105-79F1-794F-83A8-FEEC0E4C61E9}" type="sibTrans" cxnId="{FB06DB61-D6E8-6C41-B751-88D85DEACB94}">
      <dgm:prSet/>
      <dgm:spPr/>
      <dgm:t>
        <a:bodyPr/>
        <a:lstStyle/>
        <a:p>
          <a:endParaRPr lang="en-US"/>
        </a:p>
      </dgm:t>
    </dgm:pt>
    <dgm:pt modelId="{5305D0E3-3FBC-D542-9BA2-607D71997A24}">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FAQ</a:t>
          </a:r>
          <a:endParaRPr lang="en-US" dirty="0">
            <a:solidFill>
              <a:schemeClr val="bg1">
                <a:lumMod val="50000"/>
              </a:schemeClr>
            </a:solidFill>
          </a:endParaRPr>
        </a:p>
      </dgm:t>
    </dgm:pt>
    <dgm:pt modelId="{4E15FDFC-91AD-4C48-B93B-AD1C0EAC8C23}" type="parTrans" cxnId="{5D626659-AF04-D44C-81C6-0945FEF65541}">
      <dgm:prSet/>
      <dgm:spPr/>
      <dgm:t>
        <a:bodyPr/>
        <a:lstStyle/>
        <a:p>
          <a:endParaRPr lang="en-US"/>
        </a:p>
      </dgm:t>
    </dgm:pt>
    <dgm:pt modelId="{22C5BAE5-9572-F345-B20F-B2859A3B5CF9}" type="sibTrans" cxnId="{5D626659-AF04-D44C-81C6-0945FEF65541}">
      <dgm:prSet/>
      <dgm:spPr/>
      <dgm:t>
        <a:bodyPr/>
        <a:lstStyle/>
        <a:p>
          <a:endParaRPr lang="en-US"/>
        </a:p>
      </dgm:t>
    </dgm:pt>
    <dgm:pt modelId="{BB5A973F-45C6-2940-915E-E52BC35A5DD5}">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Setup Guides</a:t>
          </a:r>
          <a:endParaRPr lang="en-US">
            <a:solidFill>
              <a:schemeClr val="bg1">
                <a:lumMod val="50000"/>
              </a:schemeClr>
            </a:solidFill>
          </a:endParaRPr>
        </a:p>
      </dgm:t>
    </dgm:pt>
    <dgm:pt modelId="{68C1FCDD-C6DE-3F43-843C-50D9E4DD7A78}" type="parTrans" cxnId="{EC116BD9-470E-BD44-A2E8-8762D70ED28D}">
      <dgm:prSet/>
      <dgm:spPr/>
      <dgm:t>
        <a:bodyPr/>
        <a:lstStyle/>
        <a:p>
          <a:endParaRPr lang="en-US"/>
        </a:p>
      </dgm:t>
    </dgm:pt>
    <dgm:pt modelId="{F83A75A8-1C1D-444A-B353-3E4E2EE33055}" type="sibTrans" cxnId="{EC116BD9-470E-BD44-A2E8-8762D70ED28D}">
      <dgm:prSet/>
      <dgm:spPr/>
      <dgm:t>
        <a:bodyPr/>
        <a:lstStyle/>
        <a:p>
          <a:endParaRPr lang="en-US"/>
        </a:p>
      </dgm:t>
    </dgm:pt>
    <dgm:pt modelId="{687BBAE3-6502-3E40-9C83-9D2A13022AE1}">
      <dgm:prSet>
        <dgm:style>
          <a:lnRef idx="0">
            <a:schemeClr val="accent3"/>
          </a:lnRef>
          <a:fillRef idx="3">
            <a:schemeClr val="accent3"/>
          </a:fillRef>
          <a:effectRef idx="3">
            <a:schemeClr val="accent3"/>
          </a:effectRef>
          <a:fontRef idx="minor">
            <a:schemeClr val="lt1"/>
          </a:fontRef>
        </dgm:style>
      </dgm:prSet>
      <dgm:spPr/>
      <dgm:t>
        <a:bodyPr/>
        <a:lstStyle/>
        <a:p>
          <a:pPr rtl="0"/>
          <a:r>
            <a:rPr lang="en-US" smtClean="0">
              <a:solidFill>
                <a:schemeClr val="bg1">
                  <a:lumMod val="50000"/>
                </a:schemeClr>
              </a:solidFill>
            </a:rPr>
            <a:t>Meeting Notes</a:t>
          </a:r>
          <a:endParaRPr lang="en-US">
            <a:solidFill>
              <a:schemeClr val="bg1">
                <a:lumMod val="50000"/>
              </a:schemeClr>
            </a:solidFill>
          </a:endParaRPr>
        </a:p>
      </dgm:t>
    </dgm:pt>
    <dgm:pt modelId="{FFF7DEC1-F42B-FC44-B417-78BAE7445696}" type="parTrans" cxnId="{E56E5792-0CB0-DB43-9474-502435A608BB}">
      <dgm:prSet/>
      <dgm:spPr/>
      <dgm:t>
        <a:bodyPr/>
        <a:lstStyle/>
        <a:p>
          <a:endParaRPr lang="en-US"/>
        </a:p>
      </dgm:t>
    </dgm:pt>
    <dgm:pt modelId="{0CC28752-57EE-0D40-829D-3EE121377D5A}" type="sibTrans" cxnId="{E56E5792-0CB0-DB43-9474-502435A608BB}">
      <dgm:prSet/>
      <dgm:spPr/>
      <dgm:t>
        <a:bodyPr/>
        <a:lstStyle/>
        <a:p>
          <a:endParaRPr lang="en-US"/>
        </a:p>
      </dgm:t>
    </dgm:pt>
    <dgm:pt modelId="{FACF0843-918C-A446-AF40-6D1B18B0B807}">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Issues &amp; Milestones</a:t>
          </a:r>
        </a:p>
      </dgm:t>
    </dgm:pt>
    <dgm:pt modelId="{53037E7B-37EE-EF40-AFC1-9E832AAD6A24}" type="parTrans" cxnId="{882DD9C6-0183-FA4A-A566-D1089A6BF04B}">
      <dgm:prSet/>
      <dgm:spPr/>
      <dgm:t>
        <a:bodyPr/>
        <a:lstStyle/>
        <a:p>
          <a:endParaRPr lang="en-US"/>
        </a:p>
      </dgm:t>
    </dgm:pt>
    <dgm:pt modelId="{A12C68DE-64D1-0F48-968D-63111A915398}" type="sibTrans" cxnId="{882DD9C6-0183-FA4A-A566-D1089A6BF04B}">
      <dgm:prSet/>
      <dgm:spPr/>
      <dgm:t>
        <a:bodyPr/>
        <a:lstStyle/>
        <a:p>
          <a:endParaRPr lang="en-US"/>
        </a:p>
      </dgm:t>
    </dgm:pt>
    <dgm:pt modelId="{CB787216-68D1-1440-B958-44928DD7FFF6}">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Kinds</a:t>
          </a:r>
        </a:p>
      </dgm:t>
    </dgm:pt>
    <dgm:pt modelId="{C99389C6-C105-2241-A00B-67AADF012401}" type="parTrans" cxnId="{E2AFF967-EF86-4B41-9762-335471F05B83}">
      <dgm:prSet/>
      <dgm:spPr/>
      <dgm:t>
        <a:bodyPr/>
        <a:lstStyle/>
        <a:p>
          <a:endParaRPr lang="en-US"/>
        </a:p>
      </dgm:t>
    </dgm:pt>
    <dgm:pt modelId="{CD65F46A-DFC4-8C4B-8C3E-FD02BD87AD93}" type="sibTrans" cxnId="{E2AFF967-EF86-4B41-9762-335471F05B83}">
      <dgm:prSet/>
      <dgm:spPr/>
      <dgm:t>
        <a:bodyPr/>
        <a:lstStyle/>
        <a:p>
          <a:endParaRPr lang="en-US"/>
        </a:p>
      </dgm:t>
    </dgm:pt>
    <dgm:pt modelId="{ABC2F851-5DAA-554C-86DF-7B958CAEF2E6}">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Tags</a:t>
          </a:r>
        </a:p>
      </dgm:t>
    </dgm:pt>
    <dgm:pt modelId="{523656CD-8408-E34C-A5A6-620D5BA31EBD}" type="parTrans" cxnId="{01B019F4-9BAC-E142-91C1-39585378ACA8}">
      <dgm:prSet/>
      <dgm:spPr/>
      <dgm:t>
        <a:bodyPr/>
        <a:lstStyle/>
        <a:p>
          <a:endParaRPr lang="en-US"/>
        </a:p>
      </dgm:t>
    </dgm:pt>
    <dgm:pt modelId="{1D677E6A-B0B4-C747-93F5-533E53AA8280}" type="sibTrans" cxnId="{01B019F4-9BAC-E142-91C1-39585378ACA8}">
      <dgm:prSet/>
      <dgm:spPr/>
      <dgm:t>
        <a:bodyPr/>
        <a:lstStyle/>
        <a:p>
          <a:endParaRPr lang="en-US"/>
        </a:p>
      </dgm:t>
    </dgm:pt>
    <dgm:pt modelId="{84DF85BD-8B3F-DA45-AEA1-76C9B7AA6BB4}">
      <dgm:prSet>
        <dgm:style>
          <a:lnRef idx="0">
            <a:schemeClr val="accent3"/>
          </a:lnRef>
          <a:fillRef idx="3">
            <a:schemeClr val="accent3"/>
          </a:fillRef>
          <a:effectRef idx="3">
            <a:schemeClr val="accent3"/>
          </a:effectRef>
          <a:fontRef idx="minor">
            <a:schemeClr val="lt1"/>
          </a:fontRef>
        </dgm:style>
      </dgm:prSet>
      <dgm:spPr/>
      <dgm:t>
        <a:bodyPr/>
        <a:lstStyle/>
        <a:p>
          <a:pPr rtl="0"/>
          <a:r>
            <a:rPr lang="en-US" dirty="0" smtClean="0">
              <a:solidFill>
                <a:schemeClr val="bg1">
                  <a:lumMod val="50000"/>
                </a:schemeClr>
              </a:solidFill>
            </a:rPr>
            <a:t>#</a:t>
          </a:r>
          <a:r>
            <a:rPr lang="en-US" dirty="0" err="1" smtClean="0">
              <a:solidFill>
                <a:schemeClr val="bg1">
                  <a:lumMod val="50000"/>
                </a:schemeClr>
              </a:solidFill>
            </a:rPr>
            <a:t>hashTags</a:t>
          </a:r>
          <a:endParaRPr lang="en-US" dirty="0" smtClean="0">
            <a:solidFill>
              <a:schemeClr val="bg1">
                <a:lumMod val="50000"/>
              </a:schemeClr>
            </a:solidFill>
          </a:endParaRPr>
        </a:p>
      </dgm:t>
    </dgm:pt>
    <dgm:pt modelId="{52FD7541-117B-7C48-9BDA-3A9F4BDE7BD0}" type="parTrans" cxnId="{B671579D-80A9-274B-8518-37EF63EE3424}">
      <dgm:prSet/>
      <dgm:spPr/>
      <dgm:t>
        <a:bodyPr/>
        <a:lstStyle/>
        <a:p>
          <a:endParaRPr lang="en-US"/>
        </a:p>
      </dgm:t>
    </dgm:pt>
    <dgm:pt modelId="{09AEDC8E-8A23-3C42-83A4-5F3509C19CD0}" type="sibTrans" cxnId="{B671579D-80A9-274B-8518-37EF63EE3424}">
      <dgm:prSet/>
      <dgm:spPr/>
      <dgm:t>
        <a:bodyPr/>
        <a:lstStyle/>
        <a:p>
          <a:endParaRPr lang="en-US"/>
        </a:p>
      </dgm:t>
    </dgm:pt>
    <dgm:pt modelId="{DB58E969-67D8-B74A-8F7D-07B37A6660E5}" type="pres">
      <dgm:prSet presAssocID="{79D64955-5863-6743-87C2-374B83BE507A}" presName="diagram" presStyleCnt="0">
        <dgm:presLayoutVars>
          <dgm:dir/>
          <dgm:resizeHandles val="exact"/>
        </dgm:presLayoutVars>
      </dgm:prSet>
      <dgm:spPr/>
      <dgm:t>
        <a:bodyPr/>
        <a:lstStyle/>
        <a:p>
          <a:endParaRPr lang="en-US"/>
        </a:p>
      </dgm:t>
    </dgm:pt>
    <dgm:pt modelId="{C110A0C5-9A91-6C43-ACA4-20ECD954D585}" type="pres">
      <dgm:prSet presAssocID="{FB0EC0E7-2E80-6D4C-B290-03CFF1319CD1}" presName="node" presStyleLbl="node1" presStyleIdx="0" presStyleCnt="3">
        <dgm:presLayoutVars>
          <dgm:bulletEnabled val="1"/>
        </dgm:presLayoutVars>
      </dgm:prSet>
      <dgm:spPr/>
      <dgm:t>
        <a:bodyPr/>
        <a:lstStyle/>
        <a:p>
          <a:endParaRPr lang="en-US"/>
        </a:p>
      </dgm:t>
    </dgm:pt>
    <dgm:pt modelId="{C9959D6C-61D8-8A4A-9DFE-BE68C92865AD}" type="pres">
      <dgm:prSet presAssocID="{F07E8251-6477-F84C-BC1A-EEAEC9095527}" presName="sibTrans" presStyleCnt="0"/>
      <dgm:spPr/>
    </dgm:pt>
    <dgm:pt modelId="{4197EBE0-CFBC-B64F-8E61-C906785B1E8A}" type="pres">
      <dgm:prSet presAssocID="{EBC1EF63-580A-9949-AA8B-EBEEDB14F695}" presName="node" presStyleLbl="node1" presStyleIdx="1" presStyleCnt="3">
        <dgm:presLayoutVars>
          <dgm:bulletEnabled val="1"/>
        </dgm:presLayoutVars>
      </dgm:prSet>
      <dgm:spPr/>
      <dgm:t>
        <a:bodyPr/>
        <a:lstStyle/>
        <a:p>
          <a:endParaRPr lang="en-US"/>
        </a:p>
      </dgm:t>
    </dgm:pt>
    <dgm:pt modelId="{0D7BD784-5991-2147-8D2D-FCDC5FB31D0E}" type="pres">
      <dgm:prSet presAssocID="{73206FB0-3536-7144-AAB8-91E33E2CF035}" presName="sibTrans" presStyleCnt="0"/>
      <dgm:spPr/>
    </dgm:pt>
    <dgm:pt modelId="{D527F6F8-25E2-D04D-9B4A-DAEE067A8F04}" type="pres">
      <dgm:prSet presAssocID="{FACF0843-918C-A446-AF40-6D1B18B0B807}" presName="node" presStyleLbl="node1" presStyleIdx="2" presStyleCnt="3" custScaleX="119212" custLinFactNeighborX="-3619" custLinFactNeighborY="-5697">
        <dgm:presLayoutVars>
          <dgm:bulletEnabled val="1"/>
        </dgm:presLayoutVars>
      </dgm:prSet>
      <dgm:spPr/>
      <dgm:t>
        <a:bodyPr/>
        <a:lstStyle/>
        <a:p>
          <a:endParaRPr lang="en-US"/>
        </a:p>
      </dgm:t>
    </dgm:pt>
  </dgm:ptLst>
  <dgm:cxnLst>
    <dgm:cxn modelId="{57940399-4754-1A48-8717-AC3AE5B8DAFE}" srcId="{FB0EC0E7-2E80-6D4C-B290-03CFF1319CD1}" destId="{73ECD1C3-F631-354C-A85F-20F864267F55}" srcOrd="1" destOrd="0" parTransId="{FA195671-C83E-2942-9DAF-532F4603813C}" sibTransId="{3FE7ED23-7DD7-D442-ABC2-9F28781CD6A0}"/>
    <dgm:cxn modelId="{FA2A1091-FC91-C541-8812-B8CD57504CA3}" type="presOf" srcId="{687BBAE3-6502-3E40-9C83-9D2A13022AE1}" destId="{4197EBE0-CFBC-B64F-8E61-C906785B1E8A}" srcOrd="0" destOrd="4" presId="urn:microsoft.com/office/officeart/2005/8/layout/default"/>
    <dgm:cxn modelId="{AB182D1E-E0EF-544D-ABB0-A410B7265D4B}" type="presOf" srcId="{5305D0E3-3FBC-D542-9BA2-607D71997A24}" destId="{4197EBE0-CFBC-B64F-8E61-C906785B1E8A}" srcOrd="0" destOrd="2" presId="urn:microsoft.com/office/officeart/2005/8/layout/default"/>
    <dgm:cxn modelId="{E2AFF967-EF86-4B41-9762-335471F05B83}" srcId="{FACF0843-918C-A446-AF40-6D1B18B0B807}" destId="{CB787216-68D1-1440-B958-44928DD7FFF6}" srcOrd="0" destOrd="0" parTransId="{C99389C6-C105-2241-A00B-67AADF012401}" sibTransId="{CD65F46A-DFC4-8C4B-8C3E-FD02BD87AD93}"/>
    <dgm:cxn modelId="{D07C0CFB-C8E7-DE49-B579-0DD0911C9D89}" type="presOf" srcId="{D0CF4344-FC5B-0E4A-B399-A4CCF67B1FA2}" destId="{C110A0C5-9A91-6C43-ACA4-20ECD954D585}" srcOrd="0" destOrd="5" presId="urn:microsoft.com/office/officeart/2005/8/layout/default"/>
    <dgm:cxn modelId="{5D626659-AF04-D44C-81C6-0945FEF65541}" srcId="{EBC1EF63-580A-9949-AA8B-EBEEDB14F695}" destId="{5305D0E3-3FBC-D542-9BA2-607D71997A24}" srcOrd="1" destOrd="0" parTransId="{4E15FDFC-91AD-4C48-B93B-AD1C0EAC8C23}" sibTransId="{22C5BAE5-9572-F345-B20F-B2859A3B5CF9}"/>
    <dgm:cxn modelId="{7BAA8466-B74B-8E4B-A964-F075384D64CC}" type="presOf" srcId="{AF45AB94-7293-964E-BE0C-4CA0321AAB27}" destId="{C110A0C5-9A91-6C43-ACA4-20ECD954D585}" srcOrd="0" destOrd="3" presId="urn:microsoft.com/office/officeart/2005/8/layout/default"/>
    <dgm:cxn modelId="{F7981602-345D-3F4E-9596-B94545F46546}" type="presOf" srcId="{ABC2F851-5DAA-554C-86DF-7B958CAEF2E6}" destId="{D527F6F8-25E2-D04D-9B4A-DAEE067A8F04}" srcOrd="0" destOrd="2" presId="urn:microsoft.com/office/officeart/2005/8/layout/default"/>
    <dgm:cxn modelId="{F4D7D541-4E75-E14F-AF63-283E69B0D996}" type="presOf" srcId="{73ECD1C3-F631-354C-A85F-20F864267F55}" destId="{C110A0C5-9A91-6C43-ACA4-20ECD954D585}" srcOrd="0" destOrd="2" presId="urn:microsoft.com/office/officeart/2005/8/layout/default"/>
    <dgm:cxn modelId="{B671579D-80A9-274B-8518-37EF63EE3424}" srcId="{FACF0843-918C-A446-AF40-6D1B18B0B807}" destId="{84DF85BD-8B3F-DA45-AEA1-76C9B7AA6BB4}" srcOrd="2" destOrd="0" parTransId="{52FD7541-117B-7C48-9BDA-3A9F4BDE7BD0}" sibTransId="{09AEDC8E-8A23-3C42-83A4-5F3509C19CD0}"/>
    <dgm:cxn modelId="{9E6F07C8-4DE8-DB4E-8477-7FE5CF93A9BD}" type="presOf" srcId="{6ECC7BAC-80C6-824E-9F8F-1D544CBF2D8F}" destId="{C110A0C5-9A91-6C43-ACA4-20ECD954D585}" srcOrd="0" destOrd="4" presId="urn:microsoft.com/office/officeart/2005/8/layout/default"/>
    <dgm:cxn modelId="{B4405E07-7530-A545-B8E2-404FE5797D12}" type="presOf" srcId="{EBC1EF63-580A-9949-AA8B-EBEEDB14F695}" destId="{4197EBE0-CFBC-B64F-8E61-C906785B1E8A}" srcOrd="0" destOrd="0" presId="urn:microsoft.com/office/officeart/2005/8/layout/default"/>
    <dgm:cxn modelId="{831E2EAC-948E-404A-B303-E05FA827B586}" type="presOf" srcId="{FB0EC0E7-2E80-6D4C-B290-03CFF1319CD1}" destId="{C110A0C5-9A91-6C43-ACA4-20ECD954D585}" srcOrd="0" destOrd="0" presId="urn:microsoft.com/office/officeart/2005/8/layout/default"/>
    <dgm:cxn modelId="{0E9E3677-D8CF-834B-92C3-E1F3C3AD7AC2}" type="presOf" srcId="{84DF85BD-8B3F-DA45-AEA1-76C9B7AA6BB4}" destId="{D527F6F8-25E2-D04D-9B4A-DAEE067A8F04}" srcOrd="0" destOrd="3" presId="urn:microsoft.com/office/officeart/2005/8/layout/default"/>
    <dgm:cxn modelId="{882DD9C6-0183-FA4A-A566-D1089A6BF04B}" srcId="{79D64955-5863-6743-87C2-374B83BE507A}" destId="{FACF0843-918C-A446-AF40-6D1B18B0B807}" srcOrd="2" destOrd="0" parTransId="{53037E7B-37EE-EF40-AFC1-9E832AAD6A24}" sibTransId="{A12C68DE-64D1-0F48-968D-63111A915398}"/>
    <dgm:cxn modelId="{26531577-6B3A-9048-BB2D-BA1394205431}" type="presOf" srcId="{BB5A973F-45C6-2940-915E-E52BC35A5DD5}" destId="{4197EBE0-CFBC-B64F-8E61-C906785B1E8A}" srcOrd="0" destOrd="3" presId="urn:microsoft.com/office/officeart/2005/8/layout/default"/>
    <dgm:cxn modelId="{39673B34-BCDA-FD4C-97AA-CFFBD7524D29}" srcId="{FB0EC0E7-2E80-6D4C-B290-03CFF1319CD1}" destId="{AF45AB94-7293-964E-BE0C-4CA0321AAB27}" srcOrd="2" destOrd="0" parTransId="{58612AEB-34E1-7A4C-B2A2-70064C7A04F0}" sibTransId="{40485C30-16D0-C945-9358-D2796B20665A}"/>
    <dgm:cxn modelId="{3F497221-7391-464E-BC83-02C311F8E87D}" srcId="{79D64955-5863-6743-87C2-374B83BE507A}" destId="{EBC1EF63-580A-9949-AA8B-EBEEDB14F695}" srcOrd="1" destOrd="0" parTransId="{C04C2AA6-F284-2C4F-A5B1-BC281CBE8DDD}" sibTransId="{73206FB0-3536-7144-AAB8-91E33E2CF035}"/>
    <dgm:cxn modelId="{B913DF1D-A0DA-EB48-9406-64D75CEB77B2}" type="presOf" srcId="{79D64955-5863-6743-87C2-374B83BE507A}" destId="{DB58E969-67D8-B74A-8F7D-07B37A6660E5}" srcOrd="0" destOrd="0" presId="urn:microsoft.com/office/officeart/2005/8/layout/default"/>
    <dgm:cxn modelId="{12AE0B65-90DD-0F4A-B34B-E547FCECE393}" srcId="{FB0EC0E7-2E80-6D4C-B290-03CFF1319CD1}" destId="{310D87EC-567F-A742-806A-22A3FDCF25F3}" srcOrd="0" destOrd="0" parTransId="{A9AB4592-491D-B647-8309-38D9DF04CF5D}" sibTransId="{D236602C-745C-164C-A196-159BA4C09EC1}"/>
    <dgm:cxn modelId="{01B019F4-9BAC-E142-91C1-39585378ACA8}" srcId="{FACF0843-918C-A446-AF40-6D1B18B0B807}" destId="{ABC2F851-5DAA-554C-86DF-7B958CAEF2E6}" srcOrd="1" destOrd="0" parTransId="{523656CD-8408-E34C-A5A6-620D5BA31EBD}" sibTransId="{1D677E6A-B0B4-C747-93F5-533E53AA8280}"/>
    <dgm:cxn modelId="{622F7E93-7F86-5B41-A0A1-78D5BC61EFDC}" type="presOf" srcId="{310D87EC-567F-A742-806A-22A3FDCF25F3}" destId="{C110A0C5-9A91-6C43-ACA4-20ECD954D585}" srcOrd="0" destOrd="1" presId="urn:microsoft.com/office/officeart/2005/8/layout/default"/>
    <dgm:cxn modelId="{EC116BD9-470E-BD44-A2E8-8762D70ED28D}" srcId="{EBC1EF63-580A-9949-AA8B-EBEEDB14F695}" destId="{BB5A973F-45C6-2940-915E-E52BC35A5DD5}" srcOrd="2" destOrd="0" parTransId="{68C1FCDD-C6DE-3F43-843C-50D9E4DD7A78}" sibTransId="{F83A75A8-1C1D-444A-B353-3E4E2EE33055}"/>
    <dgm:cxn modelId="{EB55B832-563B-C848-A17D-A2728A018C4B}" type="presOf" srcId="{FACF0843-918C-A446-AF40-6D1B18B0B807}" destId="{D527F6F8-25E2-D04D-9B4A-DAEE067A8F04}" srcOrd="0" destOrd="0" presId="urn:microsoft.com/office/officeart/2005/8/layout/default"/>
    <dgm:cxn modelId="{CF1307A6-7340-3745-BB5E-DD41027FA87F}" type="presOf" srcId="{D3347CEF-DBAE-264D-9500-F43A2EB552AB}" destId="{4197EBE0-CFBC-B64F-8E61-C906785B1E8A}" srcOrd="0" destOrd="1" presId="urn:microsoft.com/office/officeart/2005/8/layout/default"/>
    <dgm:cxn modelId="{D73BE7D9-CC22-5042-82C0-4F6EB39C8362}" srcId="{FB0EC0E7-2E80-6D4C-B290-03CFF1319CD1}" destId="{6ECC7BAC-80C6-824E-9F8F-1D544CBF2D8F}" srcOrd="3" destOrd="0" parTransId="{BE9B9A73-1034-1A43-BE28-544FCB5230BB}" sibTransId="{5931098D-7A28-7543-876E-30D198EBF591}"/>
    <dgm:cxn modelId="{680D697D-1820-3A43-9C8A-6AFB3C35FCF9}" srcId="{79D64955-5863-6743-87C2-374B83BE507A}" destId="{FB0EC0E7-2E80-6D4C-B290-03CFF1319CD1}" srcOrd="0" destOrd="0" parTransId="{2D7B41C1-9A2E-354A-9F5B-86721C598954}" sibTransId="{F07E8251-6477-F84C-BC1A-EEAEC9095527}"/>
    <dgm:cxn modelId="{A5BE75E7-304E-C140-BFBD-773FA2025805}" type="presOf" srcId="{CB787216-68D1-1440-B958-44928DD7FFF6}" destId="{D527F6F8-25E2-D04D-9B4A-DAEE067A8F04}" srcOrd="0" destOrd="1" presId="urn:microsoft.com/office/officeart/2005/8/layout/default"/>
    <dgm:cxn modelId="{FB06DB61-D6E8-6C41-B751-88D85DEACB94}" srcId="{EBC1EF63-580A-9949-AA8B-EBEEDB14F695}" destId="{D3347CEF-DBAE-264D-9500-F43A2EB552AB}" srcOrd="0" destOrd="0" parTransId="{30B9D0B2-5438-7544-9440-63D142C4788F}" sibTransId="{747C2105-79F1-794F-83A8-FEEC0E4C61E9}"/>
    <dgm:cxn modelId="{38DB3468-E5BA-CE49-912F-65E26F06D91C}" srcId="{FB0EC0E7-2E80-6D4C-B290-03CFF1319CD1}" destId="{D0CF4344-FC5B-0E4A-B399-A4CCF67B1FA2}" srcOrd="4" destOrd="0" parTransId="{586E0F88-C590-C041-94B6-732DF1E93379}" sibTransId="{D8CE164F-E27D-044A-8888-B3371D37ED27}"/>
    <dgm:cxn modelId="{E56E5792-0CB0-DB43-9474-502435A608BB}" srcId="{EBC1EF63-580A-9949-AA8B-EBEEDB14F695}" destId="{687BBAE3-6502-3E40-9C83-9D2A13022AE1}" srcOrd="3" destOrd="0" parTransId="{FFF7DEC1-F42B-FC44-B417-78BAE7445696}" sibTransId="{0CC28752-57EE-0D40-829D-3EE121377D5A}"/>
    <dgm:cxn modelId="{2894EFB6-F4F4-CC4C-A732-09DCD7380355}" type="presParOf" srcId="{DB58E969-67D8-B74A-8F7D-07B37A6660E5}" destId="{C110A0C5-9A91-6C43-ACA4-20ECD954D585}" srcOrd="0" destOrd="0" presId="urn:microsoft.com/office/officeart/2005/8/layout/default"/>
    <dgm:cxn modelId="{86273F23-67E1-814D-A892-DF68ADB946E4}" type="presParOf" srcId="{DB58E969-67D8-B74A-8F7D-07B37A6660E5}" destId="{C9959D6C-61D8-8A4A-9DFE-BE68C92865AD}" srcOrd="1" destOrd="0" presId="urn:microsoft.com/office/officeart/2005/8/layout/default"/>
    <dgm:cxn modelId="{FD280591-D504-4442-BAC4-015FDD1308C4}" type="presParOf" srcId="{DB58E969-67D8-B74A-8F7D-07B37A6660E5}" destId="{4197EBE0-CFBC-B64F-8E61-C906785B1E8A}" srcOrd="2" destOrd="0" presId="urn:microsoft.com/office/officeart/2005/8/layout/default"/>
    <dgm:cxn modelId="{07F704A5-23F5-624B-9A7F-C22ADA51EA20}" type="presParOf" srcId="{DB58E969-67D8-B74A-8F7D-07B37A6660E5}" destId="{0D7BD784-5991-2147-8D2D-FCDC5FB31D0E}" srcOrd="3" destOrd="0" presId="urn:microsoft.com/office/officeart/2005/8/layout/default"/>
    <dgm:cxn modelId="{8AFC4DB2-2BE1-F743-A87B-9DF38DA96925}" type="presParOf" srcId="{DB58E969-67D8-B74A-8F7D-07B37A6660E5}" destId="{D527F6F8-25E2-D04D-9B4A-DAEE067A8F0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408E9F9-3D29-D44E-8AFA-74862ADC7A45}"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8EE755DD-25D3-124A-B827-CA85475D9502}">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b="1" dirty="0" smtClean="0">
              <a:solidFill>
                <a:schemeClr val="bg1">
                  <a:lumMod val="50000"/>
                </a:schemeClr>
              </a:solidFill>
            </a:rPr>
            <a:t>Downloading &amp; Setup</a:t>
          </a:r>
          <a:endParaRPr lang="en-US" sz="2400" b="1" dirty="0">
            <a:solidFill>
              <a:schemeClr val="bg1">
                <a:lumMod val="50000"/>
              </a:schemeClr>
            </a:solidFill>
          </a:endParaRPr>
        </a:p>
      </dgm:t>
    </dgm:pt>
    <dgm:pt modelId="{FC57C865-1EEB-B542-B10A-85ED088F6964}" type="parTrans" cxnId="{C1E8F0D0-DCA0-F446-B7FB-C709ABFD2504}">
      <dgm:prSet/>
      <dgm:spPr/>
      <dgm:t>
        <a:bodyPr/>
        <a:lstStyle/>
        <a:p>
          <a:endParaRPr lang="en-US"/>
        </a:p>
      </dgm:t>
    </dgm:pt>
    <dgm:pt modelId="{F90A6792-839A-0D46-90E1-3414D70EAA4F}" type="sibTrans" cxnId="{C1E8F0D0-DCA0-F446-B7FB-C709ABFD2504}">
      <dgm:prSet/>
      <dgm:spPr/>
      <dgm:t>
        <a:bodyPr/>
        <a:lstStyle/>
        <a:p>
          <a:endParaRPr lang="en-US"/>
        </a:p>
      </dgm:t>
    </dgm:pt>
    <dgm:pt modelId="{CAC59A43-E54E-D243-B3DC-C3643859108F}">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b="1" dirty="0" smtClean="0">
              <a:solidFill>
                <a:schemeClr val="bg1">
                  <a:lumMod val="50000"/>
                </a:schemeClr>
              </a:solidFill>
            </a:rPr>
            <a:t>Basic Components</a:t>
          </a:r>
          <a:endParaRPr lang="en-US" sz="2400" b="1" dirty="0">
            <a:solidFill>
              <a:schemeClr val="bg1">
                <a:lumMod val="50000"/>
              </a:schemeClr>
            </a:solidFill>
          </a:endParaRPr>
        </a:p>
      </dgm:t>
    </dgm:pt>
    <dgm:pt modelId="{7C61FE80-58D8-E346-9658-2A5E756DB3BA}" type="parTrans" cxnId="{5D8E4B4B-CD5E-FE40-8E48-818242A6701F}">
      <dgm:prSet/>
      <dgm:spPr/>
      <dgm:t>
        <a:bodyPr/>
        <a:lstStyle/>
        <a:p>
          <a:endParaRPr lang="en-US"/>
        </a:p>
      </dgm:t>
    </dgm:pt>
    <dgm:pt modelId="{0970FDB6-78E8-0443-988B-D09CFF54DD2E}" type="sibTrans" cxnId="{5D8E4B4B-CD5E-FE40-8E48-818242A6701F}">
      <dgm:prSet/>
      <dgm:spPr/>
      <dgm:t>
        <a:bodyPr/>
        <a:lstStyle/>
        <a:p>
          <a:endParaRPr lang="en-US"/>
        </a:p>
      </dgm:t>
    </dgm:pt>
    <dgm:pt modelId="{CDCEDDAC-FD9F-0A40-8FCE-B1FF6F35117C}">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b="1" dirty="0" smtClean="0">
              <a:solidFill>
                <a:schemeClr val="bg1">
                  <a:lumMod val="50000"/>
                </a:schemeClr>
              </a:solidFill>
            </a:rPr>
            <a:t>Future Releases</a:t>
          </a:r>
        </a:p>
      </dgm:t>
    </dgm:pt>
    <dgm:pt modelId="{67E70898-FB0D-E34A-AE5A-399E9218749B}" type="parTrans" cxnId="{FC5723D3-3542-2849-9E45-A672951C2E1E}">
      <dgm:prSet/>
      <dgm:spPr/>
      <dgm:t>
        <a:bodyPr/>
        <a:lstStyle/>
        <a:p>
          <a:endParaRPr lang="en-US"/>
        </a:p>
      </dgm:t>
    </dgm:pt>
    <dgm:pt modelId="{39D9ABCD-DCFC-1846-B90E-E390320FDB41}" type="sibTrans" cxnId="{FC5723D3-3542-2849-9E45-A672951C2E1E}">
      <dgm:prSet/>
      <dgm:spPr/>
      <dgm:t>
        <a:bodyPr/>
        <a:lstStyle/>
        <a:p>
          <a:endParaRPr lang="en-US"/>
        </a:p>
      </dgm:t>
    </dgm:pt>
    <dgm:pt modelId="{2241F4BA-F2DF-1E43-AC97-2E65FAECFE25}">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Issues Tag: #VM</a:t>
          </a:r>
          <a:endParaRPr lang="en-US" sz="2000" dirty="0">
            <a:solidFill>
              <a:schemeClr val="bg1">
                <a:lumMod val="50000"/>
              </a:schemeClr>
            </a:solidFill>
          </a:endParaRPr>
        </a:p>
      </dgm:t>
    </dgm:pt>
    <dgm:pt modelId="{C24EF82E-24EA-F14C-AA1A-4A6EF218AE57}" type="parTrans" cxnId="{BD8DF530-25F4-1B44-B0C6-F016D75B31B7}">
      <dgm:prSet/>
      <dgm:spPr/>
      <dgm:t>
        <a:bodyPr/>
        <a:lstStyle/>
        <a:p>
          <a:endParaRPr lang="en-US"/>
        </a:p>
      </dgm:t>
    </dgm:pt>
    <dgm:pt modelId="{A778EAAE-BBAF-C74D-86A6-6FFFE1407BD5}" type="sibTrans" cxnId="{BD8DF530-25F4-1B44-B0C6-F016D75B31B7}">
      <dgm:prSet/>
      <dgm:spPr/>
      <dgm:t>
        <a:bodyPr/>
        <a:lstStyle/>
        <a:p>
          <a:endParaRPr lang="en-US"/>
        </a:p>
      </dgm:t>
    </dgm:pt>
    <dgm:pt modelId="{7C3A5B03-1390-D54B-9B44-38C90C149CA0}">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err="1" smtClean="0">
              <a:solidFill>
                <a:schemeClr val="bg1">
                  <a:lumMod val="50000"/>
                </a:schemeClr>
              </a:solidFill>
            </a:rPr>
            <a:t>www.openespi.org</a:t>
          </a:r>
          <a:r>
            <a:rPr lang="en-US" sz="2000" dirty="0" smtClean="0">
              <a:solidFill>
                <a:schemeClr val="bg1">
                  <a:lumMod val="50000"/>
                </a:schemeClr>
              </a:solidFill>
            </a:rPr>
            <a:t>/</a:t>
          </a:r>
          <a:r>
            <a:rPr lang="en-US" sz="2000" dirty="0" err="1" smtClean="0">
              <a:solidFill>
                <a:schemeClr val="bg1">
                  <a:lumMod val="50000"/>
                </a:schemeClr>
              </a:solidFill>
            </a:rPr>
            <a:t>vm.html</a:t>
          </a:r>
          <a:endParaRPr lang="en-US" sz="2000" dirty="0">
            <a:solidFill>
              <a:schemeClr val="bg1">
                <a:lumMod val="50000"/>
              </a:schemeClr>
            </a:solidFill>
          </a:endParaRPr>
        </a:p>
      </dgm:t>
    </dgm:pt>
    <dgm:pt modelId="{55FA0B9E-8AB0-304B-B158-46BBF182CDFD}" type="parTrans" cxnId="{8F0032D7-81C7-C440-9A18-C91D8493CB30}">
      <dgm:prSet/>
      <dgm:spPr/>
      <dgm:t>
        <a:bodyPr/>
        <a:lstStyle/>
        <a:p>
          <a:endParaRPr lang="en-US"/>
        </a:p>
      </dgm:t>
    </dgm:pt>
    <dgm:pt modelId="{BA804569-BF9A-7D44-A9CC-3CD8A3A984FE}" type="sibTrans" cxnId="{8F0032D7-81C7-C440-9A18-C91D8493CB30}">
      <dgm:prSet/>
      <dgm:spPr/>
      <dgm:t>
        <a:bodyPr/>
        <a:lstStyle/>
        <a:p>
          <a:endParaRPr lang="en-US"/>
        </a:p>
      </dgm:t>
    </dgm:pt>
    <dgm:pt modelId="{427D7823-6EDD-774E-9F74-F5C6CA8163DB}">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400" b="1" dirty="0" smtClean="0">
              <a:solidFill>
                <a:schemeClr val="bg1">
                  <a:lumMod val="50000"/>
                </a:schemeClr>
              </a:solidFill>
            </a:rPr>
            <a:t>Ubuntu</a:t>
          </a:r>
          <a:r>
            <a:rPr lang="en-US" sz="2000" dirty="0" smtClean="0">
              <a:solidFill>
                <a:schemeClr val="bg1">
                  <a:lumMod val="50000"/>
                </a:schemeClr>
              </a:solidFill>
            </a:rPr>
            <a:t> </a:t>
          </a:r>
          <a:endParaRPr lang="en-US" sz="2000" dirty="0">
            <a:solidFill>
              <a:schemeClr val="bg1">
                <a:lumMod val="50000"/>
              </a:schemeClr>
            </a:solidFill>
          </a:endParaRPr>
        </a:p>
      </dgm:t>
    </dgm:pt>
    <dgm:pt modelId="{A6AFC664-9B51-314E-B06E-3380D3D4A9EA}" type="parTrans" cxnId="{2FBE7AF2-EB9C-9943-A1AD-F849F7337EE8}">
      <dgm:prSet/>
      <dgm:spPr/>
      <dgm:t>
        <a:bodyPr/>
        <a:lstStyle/>
        <a:p>
          <a:endParaRPr lang="en-US"/>
        </a:p>
      </dgm:t>
    </dgm:pt>
    <dgm:pt modelId="{8F64A202-9A83-C445-83C9-21F316CEEC35}" type="sibTrans" cxnId="{2FBE7AF2-EB9C-9943-A1AD-F849F7337EE8}">
      <dgm:prSet/>
      <dgm:spPr/>
      <dgm:t>
        <a:bodyPr/>
        <a:lstStyle/>
        <a:p>
          <a:endParaRPr lang="en-US"/>
        </a:p>
      </dgm:t>
    </dgm:pt>
    <dgm:pt modelId="{51AEDDA9-B361-5942-B794-21EA7863BF33}">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Wiki Setup Pages</a:t>
          </a:r>
          <a:endParaRPr lang="en-US" sz="2000" dirty="0">
            <a:solidFill>
              <a:schemeClr val="bg1">
                <a:lumMod val="50000"/>
              </a:schemeClr>
            </a:solidFill>
          </a:endParaRPr>
        </a:p>
      </dgm:t>
    </dgm:pt>
    <dgm:pt modelId="{62BB61BB-F2A1-EE43-895A-3DDD9A10A917}" type="parTrans" cxnId="{72B6ACFB-117B-274C-8956-ACBC36C10EBB}">
      <dgm:prSet/>
      <dgm:spPr/>
      <dgm:t>
        <a:bodyPr/>
        <a:lstStyle/>
        <a:p>
          <a:endParaRPr lang="en-US"/>
        </a:p>
      </dgm:t>
    </dgm:pt>
    <dgm:pt modelId="{C62C999C-5BBB-0942-A545-C4BB28FD7A92}" type="sibTrans" cxnId="{72B6ACFB-117B-274C-8956-ACBC36C10EBB}">
      <dgm:prSet/>
      <dgm:spPr/>
      <dgm:t>
        <a:bodyPr/>
        <a:lstStyle/>
        <a:p>
          <a:endParaRPr lang="en-US"/>
        </a:p>
      </dgm:t>
    </dgm:pt>
    <dgm:pt modelId="{81C45E97-D845-324C-A14A-C8D57D025326}">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Eclipse Indigo</a:t>
          </a:r>
          <a:endParaRPr lang="en-US" sz="2000" dirty="0">
            <a:solidFill>
              <a:schemeClr val="bg1">
                <a:lumMod val="50000"/>
              </a:schemeClr>
            </a:solidFill>
          </a:endParaRPr>
        </a:p>
      </dgm:t>
    </dgm:pt>
    <dgm:pt modelId="{4C0B6433-873B-8146-8CA7-4D61FEE41486}" type="parTrans" cxnId="{97B05075-9D90-2E47-91B3-19AA82D03904}">
      <dgm:prSet/>
      <dgm:spPr/>
      <dgm:t>
        <a:bodyPr/>
        <a:lstStyle/>
        <a:p>
          <a:endParaRPr lang="en-US"/>
        </a:p>
      </dgm:t>
    </dgm:pt>
    <dgm:pt modelId="{EB872050-E954-D847-B409-D19FB86EB1DD}" type="sibTrans" cxnId="{97B05075-9D90-2E47-91B3-19AA82D03904}">
      <dgm:prSet/>
      <dgm:spPr/>
      <dgm:t>
        <a:bodyPr/>
        <a:lstStyle/>
        <a:p>
          <a:endParaRPr lang="en-US"/>
        </a:p>
      </dgm:t>
    </dgm:pt>
    <dgm:pt modelId="{90BFF506-B400-4048-86A7-C317F210CCAA}">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Tomcat 6</a:t>
          </a:r>
          <a:endParaRPr lang="en-US" sz="2000" dirty="0">
            <a:solidFill>
              <a:schemeClr val="bg1">
                <a:lumMod val="50000"/>
              </a:schemeClr>
            </a:solidFill>
          </a:endParaRPr>
        </a:p>
      </dgm:t>
    </dgm:pt>
    <dgm:pt modelId="{8E763D20-9204-2B4C-8304-6A2CB666BC83}" type="parTrans" cxnId="{987D4D52-CCFE-9549-9BCA-15DB78A61219}">
      <dgm:prSet/>
      <dgm:spPr/>
      <dgm:t>
        <a:bodyPr/>
        <a:lstStyle/>
        <a:p>
          <a:endParaRPr lang="en-US"/>
        </a:p>
      </dgm:t>
    </dgm:pt>
    <dgm:pt modelId="{E5811A68-422F-0A4F-AEBF-CBC695A5F695}" type="sibTrans" cxnId="{987D4D52-CCFE-9549-9BCA-15DB78A61219}">
      <dgm:prSet/>
      <dgm:spPr/>
      <dgm:t>
        <a:bodyPr/>
        <a:lstStyle/>
        <a:p>
          <a:endParaRPr lang="en-US"/>
        </a:p>
      </dgm:t>
    </dgm:pt>
    <dgm:pt modelId="{0B80603E-8433-0347-B7BB-3786CEEFDEF6}">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err="1" smtClean="0">
              <a:solidFill>
                <a:schemeClr val="bg1">
                  <a:lumMod val="50000"/>
                </a:schemeClr>
              </a:solidFill>
            </a:rPr>
            <a:t>Emacs</a:t>
          </a:r>
          <a:endParaRPr lang="en-US" sz="2000" dirty="0">
            <a:solidFill>
              <a:schemeClr val="bg1">
                <a:lumMod val="50000"/>
              </a:schemeClr>
            </a:solidFill>
          </a:endParaRPr>
        </a:p>
      </dgm:t>
    </dgm:pt>
    <dgm:pt modelId="{D56A9238-EC26-B54F-A019-E4249E572B8B}" type="parTrans" cxnId="{D7CDB6EB-470F-A441-A25F-14208B382693}">
      <dgm:prSet/>
      <dgm:spPr/>
      <dgm:t>
        <a:bodyPr/>
        <a:lstStyle/>
        <a:p>
          <a:endParaRPr lang="en-US"/>
        </a:p>
      </dgm:t>
    </dgm:pt>
    <dgm:pt modelId="{72F432D1-DD31-1842-B508-8FD94A71E910}" type="sibTrans" cxnId="{D7CDB6EB-470F-A441-A25F-14208B382693}">
      <dgm:prSet/>
      <dgm:spPr/>
      <dgm:t>
        <a:bodyPr/>
        <a:lstStyle/>
        <a:p>
          <a:endParaRPr lang="en-US"/>
        </a:p>
      </dgm:t>
    </dgm:pt>
    <dgm:pt modelId="{6BA69D43-F4AD-214E-AF83-866D3CB58468}">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Desktop and Tools</a:t>
          </a:r>
          <a:endParaRPr lang="en-US" sz="2000" dirty="0">
            <a:solidFill>
              <a:schemeClr val="bg1">
                <a:lumMod val="50000"/>
              </a:schemeClr>
            </a:solidFill>
          </a:endParaRPr>
        </a:p>
      </dgm:t>
    </dgm:pt>
    <dgm:pt modelId="{1A3F87DB-10BF-2E4C-9A20-1232771AAD32}" type="parTrans" cxnId="{CEE78BFE-3019-7340-B007-7831A7981D56}">
      <dgm:prSet/>
      <dgm:spPr/>
      <dgm:t>
        <a:bodyPr/>
        <a:lstStyle/>
        <a:p>
          <a:endParaRPr lang="en-US"/>
        </a:p>
      </dgm:t>
    </dgm:pt>
    <dgm:pt modelId="{CBD1D905-B04B-1E48-88CA-4DDBD937EDDD}" type="sibTrans" cxnId="{CEE78BFE-3019-7340-B007-7831A7981D56}">
      <dgm:prSet/>
      <dgm:spPr/>
      <dgm:t>
        <a:bodyPr/>
        <a:lstStyle/>
        <a:p>
          <a:endParaRPr lang="en-US"/>
        </a:p>
      </dgm:t>
    </dgm:pt>
    <dgm:pt modelId="{837EB5F0-E7A1-4643-B69D-77E93E7A50BF}">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Version 11.10</a:t>
          </a:r>
          <a:endParaRPr lang="en-US" sz="2000" dirty="0">
            <a:solidFill>
              <a:schemeClr val="bg1">
                <a:lumMod val="50000"/>
              </a:schemeClr>
            </a:solidFill>
          </a:endParaRPr>
        </a:p>
      </dgm:t>
    </dgm:pt>
    <dgm:pt modelId="{176CCFAE-AEB7-1349-9D32-43FCBD97BA55}" type="parTrans" cxnId="{C0DD9C14-9A30-C14B-82B2-03A5882F85B1}">
      <dgm:prSet/>
      <dgm:spPr/>
      <dgm:t>
        <a:bodyPr/>
        <a:lstStyle/>
        <a:p>
          <a:endParaRPr lang="en-US"/>
        </a:p>
      </dgm:t>
    </dgm:pt>
    <dgm:pt modelId="{29CA40B8-53ED-7C49-9145-C26EBF6E1468}" type="sibTrans" cxnId="{C0DD9C14-9A30-C14B-82B2-03A5882F85B1}">
      <dgm:prSet/>
      <dgm:spPr/>
      <dgm:t>
        <a:bodyPr/>
        <a:lstStyle/>
        <a:p>
          <a:endParaRPr lang="en-US"/>
        </a:p>
      </dgm:t>
    </dgm:pt>
    <dgm:pt modelId="{B1D322D7-65FC-AC47-949B-BD918936377E}">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One User Account</a:t>
          </a:r>
          <a:endParaRPr lang="en-US" sz="2000" dirty="0">
            <a:solidFill>
              <a:schemeClr val="bg1">
                <a:lumMod val="50000"/>
              </a:schemeClr>
            </a:solidFill>
          </a:endParaRPr>
        </a:p>
      </dgm:t>
    </dgm:pt>
    <dgm:pt modelId="{987A9678-E415-E748-AB76-C11841CA9ED6}" type="parTrans" cxnId="{B7461456-8B37-2A46-B394-B7D89287BFF6}">
      <dgm:prSet/>
      <dgm:spPr/>
      <dgm:t>
        <a:bodyPr/>
        <a:lstStyle/>
        <a:p>
          <a:endParaRPr lang="en-US"/>
        </a:p>
      </dgm:t>
    </dgm:pt>
    <dgm:pt modelId="{3AEA3F10-32AB-1E43-9557-36D9EBE6DBA4}" type="sibTrans" cxnId="{B7461456-8B37-2A46-B394-B7D89287BFF6}">
      <dgm:prSet/>
      <dgm:spPr/>
      <dgm:t>
        <a:bodyPr/>
        <a:lstStyle/>
        <a:p>
          <a:endParaRPr lang="en-US"/>
        </a:p>
      </dgm:t>
    </dgm:pt>
    <dgm:pt modelId="{BFE8A48F-DE38-6E47-9196-C055048FB611}">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Authorized User</a:t>
          </a:r>
          <a:endParaRPr lang="en-US" sz="2000" dirty="0">
            <a:solidFill>
              <a:schemeClr val="bg1">
                <a:lumMod val="50000"/>
              </a:schemeClr>
            </a:solidFill>
          </a:endParaRPr>
        </a:p>
      </dgm:t>
    </dgm:pt>
    <dgm:pt modelId="{A133419D-363B-2649-BC9B-812A3CCBE58B}" type="parTrans" cxnId="{9E51085B-83B6-424B-B326-6BE0B6803F24}">
      <dgm:prSet/>
      <dgm:spPr/>
      <dgm:t>
        <a:bodyPr/>
        <a:lstStyle/>
        <a:p>
          <a:endParaRPr lang="en-US"/>
        </a:p>
      </dgm:t>
    </dgm:pt>
    <dgm:pt modelId="{AEDEB5CE-3CF9-A340-9109-EA1EB1CB7795}" type="sibTrans" cxnId="{9E51085B-83B6-424B-B326-6BE0B6803F24}">
      <dgm:prSet/>
      <dgm:spPr/>
      <dgm:t>
        <a:bodyPr/>
        <a:lstStyle/>
        <a:p>
          <a:endParaRPr lang="en-US"/>
        </a:p>
      </dgm:t>
    </dgm:pt>
    <dgm:pt modelId="{075BE984-7757-A04E-BCA5-77AF46D9D7CF}">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User1 : Password</a:t>
          </a:r>
          <a:endParaRPr lang="en-US" sz="2000" dirty="0">
            <a:solidFill>
              <a:schemeClr val="bg1">
                <a:lumMod val="50000"/>
              </a:schemeClr>
            </a:solidFill>
          </a:endParaRPr>
        </a:p>
      </dgm:t>
    </dgm:pt>
    <dgm:pt modelId="{A5EEBDE0-E41A-674E-8E73-A40BE25C15A6}" type="parTrans" cxnId="{F29E0883-1122-E44B-95BC-C7B883158984}">
      <dgm:prSet/>
      <dgm:spPr/>
      <dgm:t>
        <a:bodyPr/>
        <a:lstStyle/>
        <a:p>
          <a:endParaRPr lang="en-US"/>
        </a:p>
      </dgm:t>
    </dgm:pt>
    <dgm:pt modelId="{8376AEC9-9A92-6B47-8518-CD9F9633D5F3}" type="sibTrans" cxnId="{F29E0883-1122-E44B-95BC-C7B883158984}">
      <dgm:prSet/>
      <dgm:spPr/>
      <dgm:t>
        <a:bodyPr/>
        <a:lstStyle/>
        <a:p>
          <a:endParaRPr lang="en-US"/>
        </a:p>
      </dgm:t>
    </dgm:pt>
    <dgm:pt modelId="{69F50E82-B218-0149-831F-00D3000A6063}">
      <dgm:prSet custT="1">
        <dgm:style>
          <a:lnRef idx="0">
            <a:schemeClr val="accent3"/>
          </a:lnRef>
          <a:fillRef idx="3">
            <a:schemeClr val="accent3"/>
          </a:fillRef>
          <a:effectRef idx="3">
            <a:schemeClr val="accent3"/>
          </a:effectRef>
          <a:fontRef idx="minor">
            <a:schemeClr val="lt1"/>
          </a:fontRef>
        </dgm:style>
      </dgm:prSet>
      <dgm:spPr/>
      <dgm:t>
        <a:bodyPr anchor="t"/>
        <a:lstStyle/>
        <a:p>
          <a:pPr algn="l" rtl="0"/>
          <a:r>
            <a:rPr lang="en-US" sz="2000" dirty="0" smtClean="0">
              <a:solidFill>
                <a:schemeClr val="bg1">
                  <a:lumMod val="50000"/>
                </a:schemeClr>
              </a:solidFill>
            </a:rPr>
            <a:t>Quarterly Milestones</a:t>
          </a:r>
          <a:endParaRPr lang="en-US" sz="2000" dirty="0">
            <a:solidFill>
              <a:schemeClr val="bg1">
                <a:lumMod val="50000"/>
              </a:schemeClr>
            </a:solidFill>
          </a:endParaRPr>
        </a:p>
      </dgm:t>
    </dgm:pt>
    <dgm:pt modelId="{028BFD6D-DDDE-E34A-A93F-2E77BA0BBDCE}" type="parTrans" cxnId="{3E82F0B5-38CF-0747-B1DB-084745C3C6F5}">
      <dgm:prSet/>
      <dgm:spPr/>
      <dgm:t>
        <a:bodyPr/>
        <a:lstStyle/>
        <a:p>
          <a:endParaRPr lang="en-US"/>
        </a:p>
      </dgm:t>
    </dgm:pt>
    <dgm:pt modelId="{2B3D933D-8B29-E945-BA75-5193B12CF0F3}" type="sibTrans" cxnId="{3E82F0B5-38CF-0747-B1DB-084745C3C6F5}">
      <dgm:prSet/>
      <dgm:spPr/>
      <dgm:t>
        <a:bodyPr/>
        <a:lstStyle/>
        <a:p>
          <a:endParaRPr lang="en-US"/>
        </a:p>
      </dgm:t>
    </dgm:pt>
    <dgm:pt modelId="{A42BDEDD-54C6-7248-A21F-9C0181BD845E}" type="pres">
      <dgm:prSet presAssocID="{D408E9F9-3D29-D44E-8AFA-74862ADC7A45}" presName="diagram" presStyleCnt="0">
        <dgm:presLayoutVars>
          <dgm:dir/>
          <dgm:resizeHandles val="exact"/>
        </dgm:presLayoutVars>
      </dgm:prSet>
      <dgm:spPr/>
      <dgm:t>
        <a:bodyPr/>
        <a:lstStyle/>
        <a:p>
          <a:endParaRPr lang="en-US"/>
        </a:p>
      </dgm:t>
    </dgm:pt>
    <dgm:pt modelId="{C5CA5506-5DDF-A44E-83BF-424E61E57368}" type="pres">
      <dgm:prSet presAssocID="{8EE755DD-25D3-124A-B827-CA85475D9502}" presName="node" presStyleLbl="node1" presStyleIdx="0" presStyleCnt="4" custScaleX="133813">
        <dgm:presLayoutVars>
          <dgm:bulletEnabled val="1"/>
        </dgm:presLayoutVars>
      </dgm:prSet>
      <dgm:spPr/>
      <dgm:t>
        <a:bodyPr/>
        <a:lstStyle/>
        <a:p>
          <a:endParaRPr lang="en-US"/>
        </a:p>
      </dgm:t>
    </dgm:pt>
    <dgm:pt modelId="{EA61259C-6737-7648-AE7A-C09F85EFCFC7}" type="pres">
      <dgm:prSet presAssocID="{F90A6792-839A-0D46-90E1-3414D70EAA4F}" presName="sibTrans" presStyleCnt="0"/>
      <dgm:spPr/>
    </dgm:pt>
    <dgm:pt modelId="{E3535F0B-1180-254B-AE8D-BA63A702FCE9}" type="pres">
      <dgm:prSet presAssocID="{427D7823-6EDD-774E-9F74-F5C6CA8163DB}" presName="node" presStyleLbl="node1" presStyleIdx="1" presStyleCnt="4" custScaleX="133813">
        <dgm:presLayoutVars>
          <dgm:bulletEnabled val="1"/>
        </dgm:presLayoutVars>
      </dgm:prSet>
      <dgm:spPr/>
      <dgm:t>
        <a:bodyPr/>
        <a:lstStyle/>
        <a:p>
          <a:endParaRPr lang="en-US"/>
        </a:p>
      </dgm:t>
    </dgm:pt>
    <dgm:pt modelId="{2A37A271-D0FB-2F4C-B343-3638C07C2EAC}" type="pres">
      <dgm:prSet presAssocID="{8F64A202-9A83-C445-83C9-21F316CEEC35}" presName="sibTrans" presStyleCnt="0"/>
      <dgm:spPr/>
    </dgm:pt>
    <dgm:pt modelId="{82954AA6-A00F-DD4C-A232-2899C2DE812D}" type="pres">
      <dgm:prSet presAssocID="{CAC59A43-E54E-D243-B3DC-C3643859108F}" presName="node" presStyleLbl="node1" presStyleIdx="2" presStyleCnt="4" custScaleX="133813">
        <dgm:presLayoutVars>
          <dgm:bulletEnabled val="1"/>
        </dgm:presLayoutVars>
      </dgm:prSet>
      <dgm:spPr/>
      <dgm:t>
        <a:bodyPr/>
        <a:lstStyle/>
        <a:p>
          <a:endParaRPr lang="en-US"/>
        </a:p>
      </dgm:t>
    </dgm:pt>
    <dgm:pt modelId="{CDE526D3-8B89-2B47-BAFE-F182E0A918F3}" type="pres">
      <dgm:prSet presAssocID="{0970FDB6-78E8-0443-988B-D09CFF54DD2E}" presName="sibTrans" presStyleCnt="0"/>
      <dgm:spPr/>
    </dgm:pt>
    <dgm:pt modelId="{5A494CD6-FCB1-6F47-9DB8-1EC36F210830}" type="pres">
      <dgm:prSet presAssocID="{CDCEDDAC-FD9F-0A40-8FCE-B1FF6F35117C}" presName="node" presStyleLbl="node1" presStyleIdx="3" presStyleCnt="4" custScaleX="133813" custLinFactNeighborX="2190">
        <dgm:presLayoutVars>
          <dgm:bulletEnabled val="1"/>
        </dgm:presLayoutVars>
      </dgm:prSet>
      <dgm:spPr/>
      <dgm:t>
        <a:bodyPr/>
        <a:lstStyle/>
        <a:p>
          <a:endParaRPr lang="en-US"/>
        </a:p>
      </dgm:t>
    </dgm:pt>
  </dgm:ptLst>
  <dgm:cxnLst>
    <dgm:cxn modelId="{3E82F0B5-38CF-0747-B1DB-084745C3C6F5}" srcId="{CDCEDDAC-FD9F-0A40-8FCE-B1FF6F35117C}" destId="{69F50E82-B218-0149-831F-00D3000A6063}" srcOrd="1" destOrd="0" parTransId="{028BFD6D-DDDE-E34A-A93F-2E77BA0BBDCE}" sibTransId="{2B3D933D-8B29-E945-BA75-5193B12CF0F3}"/>
    <dgm:cxn modelId="{F29E0883-1122-E44B-95BC-C7B883158984}" srcId="{427D7823-6EDD-774E-9F74-F5C6CA8163DB}" destId="{075BE984-7757-A04E-BCA5-77AF46D9D7CF}" srcOrd="3" destOrd="0" parTransId="{A5EEBDE0-E41A-674E-8E73-A40BE25C15A6}" sibTransId="{8376AEC9-9A92-6B47-8518-CD9F9633D5F3}"/>
    <dgm:cxn modelId="{8F0032D7-81C7-C440-9A18-C91D8493CB30}" srcId="{8EE755DD-25D3-124A-B827-CA85475D9502}" destId="{7C3A5B03-1390-D54B-9B44-38C90C149CA0}" srcOrd="0" destOrd="0" parTransId="{55FA0B9E-8AB0-304B-B158-46BBF182CDFD}" sibTransId="{BA804569-BF9A-7D44-A9CC-3CD8A3A984FE}"/>
    <dgm:cxn modelId="{35D84897-198C-9342-9139-7791E6C185A1}" type="presOf" srcId="{7C3A5B03-1390-D54B-9B44-38C90C149CA0}" destId="{C5CA5506-5DDF-A44E-83BF-424E61E57368}" srcOrd="0" destOrd="1" presId="urn:microsoft.com/office/officeart/2005/8/layout/default"/>
    <dgm:cxn modelId="{987D4D52-CCFE-9549-9BCA-15DB78A61219}" srcId="{CAC59A43-E54E-D243-B3DC-C3643859108F}" destId="{90BFF506-B400-4048-86A7-C317F210CCAA}" srcOrd="1" destOrd="0" parTransId="{8E763D20-9204-2B4C-8304-6A2CB666BC83}" sibTransId="{E5811A68-422F-0A4F-AEBF-CBC695A5F695}"/>
    <dgm:cxn modelId="{31B22134-A8F1-104A-95E0-F67EFB2F8ADD}" type="presOf" srcId="{2241F4BA-F2DF-1E43-AC97-2E65FAECFE25}" destId="{5A494CD6-FCB1-6F47-9DB8-1EC36F210830}" srcOrd="0" destOrd="1" presId="urn:microsoft.com/office/officeart/2005/8/layout/default"/>
    <dgm:cxn modelId="{17481888-3B53-1549-AF07-82B4DC063E26}" type="presOf" srcId="{075BE984-7757-A04E-BCA5-77AF46D9D7CF}" destId="{E3535F0B-1180-254B-AE8D-BA63A702FCE9}" srcOrd="0" destOrd="4" presId="urn:microsoft.com/office/officeart/2005/8/layout/default"/>
    <dgm:cxn modelId="{644F779E-53A6-4245-A2A7-54628D2F690C}" type="presOf" srcId="{CAC59A43-E54E-D243-B3DC-C3643859108F}" destId="{82954AA6-A00F-DD4C-A232-2899C2DE812D}" srcOrd="0" destOrd="0" presId="urn:microsoft.com/office/officeart/2005/8/layout/default"/>
    <dgm:cxn modelId="{29C52B69-8E20-154A-BDA2-CB6495F080BB}" type="presOf" srcId="{51AEDDA9-B361-5942-B794-21EA7863BF33}" destId="{C5CA5506-5DDF-A44E-83BF-424E61E57368}" srcOrd="0" destOrd="2" presId="urn:microsoft.com/office/officeart/2005/8/layout/default"/>
    <dgm:cxn modelId="{47E3715E-8C63-244E-BC77-AD19091526B5}" type="presOf" srcId="{BFE8A48F-DE38-6E47-9196-C055048FB611}" destId="{E3535F0B-1180-254B-AE8D-BA63A702FCE9}" srcOrd="0" destOrd="3" presId="urn:microsoft.com/office/officeart/2005/8/layout/default"/>
    <dgm:cxn modelId="{BD8DF530-25F4-1B44-B0C6-F016D75B31B7}" srcId="{CDCEDDAC-FD9F-0A40-8FCE-B1FF6F35117C}" destId="{2241F4BA-F2DF-1E43-AC97-2E65FAECFE25}" srcOrd="0" destOrd="0" parTransId="{C24EF82E-24EA-F14C-AA1A-4A6EF218AE57}" sibTransId="{A778EAAE-BBAF-C74D-86A6-6FFFE1407BD5}"/>
    <dgm:cxn modelId="{A437451A-A7F7-7843-A515-F0ECB46CBC58}" type="presOf" srcId="{CDCEDDAC-FD9F-0A40-8FCE-B1FF6F35117C}" destId="{5A494CD6-FCB1-6F47-9DB8-1EC36F210830}" srcOrd="0" destOrd="0" presId="urn:microsoft.com/office/officeart/2005/8/layout/default"/>
    <dgm:cxn modelId="{5D8E4B4B-CD5E-FE40-8E48-818242A6701F}" srcId="{D408E9F9-3D29-D44E-8AFA-74862ADC7A45}" destId="{CAC59A43-E54E-D243-B3DC-C3643859108F}" srcOrd="2" destOrd="0" parTransId="{7C61FE80-58D8-E346-9658-2A5E756DB3BA}" sibTransId="{0970FDB6-78E8-0443-988B-D09CFF54DD2E}"/>
    <dgm:cxn modelId="{4285E324-F977-8A40-9544-61858AC054BB}" type="presOf" srcId="{837EB5F0-E7A1-4643-B69D-77E93E7A50BF}" destId="{E3535F0B-1180-254B-AE8D-BA63A702FCE9}" srcOrd="0" destOrd="1" presId="urn:microsoft.com/office/officeart/2005/8/layout/default"/>
    <dgm:cxn modelId="{72B6ACFB-117B-274C-8956-ACBC36C10EBB}" srcId="{8EE755DD-25D3-124A-B827-CA85475D9502}" destId="{51AEDDA9-B361-5942-B794-21EA7863BF33}" srcOrd="1" destOrd="0" parTransId="{62BB61BB-F2A1-EE43-895A-3DDD9A10A917}" sibTransId="{C62C999C-5BBB-0942-A545-C4BB28FD7A92}"/>
    <dgm:cxn modelId="{4523A19D-294F-C94D-A852-607F4AADE255}" type="presOf" srcId="{81C45E97-D845-324C-A14A-C8D57D025326}" destId="{82954AA6-A00F-DD4C-A232-2899C2DE812D}" srcOrd="0" destOrd="1" presId="urn:microsoft.com/office/officeart/2005/8/layout/default"/>
    <dgm:cxn modelId="{9E51085B-83B6-424B-B326-6BE0B6803F24}" srcId="{427D7823-6EDD-774E-9F74-F5C6CA8163DB}" destId="{BFE8A48F-DE38-6E47-9196-C055048FB611}" srcOrd="2" destOrd="0" parTransId="{A133419D-363B-2649-BC9B-812A3CCBE58B}" sibTransId="{AEDEB5CE-3CF9-A340-9109-EA1EB1CB7795}"/>
    <dgm:cxn modelId="{FB2B34A2-85CC-5F4A-9B2A-16F44D6682F7}" type="presOf" srcId="{8EE755DD-25D3-124A-B827-CA85475D9502}" destId="{C5CA5506-5DDF-A44E-83BF-424E61E57368}" srcOrd="0" destOrd="0" presId="urn:microsoft.com/office/officeart/2005/8/layout/default"/>
    <dgm:cxn modelId="{4AB39403-C0CB-214C-8048-B3EFB4222F99}" type="presOf" srcId="{0B80603E-8433-0347-B7BB-3786CEEFDEF6}" destId="{82954AA6-A00F-DD4C-A232-2899C2DE812D}" srcOrd="0" destOrd="3" presId="urn:microsoft.com/office/officeart/2005/8/layout/default"/>
    <dgm:cxn modelId="{0293B43C-13F5-3144-B9FB-DD43AD6C29AE}" type="presOf" srcId="{D408E9F9-3D29-D44E-8AFA-74862ADC7A45}" destId="{A42BDEDD-54C6-7248-A21F-9C0181BD845E}" srcOrd="0" destOrd="0" presId="urn:microsoft.com/office/officeart/2005/8/layout/default"/>
    <dgm:cxn modelId="{2FA49360-0383-3346-B853-1F840CD82937}" type="presOf" srcId="{B1D322D7-65FC-AC47-949B-BD918936377E}" destId="{E3535F0B-1180-254B-AE8D-BA63A702FCE9}" srcOrd="0" destOrd="2" presId="urn:microsoft.com/office/officeart/2005/8/layout/default"/>
    <dgm:cxn modelId="{FC5723D3-3542-2849-9E45-A672951C2E1E}" srcId="{D408E9F9-3D29-D44E-8AFA-74862ADC7A45}" destId="{CDCEDDAC-FD9F-0A40-8FCE-B1FF6F35117C}" srcOrd="3" destOrd="0" parTransId="{67E70898-FB0D-E34A-AE5A-399E9218749B}" sibTransId="{39D9ABCD-DCFC-1846-B90E-E390320FDB41}"/>
    <dgm:cxn modelId="{2FBE7AF2-EB9C-9943-A1AD-F849F7337EE8}" srcId="{D408E9F9-3D29-D44E-8AFA-74862ADC7A45}" destId="{427D7823-6EDD-774E-9F74-F5C6CA8163DB}" srcOrd="1" destOrd="0" parTransId="{A6AFC664-9B51-314E-B06E-3380D3D4A9EA}" sibTransId="{8F64A202-9A83-C445-83C9-21F316CEEC35}"/>
    <dgm:cxn modelId="{C1E8F0D0-DCA0-F446-B7FB-C709ABFD2504}" srcId="{D408E9F9-3D29-D44E-8AFA-74862ADC7A45}" destId="{8EE755DD-25D3-124A-B827-CA85475D9502}" srcOrd="0" destOrd="0" parTransId="{FC57C865-1EEB-B542-B10A-85ED088F6964}" sibTransId="{F90A6792-839A-0D46-90E1-3414D70EAA4F}"/>
    <dgm:cxn modelId="{B7461456-8B37-2A46-B394-B7D89287BFF6}" srcId="{427D7823-6EDD-774E-9F74-F5C6CA8163DB}" destId="{B1D322D7-65FC-AC47-949B-BD918936377E}" srcOrd="1" destOrd="0" parTransId="{987A9678-E415-E748-AB76-C11841CA9ED6}" sibTransId="{3AEA3F10-32AB-1E43-9557-36D9EBE6DBA4}"/>
    <dgm:cxn modelId="{EBBE727D-49F6-BE48-995C-9F3043B8E3AF}" type="presOf" srcId="{90BFF506-B400-4048-86A7-C317F210CCAA}" destId="{82954AA6-A00F-DD4C-A232-2899C2DE812D}" srcOrd="0" destOrd="2" presId="urn:microsoft.com/office/officeart/2005/8/layout/default"/>
    <dgm:cxn modelId="{CEE78BFE-3019-7340-B007-7831A7981D56}" srcId="{CAC59A43-E54E-D243-B3DC-C3643859108F}" destId="{6BA69D43-F4AD-214E-AF83-866D3CB58468}" srcOrd="3" destOrd="0" parTransId="{1A3F87DB-10BF-2E4C-9A20-1232771AAD32}" sibTransId="{CBD1D905-B04B-1E48-88CA-4DDBD937EDDD}"/>
    <dgm:cxn modelId="{D7CDB6EB-470F-A441-A25F-14208B382693}" srcId="{CAC59A43-E54E-D243-B3DC-C3643859108F}" destId="{0B80603E-8433-0347-B7BB-3786CEEFDEF6}" srcOrd="2" destOrd="0" parTransId="{D56A9238-EC26-B54F-A019-E4249E572B8B}" sibTransId="{72F432D1-DD31-1842-B508-8FD94A71E910}"/>
    <dgm:cxn modelId="{0645A6F8-3FFC-F247-BBE2-F0C8907A043F}" type="presOf" srcId="{69F50E82-B218-0149-831F-00D3000A6063}" destId="{5A494CD6-FCB1-6F47-9DB8-1EC36F210830}" srcOrd="0" destOrd="2" presId="urn:microsoft.com/office/officeart/2005/8/layout/default"/>
    <dgm:cxn modelId="{97B05075-9D90-2E47-91B3-19AA82D03904}" srcId="{CAC59A43-E54E-D243-B3DC-C3643859108F}" destId="{81C45E97-D845-324C-A14A-C8D57D025326}" srcOrd="0" destOrd="0" parTransId="{4C0B6433-873B-8146-8CA7-4D61FEE41486}" sibTransId="{EB872050-E954-D847-B409-D19FB86EB1DD}"/>
    <dgm:cxn modelId="{C0DD9C14-9A30-C14B-82B2-03A5882F85B1}" srcId="{427D7823-6EDD-774E-9F74-F5C6CA8163DB}" destId="{837EB5F0-E7A1-4643-B69D-77E93E7A50BF}" srcOrd="0" destOrd="0" parTransId="{176CCFAE-AEB7-1349-9D32-43FCBD97BA55}" sibTransId="{29CA40B8-53ED-7C49-9145-C26EBF6E1468}"/>
    <dgm:cxn modelId="{727BF293-B5EA-D04B-ABFB-C0ECAF3C9E34}" type="presOf" srcId="{6BA69D43-F4AD-214E-AF83-866D3CB58468}" destId="{82954AA6-A00F-DD4C-A232-2899C2DE812D}" srcOrd="0" destOrd="4" presId="urn:microsoft.com/office/officeart/2005/8/layout/default"/>
    <dgm:cxn modelId="{8FF86A23-F2C5-714F-8B9F-D354A814E3A5}" type="presOf" srcId="{427D7823-6EDD-774E-9F74-F5C6CA8163DB}" destId="{E3535F0B-1180-254B-AE8D-BA63A702FCE9}" srcOrd="0" destOrd="0" presId="urn:microsoft.com/office/officeart/2005/8/layout/default"/>
    <dgm:cxn modelId="{18F16A4E-A785-9A48-B4F9-2345719188A0}" type="presParOf" srcId="{A42BDEDD-54C6-7248-A21F-9C0181BD845E}" destId="{C5CA5506-5DDF-A44E-83BF-424E61E57368}" srcOrd="0" destOrd="0" presId="urn:microsoft.com/office/officeart/2005/8/layout/default"/>
    <dgm:cxn modelId="{98D9EFA2-ED3D-9042-8254-27B44FAFEDF6}" type="presParOf" srcId="{A42BDEDD-54C6-7248-A21F-9C0181BD845E}" destId="{EA61259C-6737-7648-AE7A-C09F85EFCFC7}" srcOrd="1" destOrd="0" presId="urn:microsoft.com/office/officeart/2005/8/layout/default"/>
    <dgm:cxn modelId="{A48CD032-4FCD-944A-AFDA-E31373926E76}" type="presParOf" srcId="{A42BDEDD-54C6-7248-A21F-9C0181BD845E}" destId="{E3535F0B-1180-254B-AE8D-BA63A702FCE9}" srcOrd="2" destOrd="0" presId="urn:microsoft.com/office/officeart/2005/8/layout/default"/>
    <dgm:cxn modelId="{BE1CEE25-52BE-2145-88B5-122354BF6190}" type="presParOf" srcId="{A42BDEDD-54C6-7248-A21F-9C0181BD845E}" destId="{2A37A271-D0FB-2F4C-B343-3638C07C2EAC}" srcOrd="3" destOrd="0" presId="urn:microsoft.com/office/officeart/2005/8/layout/default"/>
    <dgm:cxn modelId="{BD5D3E55-34DA-9F41-A2BD-55FAD7FBEC65}" type="presParOf" srcId="{A42BDEDD-54C6-7248-A21F-9C0181BD845E}" destId="{82954AA6-A00F-DD4C-A232-2899C2DE812D}" srcOrd="4" destOrd="0" presId="urn:microsoft.com/office/officeart/2005/8/layout/default"/>
    <dgm:cxn modelId="{3559FF3A-79FB-364D-AD07-CDD993BE8DBB}" type="presParOf" srcId="{A42BDEDD-54C6-7248-A21F-9C0181BD845E}" destId="{CDE526D3-8B89-2B47-BAFE-F182E0A918F3}" srcOrd="5" destOrd="0" presId="urn:microsoft.com/office/officeart/2005/8/layout/default"/>
    <dgm:cxn modelId="{83980BAE-B3F4-B148-83DC-03ADE18FFA61}" type="presParOf" srcId="{A42BDEDD-54C6-7248-A21F-9C0181BD845E}" destId="{5A494CD6-FCB1-6F47-9DB8-1EC36F21083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C344C-3021-C048-9CF9-EDCE3ADC4B60}">
      <dsp:nvSpPr>
        <dsp:cNvPr id="0" name=""/>
        <dsp:cNvSpPr/>
      </dsp:nvSpPr>
      <dsp:spPr>
        <a:xfrm>
          <a:off x="21" y="296"/>
          <a:ext cx="8877256" cy="6162081"/>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50800" dist="38100" dir="2700000" algn="tl" rotWithShape="0">
            <a:prstClr val="black">
              <a:alpha val="40000"/>
            </a:prstClr>
          </a:outerShdw>
        </a:effectLst>
        <a:scene3d>
          <a:camera prst="orthographicFront"/>
          <a:lightRig rig="threePt" dir="t"/>
        </a:scene3d>
        <a:sp3d>
          <a:bevelT/>
        </a:sp3d>
      </dsp:spPr>
      <dsp:style>
        <a:lnRef idx="1">
          <a:schemeClr val="accent3"/>
        </a:lnRef>
        <a:fillRef idx="2">
          <a:schemeClr val="accent3"/>
        </a:fillRef>
        <a:effectRef idx="1">
          <a:schemeClr val="accent3"/>
        </a:effectRef>
        <a:fontRef idx="minor">
          <a:schemeClr val="dk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1" y="296"/>
        <a:ext cx="8877256" cy="61620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4A082-4235-F345-9FCE-7724D28C0FD6}">
      <dsp:nvSpPr>
        <dsp:cNvPr id="0" name=""/>
        <dsp:cNvSpPr/>
      </dsp:nvSpPr>
      <dsp:spPr>
        <a:xfrm>
          <a:off x="18896" y="298707"/>
          <a:ext cx="4028924" cy="1878349"/>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Baseline Start</a:t>
          </a:r>
          <a:endParaRPr lang="en-US" sz="2400" b="1"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b="0" kern="1200" dirty="0" smtClean="0">
              <a:solidFill>
                <a:schemeClr val="bg1">
                  <a:lumMod val="50000"/>
                </a:schemeClr>
              </a:solidFill>
            </a:rPr>
            <a:t>Basic Components</a:t>
          </a:r>
          <a:endParaRPr lang="en-US" sz="2000" b="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b="0" kern="1200" dirty="0" smtClean="0">
              <a:solidFill>
                <a:schemeClr val="bg1">
                  <a:lumMod val="50000"/>
                </a:schemeClr>
              </a:solidFill>
            </a:rPr>
            <a:t>Future Releases</a:t>
          </a:r>
          <a:endParaRPr lang="en-US" sz="2000" b="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b="0" kern="1200" dirty="0" smtClean="0">
              <a:solidFill>
                <a:schemeClr val="bg1">
                  <a:lumMod val="50000"/>
                </a:schemeClr>
              </a:solidFill>
            </a:rPr>
            <a:t>Issues Tag: #eclipse</a:t>
          </a:r>
          <a:endParaRPr lang="en-US" sz="2000" b="0" kern="1200" dirty="0">
            <a:solidFill>
              <a:schemeClr val="bg1">
                <a:lumMod val="50000"/>
              </a:schemeClr>
            </a:solidFill>
          </a:endParaRPr>
        </a:p>
      </dsp:txBody>
      <dsp:txXfrm>
        <a:off x="18896" y="298707"/>
        <a:ext cx="4028924" cy="1878349"/>
      </dsp:txXfrm>
    </dsp:sp>
    <dsp:sp modelId="{B1B23DD3-D655-7E4F-9011-AB85929B4DEA}">
      <dsp:nvSpPr>
        <dsp:cNvPr id="0" name=""/>
        <dsp:cNvSpPr/>
      </dsp:nvSpPr>
      <dsp:spPr>
        <a:xfrm>
          <a:off x="4829747" y="267889"/>
          <a:ext cx="3336352" cy="3657689"/>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Basic Components</a:t>
          </a:r>
          <a:endParaRPr lang="en-US" sz="2400" b="1"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Spring (IDE STS)</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Web Tools Platform</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m2e (maven)</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Packaging</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a:t>
          </a:r>
          <a:r>
            <a:rPr lang="en-US" sz="1800" b="0" kern="1200" dirty="0" err="1" smtClean="0">
              <a:solidFill>
                <a:schemeClr val="bg1">
                  <a:lumMod val="50000"/>
                </a:schemeClr>
              </a:solidFill>
            </a:rPr>
            <a:t>Egit</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a:t>
          </a:r>
          <a:r>
            <a:rPr lang="en-US" sz="1800" b="0" kern="1200" dirty="0" err="1" smtClean="0">
              <a:solidFill>
                <a:schemeClr val="bg1">
                  <a:lumMod val="50000"/>
                </a:schemeClr>
              </a:solidFill>
            </a:rPr>
            <a:t>AspectJ</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Modeling</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err="1" smtClean="0">
              <a:solidFill>
                <a:schemeClr val="bg1">
                  <a:lumMod val="50000"/>
                </a:schemeClr>
              </a:solidFill>
            </a:rPr>
            <a:t>VMWare</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Data Tools</a:t>
          </a:r>
          <a:endParaRPr lang="en-US" sz="1800" b="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0" kern="1200" dirty="0" smtClean="0">
              <a:solidFill>
                <a:schemeClr val="bg1">
                  <a:lumMod val="50000"/>
                </a:schemeClr>
              </a:solidFill>
            </a:rPr>
            <a:t>Eclipse </a:t>
          </a:r>
          <a:r>
            <a:rPr lang="en-US" sz="1800" b="0" kern="1200" dirty="0" err="1" smtClean="0">
              <a:solidFill>
                <a:schemeClr val="bg1">
                  <a:lumMod val="50000"/>
                </a:schemeClr>
              </a:solidFill>
            </a:rPr>
            <a:t>Mylyn</a:t>
          </a:r>
          <a:endParaRPr lang="en-US" sz="1800" b="0" kern="1200" dirty="0">
            <a:solidFill>
              <a:schemeClr val="bg1">
                <a:lumMod val="50000"/>
              </a:schemeClr>
            </a:solidFill>
          </a:endParaRPr>
        </a:p>
      </dsp:txBody>
      <dsp:txXfrm>
        <a:off x="4829747" y="267889"/>
        <a:ext cx="3336352" cy="36576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DA26F-28A6-C247-B52B-07D059AE0C29}">
      <dsp:nvSpPr>
        <dsp:cNvPr id="0" name=""/>
        <dsp:cNvSpPr/>
      </dsp:nvSpPr>
      <dsp:spPr>
        <a:xfrm>
          <a:off x="1294" y="380999"/>
          <a:ext cx="3352785" cy="209550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chemeClr val="bg1">
                  <a:lumMod val="50000"/>
                </a:schemeClr>
              </a:solidFill>
            </a:rPr>
            <a:t>Overview</a:t>
          </a:r>
          <a:endParaRPr lang="en-US" sz="24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Build Environment</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Software Project Management</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Project Comprehension</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Guidelines for Best Practices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Quality Project Information</a:t>
          </a:r>
          <a:endParaRPr lang="en-US" sz="1800" kern="1200" dirty="0">
            <a:solidFill>
              <a:schemeClr val="bg1">
                <a:lumMod val="50000"/>
              </a:schemeClr>
            </a:solidFill>
          </a:endParaRPr>
        </a:p>
      </dsp:txBody>
      <dsp:txXfrm>
        <a:off x="1294" y="380999"/>
        <a:ext cx="3352785" cy="2095500"/>
      </dsp:txXfrm>
    </dsp:sp>
    <dsp:sp modelId="{D34E6A32-D6BB-6B4F-A035-37294327D44C}">
      <dsp:nvSpPr>
        <dsp:cNvPr id="0" name=""/>
        <dsp:cNvSpPr/>
      </dsp:nvSpPr>
      <dsp:spPr>
        <a:xfrm>
          <a:off x="3828504" y="444503"/>
          <a:ext cx="4731295" cy="1968493"/>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kern="1200" dirty="0" smtClean="0">
              <a:solidFill>
                <a:schemeClr val="bg1">
                  <a:lumMod val="50000"/>
                </a:schemeClr>
              </a:solidFill>
            </a:rPr>
            <a:t>POM Files</a:t>
          </a:r>
          <a:endParaRPr lang="en-US" sz="24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Project Object Model</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XML Representation</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Who – What – Where Lifecycles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One Stop Shop for All Things Project</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Issues Tag: #maven</a:t>
          </a:r>
          <a:endParaRPr lang="en-US" sz="1800" kern="1200" dirty="0">
            <a:solidFill>
              <a:schemeClr val="bg1">
                <a:lumMod val="50000"/>
              </a:schemeClr>
            </a:solidFill>
          </a:endParaRPr>
        </a:p>
      </dsp:txBody>
      <dsp:txXfrm>
        <a:off x="3828504" y="444503"/>
        <a:ext cx="4731295" cy="19684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4CEE3-C66D-BA4A-A377-F13C63600D01}">
      <dsp:nvSpPr>
        <dsp:cNvPr id="0" name=""/>
        <dsp:cNvSpPr/>
      </dsp:nvSpPr>
      <dsp:spPr>
        <a:xfrm>
          <a:off x="0" y="208306"/>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Overview</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Java Servlet</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err="1" smtClean="0">
              <a:solidFill>
                <a:schemeClr val="bg1">
                  <a:lumMod val="50000"/>
                </a:schemeClr>
              </a:solidFill>
            </a:rPr>
            <a:t>JavaServer</a:t>
          </a:r>
          <a:r>
            <a:rPr lang="en-US" sz="1600" kern="1200" dirty="0" smtClean="0">
              <a:solidFill>
                <a:schemeClr val="bg1">
                  <a:lumMod val="50000"/>
                </a:schemeClr>
              </a:solidFill>
            </a:rPr>
            <a:t> Pages</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Scalable</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Mission Critical</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Issues Tag: #TC</a:t>
          </a:r>
          <a:endParaRPr lang="en-US" sz="1600" kern="1200" dirty="0">
            <a:solidFill>
              <a:schemeClr val="bg1">
                <a:lumMod val="50000"/>
              </a:schemeClr>
            </a:solidFill>
          </a:endParaRPr>
        </a:p>
      </dsp:txBody>
      <dsp:txXfrm>
        <a:off x="0" y="208306"/>
        <a:ext cx="4075100" cy="2445060"/>
      </dsp:txXfrm>
    </dsp:sp>
    <dsp:sp modelId="{674E7DE7-4F1E-414A-9FE2-91400F490958}">
      <dsp:nvSpPr>
        <dsp:cNvPr id="0" name=""/>
        <dsp:cNvSpPr/>
      </dsp:nvSpPr>
      <dsp:spPr>
        <a:xfrm>
          <a:off x="4311685" y="217793"/>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Tomcat6</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Servlet 2.5</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JSP 2.1</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Tested and Stable</a:t>
          </a:r>
          <a:endParaRPr lang="en-US" sz="1600" kern="1200" dirty="0">
            <a:solidFill>
              <a:schemeClr val="bg1">
                <a:lumMod val="50000"/>
              </a:schemeClr>
            </a:solidFill>
          </a:endParaRPr>
        </a:p>
        <a:p>
          <a:pPr marL="171450" lvl="1" indent="-171450" algn="l" defTabSz="711200" rtl="0">
            <a:lnSpc>
              <a:spcPct val="90000"/>
            </a:lnSpc>
            <a:spcBef>
              <a:spcPct val="0"/>
            </a:spcBef>
            <a:spcAft>
              <a:spcPct val="15000"/>
            </a:spcAft>
            <a:buChar char="••"/>
          </a:pPr>
          <a:r>
            <a:rPr lang="en-US" sz="1600" kern="1200" dirty="0" smtClean="0">
              <a:solidFill>
                <a:schemeClr val="bg1">
                  <a:lumMod val="50000"/>
                </a:schemeClr>
              </a:solidFill>
            </a:rPr>
            <a:t>Should we use Tomcat 7?</a:t>
          </a:r>
          <a:endParaRPr lang="en-US" sz="1600" kern="1200" dirty="0">
            <a:solidFill>
              <a:schemeClr val="bg1">
                <a:lumMod val="50000"/>
              </a:schemeClr>
            </a:solidFill>
          </a:endParaRPr>
        </a:p>
      </dsp:txBody>
      <dsp:txXfrm>
        <a:off x="4311685" y="217793"/>
        <a:ext cx="4075100" cy="2445060"/>
      </dsp:txXfrm>
    </dsp:sp>
    <dsp:sp modelId="{788C4D6B-4F4C-344F-A63C-8132F7780EE9}">
      <dsp:nvSpPr>
        <dsp:cNvPr id="0" name=""/>
        <dsp:cNvSpPr/>
      </dsp:nvSpPr>
      <dsp:spPr>
        <a:xfrm>
          <a:off x="0" y="2890284"/>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bg1">
                  <a:lumMod val="50000"/>
                </a:schemeClr>
              </a:solidFill>
            </a:rPr>
            <a:t>Eclipse Integration</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Multiple Server Instances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Dynamic Configurations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Automatic Deployments</a:t>
          </a:r>
          <a:endParaRPr lang="en-US" sz="1800" kern="1200" dirty="0">
            <a:solidFill>
              <a:schemeClr val="bg1">
                <a:lumMod val="50000"/>
              </a:schemeClr>
            </a:solidFill>
          </a:endParaRPr>
        </a:p>
      </dsp:txBody>
      <dsp:txXfrm>
        <a:off x="0" y="2890284"/>
        <a:ext cx="4075100" cy="2445060"/>
      </dsp:txXfrm>
    </dsp:sp>
    <dsp:sp modelId="{52C9FD4D-FD3F-C14D-977E-5B2F8933AB98}">
      <dsp:nvSpPr>
        <dsp:cNvPr id="0" name=""/>
        <dsp:cNvSpPr/>
      </dsp:nvSpPr>
      <dsp:spPr>
        <a:xfrm>
          <a:off x="4340170" y="2890284"/>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kern="1200" dirty="0" smtClean="0">
              <a:solidFill>
                <a:schemeClr val="bg1">
                  <a:lumMod val="50000"/>
                </a:schemeClr>
              </a:solidFill>
            </a:rPr>
            <a:t>Deployment</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Multiple Platform</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Eclipse and Maven Integration</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Integrated Testing</a:t>
          </a:r>
          <a:endParaRPr lang="en-US" sz="1800" kern="1200" dirty="0">
            <a:solidFill>
              <a:schemeClr val="bg1">
                <a:lumMod val="50000"/>
              </a:schemeClr>
            </a:solidFill>
          </a:endParaRPr>
        </a:p>
      </dsp:txBody>
      <dsp:txXfrm>
        <a:off x="4340170" y="2890284"/>
        <a:ext cx="4075100" cy="24450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6321E-9C6E-E34D-A135-E97E3B2F1CAA}">
      <dsp:nvSpPr>
        <dsp:cNvPr id="0" name=""/>
        <dsp:cNvSpPr/>
      </dsp:nvSpPr>
      <dsp:spPr>
        <a:xfrm>
          <a:off x="584200" y="2306"/>
          <a:ext cx="3540993"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1 – </a:t>
          </a:r>
          <a:r>
            <a:rPr lang="en-US" sz="1600" kern="1200" dirty="0" err="1" smtClean="0">
              <a:solidFill>
                <a:schemeClr val="bg1">
                  <a:lumMod val="50000"/>
                </a:schemeClr>
              </a:solidFill>
            </a:rPr>
            <a:t>OpenESPI</a:t>
          </a:r>
          <a:r>
            <a:rPr lang="en-US" sz="1600" kern="1200" dirty="0" smtClean="0">
              <a:solidFill>
                <a:schemeClr val="bg1">
                  <a:lumMod val="50000"/>
                </a:schemeClr>
              </a:solidFill>
            </a:rPr>
            <a:t> Project Overview</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Mission/Vision</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Open Source License – Apache 2</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Links and Access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Getting Started</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The Working Parts</a:t>
          </a:r>
          <a:endParaRPr lang="en-US" sz="1200" kern="1200" dirty="0">
            <a:solidFill>
              <a:schemeClr val="bg1">
                <a:lumMod val="50000"/>
              </a:schemeClr>
            </a:solidFill>
          </a:endParaRPr>
        </a:p>
      </dsp:txBody>
      <dsp:txXfrm>
        <a:off x="584200" y="2306"/>
        <a:ext cx="3540993" cy="1667395"/>
      </dsp:txXfrm>
    </dsp:sp>
    <dsp:sp modelId="{EBD38EF9-E1FE-A549-82AA-EE7D9BE023EE}">
      <dsp:nvSpPr>
        <dsp:cNvPr id="0" name=""/>
        <dsp:cNvSpPr/>
      </dsp:nvSpPr>
      <dsp:spPr>
        <a:xfrm>
          <a:off x="4403092" y="2306"/>
          <a:ext cx="3394706"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2 – </a:t>
          </a:r>
          <a:r>
            <a:rPr lang="en-US" sz="1600" kern="1200" dirty="0" err="1" smtClean="0">
              <a:solidFill>
                <a:schemeClr val="bg1">
                  <a:lumMod val="50000"/>
                </a:schemeClr>
              </a:solidFill>
            </a:rPr>
            <a:t>OpenESPI</a:t>
          </a:r>
          <a:r>
            <a:rPr lang="en-US" sz="1600" kern="1200" dirty="0" smtClean="0">
              <a:solidFill>
                <a:schemeClr val="bg1">
                  <a:lumMod val="50000"/>
                </a:schemeClr>
              </a:solidFill>
            </a:rPr>
            <a:t>/</a:t>
          </a:r>
          <a:r>
            <a:rPr lang="en-US" sz="1600" kern="1200" dirty="0" err="1" smtClean="0">
              <a:solidFill>
                <a:schemeClr val="bg1">
                  <a:lumMod val="50000"/>
                </a:schemeClr>
              </a:solidFill>
            </a:rPr>
            <a:t>javaSpring</a:t>
          </a:r>
          <a:r>
            <a:rPr lang="en-US" sz="1600" kern="1200" dirty="0" smtClean="0">
              <a:solidFill>
                <a:schemeClr val="bg1">
                  <a:lumMod val="50000"/>
                </a:schemeClr>
              </a:solidFill>
            </a:rPr>
            <a:t> Development Environment</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lumMod val="50000"/>
                </a:schemeClr>
              </a:solidFill>
            </a:rPr>
            <a:t>GitHub.com</a:t>
          </a:r>
          <a:r>
            <a:rPr lang="en-US" sz="1200" kern="1200" dirty="0" smtClean="0">
              <a:solidFill>
                <a:schemeClr val="bg1">
                  <a:lumMod val="50000"/>
                </a:schemeClr>
              </a:solidFill>
            </a:rPr>
            <a:t>/</a:t>
          </a:r>
          <a:r>
            <a:rPr lang="en-US" sz="1200" kern="1200" dirty="0" err="1" smtClean="0">
              <a:solidFill>
                <a:schemeClr val="bg1">
                  <a:lumMod val="50000"/>
                </a:schemeClr>
              </a:solidFill>
            </a:rPr>
            <a:t>energyos</a:t>
          </a:r>
          <a:r>
            <a:rPr lang="en-US" sz="1200" kern="1200" dirty="0" smtClean="0">
              <a:solidFill>
                <a:schemeClr val="bg1">
                  <a:lumMod val="50000"/>
                </a:schemeClr>
              </a:solidFill>
            </a:rPr>
            <a:t>/</a:t>
          </a:r>
          <a:r>
            <a:rPr lang="en-US" sz="1200" kern="1200" dirty="0" err="1" smtClean="0">
              <a:solidFill>
                <a:schemeClr val="bg1">
                  <a:lumMod val="50000"/>
                </a:schemeClr>
              </a:solidFill>
            </a:rPr>
            <a:t>OpenESPI</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lumMod val="50000"/>
                </a:schemeClr>
              </a:solidFill>
            </a:rPr>
            <a:t>VMWare</a:t>
          </a:r>
          <a:r>
            <a:rPr lang="en-US" sz="1200" kern="1200" dirty="0" smtClean="0">
              <a:solidFill>
                <a:schemeClr val="bg1">
                  <a:lumMod val="50000"/>
                </a:schemeClr>
              </a:solidFill>
            </a:rPr>
            <a:t> Ubuntu Virtual Machine</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Eclipse Indigo, Apache Maven</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Eclipse </a:t>
          </a:r>
          <a:r>
            <a:rPr lang="en-US" sz="1200" kern="1200" dirty="0" err="1" smtClean="0">
              <a:solidFill>
                <a:schemeClr val="bg1">
                  <a:lumMod val="50000"/>
                </a:schemeClr>
              </a:solidFill>
            </a:rPr>
            <a:t>AspectJ</a:t>
          </a:r>
          <a:r>
            <a:rPr lang="en-US" sz="1200" kern="1200" dirty="0" smtClean="0">
              <a:solidFill>
                <a:schemeClr val="bg1">
                  <a:lumMod val="50000"/>
                </a:schemeClr>
              </a:solidFill>
            </a:rPr>
            <a:t>, Apache Tomcat6</a:t>
          </a:r>
          <a:endParaRPr lang="en-US" sz="1200" kern="1200" dirty="0">
            <a:solidFill>
              <a:schemeClr val="bg1">
                <a:lumMod val="50000"/>
              </a:schemeClr>
            </a:solidFill>
          </a:endParaRPr>
        </a:p>
      </dsp:txBody>
      <dsp:txXfrm>
        <a:off x="4403092" y="2306"/>
        <a:ext cx="3394706" cy="1667395"/>
      </dsp:txXfrm>
    </dsp:sp>
    <dsp:sp modelId="{95EAC138-73AB-DD47-B111-6B8551E55EF1}">
      <dsp:nvSpPr>
        <dsp:cNvPr id="0" name=""/>
        <dsp:cNvSpPr/>
      </dsp:nvSpPr>
      <dsp:spPr>
        <a:xfrm>
          <a:off x="573695" y="1947602"/>
          <a:ext cx="3541104" cy="1667395"/>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solidFill>
            </a:rPr>
            <a:t>Session 3 - What is Spring Framework?</a:t>
          </a:r>
          <a:endParaRPr lang="en-US" sz="16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About</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Overview of the Basics</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Spring Data</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Spring Security/</a:t>
          </a:r>
          <a:r>
            <a:rPr lang="en-US" sz="1200" kern="1200" dirty="0" err="1" smtClean="0">
              <a:solidFill>
                <a:schemeClr val="bg1"/>
              </a:solidFill>
            </a:rPr>
            <a:t>OAuth</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Spring JAX-RS</a:t>
          </a:r>
          <a:endParaRPr lang="en-US" sz="1200" kern="1200" dirty="0">
            <a:solidFill>
              <a:schemeClr val="bg1"/>
            </a:solidFill>
          </a:endParaRPr>
        </a:p>
      </dsp:txBody>
      <dsp:txXfrm>
        <a:off x="573695" y="1947602"/>
        <a:ext cx="3541104" cy="1667395"/>
      </dsp:txXfrm>
    </dsp:sp>
    <dsp:sp modelId="{E223EA0D-36A9-DC4A-A666-A2E0F3AD4213}">
      <dsp:nvSpPr>
        <dsp:cNvPr id="0" name=""/>
        <dsp:cNvSpPr/>
      </dsp:nvSpPr>
      <dsp:spPr>
        <a:xfrm>
          <a:off x="4392699" y="1947602"/>
          <a:ext cx="3415604"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4 – What is Apache Wink</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About</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Overview of the Basics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Example</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Annotations</a:t>
          </a:r>
          <a:endParaRPr lang="en-US" sz="1200" kern="1200" dirty="0">
            <a:solidFill>
              <a:schemeClr val="bg1">
                <a:lumMod val="50000"/>
              </a:schemeClr>
            </a:solidFill>
          </a:endParaRPr>
        </a:p>
      </dsp:txBody>
      <dsp:txXfrm>
        <a:off x="4392699" y="1947602"/>
        <a:ext cx="3415604" cy="1667395"/>
      </dsp:txXfrm>
    </dsp:sp>
    <dsp:sp modelId="{CD203989-070D-BA4C-BADE-F35FC9A086CA}">
      <dsp:nvSpPr>
        <dsp:cNvPr id="0" name=""/>
        <dsp:cNvSpPr/>
      </dsp:nvSpPr>
      <dsp:spPr>
        <a:xfrm>
          <a:off x="2197100" y="3791252"/>
          <a:ext cx="3987799"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5 – </a:t>
          </a:r>
          <a:r>
            <a:rPr lang="en-US" sz="1600" kern="1200" dirty="0" err="1" smtClean="0">
              <a:solidFill>
                <a:schemeClr val="bg1">
                  <a:lumMod val="50000"/>
                </a:schemeClr>
              </a:solidFill>
            </a:rPr>
            <a:t>OpenESPI</a:t>
          </a:r>
          <a:r>
            <a:rPr lang="en-US" sz="1600" kern="1200" dirty="0" smtClean="0">
              <a:solidFill>
                <a:schemeClr val="bg1">
                  <a:lumMod val="50000"/>
                </a:schemeClr>
              </a:solidFill>
            </a:rPr>
            <a:t>/</a:t>
          </a:r>
          <a:r>
            <a:rPr lang="en-US" sz="1600" kern="1200" dirty="0" err="1" smtClean="0">
              <a:solidFill>
                <a:schemeClr val="bg1">
                  <a:lumMod val="50000"/>
                </a:schemeClr>
              </a:solidFill>
            </a:rPr>
            <a:t>javaSpring</a:t>
          </a:r>
          <a:r>
            <a:rPr lang="en-US" sz="1600" kern="1200" dirty="0" smtClean="0">
              <a:solidFill>
                <a:schemeClr val="bg1">
                  <a:lumMod val="50000"/>
                </a:schemeClr>
              </a:solidFill>
            </a:rPr>
            <a:t> Code Walk</a:t>
          </a: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Development Tree</a:t>
          </a: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Eclipse Projects</a:t>
          </a:r>
          <a:endParaRPr lang="en-US" sz="1200" kern="1200" dirty="0">
            <a:solidFill>
              <a:schemeClr val="bg1">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Project Structure</a:t>
          </a:r>
          <a:endParaRPr lang="en-US" sz="1200" kern="1200" dirty="0">
            <a:solidFill>
              <a:schemeClr val="bg1">
                <a:lumMod val="50000"/>
              </a:schemeClr>
            </a:solidFill>
          </a:endParaRPr>
        </a:p>
      </dsp:txBody>
      <dsp:txXfrm>
        <a:off x="2197100" y="3791252"/>
        <a:ext cx="3987799" cy="1667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AF3E7-A8E9-C548-A542-BED036B36962}">
      <dsp:nvSpPr>
        <dsp:cNvPr id="0" name=""/>
        <dsp:cNvSpPr/>
      </dsp:nvSpPr>
      <dsp:spPr>
        <a:xfrm>
          <a:off x="31917" y="115"/>
          <a:ext cx="9080164" cy="6337069"/>
        </a:xfrm>
        <a:prstGeom prst="rect">
          <a:avLst/>
        </a:prstGeom>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err="1" smtClean="0">
              <a:solidFill>
                <a:schemeClr val="tx1">
                  <a:lumMod val="50000"/>
                  <a:lumOff val="50000"/>
                </a:schemeClr>
              </a:solidFill>
              <a:effectLst>
                <a:outerShdw blurRad="50800" dist="38100" dir="2700000" algn="tl" rotWithShape="0">
                  <a:prstClr val="black">
                    <a:alpha val="40000"/>
                  </a:prstClr>
                </a:outerShdw>
              </a:effectLst>
            </a:rPr>
            <a:t>EnergyOS</a:t>
          </a:r>
          <a:r>
            <a:rPr lang="en-US" sz="4200" kern="1200" dirty="0" smtClean="0">
              <a:solidFill>
                <a:schemeClr val="tx1">
                  <a:lumMod val="50000"/>
                  <a:lumOff val="50000"/>
                </a:schemeClr>
              </a:solidFill>
              <a:effectLst>
                <a:outerShdw blurRad="50800" dist="38100" dir="2700000" algn="tl" rotWithShape="0">
                  <a:prstClr val="black">
                    <a:alpha val="40000"/>
                  </a:prstClr>
                </a:outerShdw>
              </a:effectLst>
            </a:rPr>
            <a:t> </a:t>
          </a:r>
        </a:p>
        <a:p>
          <a:pPr lvl="0" algn="ctr" defTabSz="1866900" rtl="0">
            <a:lnSpc>
              <a:spcPct val="90000"/>
            </a:lnSpc>
            <a:spcBef>
              <a:spcPct val="0"/>
            </a:spcBef>
            <a:spcAft>
              <a:spcPct val="35000"/>
            </a:spcAft>
          </a:pPr>
          <a:r>
            <a:rPr lang="en-US" sz="4200" kern="1200" dirty="0" smtClean="0">
              <a:solidFill>
                <a:schemeClr val="tx1">
                  <a:lumMod val="50000"/>
                  <a:lumOff val="50000"/>
                </a:schemeClr>
              </a:solidFill>
              <a:effectLst>
                <a:outerShdw blurRad="50800" dist="38100" dir="2700000" algn="tl" rotWithShape="0">
                  <a:prstClr val="black">
                    <a:alpha val="40000"/>
                  </a:prstClr>
                </a:outerShdw>
              </a:effectLst>
            </a:rPr>
            <a:t/>
          </a:r>
          <a:br>
            <a:rPr lang="en-US" sz="4200" kern="1200" dirty="0" smtClean="0">
              <a:solidFill>
                <a:schemeClr val="tx1">
                  <a:lumMod val="50000"/>
                  <a:lumOff val="50000"/>
                </a:schemeClr>
              </a:solidFill>
              <a:effectLst>
                <a:outerShdw blurRad="50800" dist="38100" dir="2700000" algn="tl" rotWithShape="0">
                  <a:prstClr val="black">
                    <a:alpha val="40000"/>
                  </a:prstClr>
                </a:outerShdw>
              </a:effectLst>
            </a:rPr>
          </a:br>
          <a:r>
            <a:rPr lang="en-US" sz="4200" kern="1200" dirty="0" err="1" smtClean="0">
              <a:solidFill>
                <a:schemeClr val="tx1">
                  <a:lumMod val="50000"/>
                  <a:lumOff val="50000"/>
                </a:schemeClr>
              </a:solidFill>
              <a:effectLst>
                <a:outerShdw blurRad="50800" dist="38100" dir="2700000" algn="tl" rotWithShape="0">
                  <a:prstClr val="black">
                    <a:alpha val="40000"/>
                  </a:prstClr>
                </a:outerShdw>
              </a:effectLst>
            </a:rPr>
            <a:t>OpenESPI</a:t>
          </a:r>
          <a:endParaRPr lang="en-US" sz="4200" kern="1200" dirty="0" smtClean="0">
            <a:solidFill>
              <a:schemeClr val="tx1">
                <a:lumMod val="50000"/>
                <a:lumOff val="50000"/>
              </a:schemeClr>
            </a:solidFill>
            <a:effectLst>
              <a:outerShdw blurRad="50800" dist="38100" dir="2700000" algn="tl" rotWithShape="0">
                <a:prstClr val="black">
                  <a:alpha val="40000"/>
                </a:prstClr>
              </a:outerShdw>
            </a:effectLst>
          </a:endParaRPr>
        </a:p>
        <a:p>
          <a:pPr lvl="0" algn="ctr" defTabSz="1866900" rtl="0">
            <a:lnSpc>
              <a:spcPct val="90000"/>
            </a:lnSpc>
            <a:spcBef>
              <a:spcPct val="0"/>
            </a:spcBef>
            <a:spcAft>
              <a:spcPct val="35000"/>
            </a:spcAft>
          </a:pPr>
          <a:endParaRPr lang="en-US" sz="4200" kern="1200" dirty="0" smtClean="0">
            <a:solidFill>
              <a:schemeClr val="tx1">
                <a:lumMod val="50000"/>
                <a:lumOff val="50000"/>
              </a:schemeClr>
            </a:solidFill>
            <a:effectLst>
              <a:outerShdw blurRad="50800" dist="38100" dir="8100000" algn="tr" rotWithShape="0">
                <a:prstClr val="black">
                  <a:alpha val="40000"/>
                </a:prstClr>
              </a:outerShdw>
            </a:effectLst>
          </a:endParaRPr>
        </a:p>
        <a:p>
          <a:pPr lvl="0" algn="ctr" defTabSz="1866900" rtl="0">
            <a:lnSpc>
              <a:spcPct val="90000"/>
            </a:lnSpc>
            <a:spcBef>
              <a:spcPct val="0"/>
            </a:spcBef>
            <a:spcAft>
              <a:spcPct val="35000"/>
            </a:spcAft>
          </a:pPr>
          <a:r>
            <a:rPr lang="en-US" sz="4200" kern="1200" dirty="0" smtClean="0">
              <a:solidFill>
                <a:schemeClr val="tx1">
                  <a:lumMod val="50000"/>
                  <a:lumOff val="50000"/>
                </a:schemeClr>
              </a:solidFill>
              <a:effectLst>
                <a:outerShdw blurRad="50800" dist="38100" dir="2700000" algn="tl" rotWithShape="0">
                  <a:prstClr val="black">
                    <a:alpha val="40000"/>
                  </a:prstClr>
                </a:outerShdw>
              </a:effectLst>
            </a:rPr>
            <a:t>Project Deep Dive</a:t>
          </a:r>
        </a:p>
        <a:p>
          <a:pPr lvl="0" algn="ctr" defTabSz="1866900" rtl="0">
            <a:lnSpc>
              <a:spcPct val="90000"/>
            </a:lnSpc>
            <a:spcBef>
              <a:spcPct val="0"/>
            </a:spcBef>
            <a:spcAft>
              <a:spcPct val="35000"/>
            </a:spcAft>
          </a:pPr>
          <a:endParaRPr lang="en-US" sz="4200" kern="1200" dirty="0" smtClean="0">
            <a:solidFill>
              <a:schemeClr val="bg1">
                <a:lumMod val="50000"/>
              </a:schemeClr>
            </a:solidFill>
          </a:endParaRPr>
        </a:p>
        <a:p>
          <a:pPr lvl="0" algn="ctr" defTabSz="1866900" rtl="0">
            <a:lnSpc>
              <a:spcPct val="90000"/>
            </a:lnSpc>
            <a:spcBef>
              <a:spcPct val="0"/>
            </a:spcBef>
            <a:spcAft>
              <a:spcPct val="35000"/>
            </a:spcAft>
          </a:pPr>
          <a:endParaRPr lang="en-US" sz="4200" kern="1200" dirty="0" smtClean="0">
            <a:solidFill>
              <a:schemeClr val="bg1">
                <a:lumMod val="50000"/>
              </a:schemeClr>
            </a:solidFill>
          </a:endParaRPr>
        </a:p>
        <a:p>
          <a:pPr lvl="0" algn="ctr" defTabSz="1866900" rtl="0">
            <a:lnSpc>
              <a:spcPct val="90000"/>
            </a:lnSpc>
            <a:spcBef>
              <a:spcPct val="0"/>
            </a:spcBef>
            <a:spcAft>
              <a:spcPct val="35000"/>
            </a:spcAft>
          </a:pPr>
          <a:endParaRPr lang="en-US" sz="4200" kern="1200" dirty="0">
            <a:solidFill>
              <a:schemeClr val="bg1">
                <a:lumMod val="50000"/>
              </a:schemeClr>
            </a:solidFill>
          </a:endParaRPr>
        </a:p>
      </dsp:txBody>
      <dsp:txXfrm>
        <a:off x="31917" y="115"/>
        <a:ext cx="9080164" cy="6337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A349D-DD4A-AE40-8A55-4248DCE7DFEA}">
      <dsp:nvSpPr>
        <dsp:cNvPr id="0" name=""/>
        <dsp:cNvSpPr/>
      </dsp:nvSpPr>
      <dsp:spPr>
        <a:xfrm>
          <a:off x="3" y="228599"/>
          <a:ext cx="6400793" cy="876300"/>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en-US" sz="2100" kern="1200" dirty="0" smtClean="0">
              <a:solidFill>
                <a:srgbClr val="7F7F7F"/>
              </a:solidFill>
            </a:rPr>
            <a:t>John Teeter</a:t>
          </a:r>
        </a:p>
        <a:p>
          <a:pPr lvl="0" algn="ctr" defTabSz="933450" rtl="0">
            <a:lnSpc>
              <a:spcPct val="90000"/>
            </a:lnSpc>
            <a:spcBef>
              <a:spcPct val="0"/>
            </a:spcBef>
            <a:spcAft>
              <a:spcPct val="35000"/>
            </a:spcAft>
          </a:pPr>
          <a:r>
            <a:rPr lang="en-US" sz="2100" kern="1200" dirty="0" smtClean="0">
              <a:solidFill>
                <a:srgbClr val="7F7F7F"/>
              </a:solidFill>
            </a:rPr>
            <a:t>Updated: Mar 12, 2012</a:t>
          </a:r>
          <a:endParaRPr lang="en-US" sz="2100" kern="1200" dirty="0">
            <a:solidFill>
              <a:srgbClr val="7F7F7F"/>
            </a:solidFill>
          </a:endParaRPr>
        </a:p>
      </dsp:txBody>
      <dsp:txXfrm>
        <a:off x="3" y="228599"/>
        <a:ext cx="6400793" cy="8763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6321E-9C6E-E34D-A135-E97E3B2F1CAA}">
      <dsp:nvSpPr>
        <dsp:cNvPr id="0" name=""/>
        <dsp:cNvSpPr/>
      </dsp:nvSpPr>
      <dsp:spPr>
        <a:xfrm>
          <a:off x="584200" y="67802"/>
          <a:ext cx="3540993"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1 – </a:t>
          </a:r>
          <a:r>
            <a:rPr lang="en-US" sz="1600" kern="1200" dirty="0" err="1" smtClean="0">
              <a:solidFill>
                <a:schemeClr val="bg1">
                  <a:lumMod val="50000"/>
                </a:schemeClr>
              </a:solidFill>
            </a:rPr>
            <a:t>OpenESPI</a:t>
          </a:r>
          <a:r>
            <a:rPr lang="en-US" sz="1600" kern="1200" dirty="0" smtClean="0">
              <a:solidFill>
                <a:schemeClr val="bg1">
                  <a:lumMod val="50000"/>
                </a:schemeClr>
              </a:solidFill>
            </a:rPr>
            <a:t> Project Overview</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Mission/Vision</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Open Source License – Apache 2</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Links and Access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Getting Started</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The Working Parts</a:t>
          </a:r>
          <a:endParaRPr lang="en-US" sz="1200" kern="1200" dirty="0">
            <a:solidFill>
              <a:schemeClr val="bg1">
                <a:lumMod val="50000"/>
              </a:schemeClr>
            </a:solidFill>
          </a:endParaRPr>
        </a:p>
      </dsp:txBody>
      <dsp:txXfrm>
        <a:off x="584200" y="67802"/>
        <a:ext cx="3540993" cy="1667395"/>
      </dsp:txXfrm>
    </dsp:sp>
    <dsp:sp modelId="{EBD38EF9-E1FE-A549-82AA-EE7D9BE023EE}">
      <dsp:nvSpPr>
        <dsp:cNvPr id="0" name=""/>
        <dsp:cNvSpPr/>
      </dsp:nvSpPr>
      <dsp:spPr>
        <a:xfrm>
          <a:off x="4403092" y="67802"/>
          <a:ext cx="3394706"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2 – </a:t>
          </a:r>
          <a:r>
            <a:rPr lang="en-US" sz="1600" kern="1200" dirty="0" err="1" smtClean="0">
              <a:solidFill>
                <a:schemeClr val="bg1">
                  <a:lumMod val="50000"/>
                </a:schemeClr>
              </a:solidFill>
            </a:rPr>
            <a:t>OpenESPI</a:t>
          </a:r>
          <a:r>
            <a:rPr lang="en-US" sz="1600" kern="1200" dirty="0" smtClean="0">
              <a:solidFill>
                <a:schemeClr val="bg1">
                  <a:lumMod val="50000"/>
                </a:schemeClr>
              </a:solidFill>
            </a:rPr>
            <a:t>/</a:t>
          </a:r>
          <a:r>
            <a:rPr lang="en-US" sz="1600" kern="1200" dirty="0" err="1" smtClean="0">
              <a:solidFill>
                <a:schemeClr val="bg1">
                  <a:lumMod val="50000"/>
                </a:schemeClr>
              </a:solidFill>
            </a:rPr>
            <a:t>javaSpring</a:t>
          </a:r>
          <a:r>
            <a:rPr lang="en-US" sz="1600" kern="1200" dirty="0" smtClean="0">
              <a:solidFill>
                <a:schemeClr val="bg1">
                  <a:lumMod val="50000"/>
                </a:schemeClr>
              </a:solidFill>
            </a:rPr>
            <a:t> Development Environment</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lumMod val="50000"/>
                </a:schemeClr>
              </a:solidFill>
            </a:rPr>
            <a:t>GitHub.com</a:t>
          </a:r>
          <a:r>
            <a:rPr lang="en-US" sz="1200" kern="1200" dirty="0" smtClean="0">
              <a:solidFill>
                <a:schemeClr val="bg1">
                  <a:lumMod val="50000"/>
                </a:schemeClr>
              </a:solidFill>
            </a:rPr>
            <a:t>/</a:t>
          </a:r>
          <a:r>
            <a:rPr lang="en-US" sz="1200" kern="1200" dirty="0" err="1" smtClean="0">
              <a:solidFill>
                <a:schemeClr val="bg1">
                  <a:lumMod val="50000"/>
                </a:schemeClr>
              </a:solidFill>
            </a:rPr>
            <a:t>energyos</a:t>
          </a:r>
          <a:r>
            <a:rPr lang="en-US" sz="1200" kern="1200" dirty="0" smtClean="0">
              <a:solidFill>
                <a:schemeClr val="bg1">
                  <a:lumMod val="50000"/>
                </a:schemeClr>
              </a:solidFill>
            </a:rPr>
            <a:t>/</a:t>
          </a:r>
          <a:r>
            <a:rPr lang="en-US" sz="1200" kern="1200" dirty="0" err="1" smtClean="0">
              <a:solidFill>
                <a:schemeClr val="bg1">
                  <a:lumMod val="50000"/>
                </a:schemeClr>
              </a:solidFill>
            </a:rPr>
            <a:t>OpenESPI</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lumMod val="50000"/>
                </a:schemeClr>
              </a:solidFill>
            </a:rPr>
            <a:t>VMWare</a:t>
          </a:r>
          <a:r>
            <a:rPr lang="en-US" sz="1200" kern="1200" dirty="0" smtClean="0">
              <a:solidFill>
                <a:schemeClr val="bg1">
                  <a:lumMod val="50000"/>
                </a:schemeClr>
              </a:solidFill>
            </a:rPr>
            <a:t> Ubuntu Virtual Machine</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Eclipse Indigo, Apache Maven</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Eclipse </a:t>
          </a:r>
          <a:r>
            <a:rPr lang="en-US" sz="1200" kern="1200" dirty="0" err="1" smtClean="0">
              <a:solidFill>
                <a:schemeClr val="bg1">
                  <a:lumMod val="50000"/>
                </a:schemeClr>
              </a:solidFill>
            </a:rPr>
            <a:t>AspectJ</a:t>
          </a:r>
          <a:r>
            <a:rPr lang="en-US" sz="1200" kern="1200" dirty="0" smtClean="0">
              <a:solidFill>
                <a:schemeClr val="bg1">
                  <a:lumMod val="50000"/>
                </a:schemeClr>
              </a:solidFill>
            </a:rPr>
            <a:t>, Apache Tomcat6</a:t>
          </a:r>
          <a:endParaRPr lang="en-US" sz="1200" kern="1200" dirty="0">
            <a:solidFill>
              <a:schemeClr val="bg1">
                <a:lumMod val="50000"/>
              </a:schemeClr>
            </a:solidFill>
          </a:endParaRPr>
        </a:p>
      </dsp:txBody>
      <dsp:txXfrm>
        <a:off x="4403092" y="67802"/>
        <a:ext cx="3394706" cy="1667395"/>
      </dsp:txXfrm>
    </dsp:sp>
    <dsp:sp modelId="{95EAC138-73AB-DD47-B111-6B8551E55EF1}">
      <dsp:nvSpPr>
        <dsp:cNvPr id="0" name=""/>
        <dsp:cNvSpPr/>
      </dsp:nvSpPr>
      <dsp:spPr>
        <a:xfrm>
          <a:off x="598234" y="1947602"/>
          <a:ext cx="3541104"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3 - What is Spring Framework?</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About</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Overview of the Basics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Data</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Security/</a:t>
          </a:r>
          <a:r>
            <a:rPr lang="en-US" sz="1200" kern="1200" dirty="0" err="1" smtClean="0">
              <a:solidFill>
                <a:schemeClr val="bg1">
                  <a:lumMod val="50000"/>
                </a:schemeClr>
              </a:solidFill>
            </a:rPr>
            <a:t>OAuth</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JAX-RS</a:t>
          </a:r>
          <a:endParaRPr lang="en-US" sz="1200" kern="1200" dirty="0">
            <a:solidFill>
              <a:schemeClr val="bg1">
                <a:lumMod val="50000"/>
              </a:schemeClr>
            </a:solidFill>
          </a:endParaRPr>
        </a:p>
      </dsp:txBody>
      <dsp:txXfrm>
        <a:off x="598234" y="1947602"/>
        <a:ext cx="3541104" cy="1667395"/>
      </dsp:txXfrm>
    </dsp:sp>
    <dsp:sp modelId="{E223EA0D-36A9-DC4A-A666-A2E0F3AD4213}">
      <dsp:nvSpPr>
        <dsp:cNvPr id="0" name=""/>
        <dsp:cNvSpPr/>
      </dsp:nvSpPr>
      <dsp:spPr>
        <a:xfrm>
          <a:off x="4392699" y="1947602"/>
          <a:ext cx="3415604"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4 – What is Apache Wink</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About</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Overview of the Basics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Example</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Annotations</a:t>
          </a:r>
          <a:endParaRPr lang="en-US" sz="1200" kern="1200" dirty="0">
            <a:solidFill>
              <a:schemeClr val="bg1">
                <a:lumMod val="50000"/>
              </a:schemeClr>
            </a:solidFill>
          </a:endParaRPr>
        </a:p>
      </dsp:txBody>
      <dsp:txXfrm>
        <a:off x="4392699" y="1947602"/>
        <a:ext cx="3415604" cy="1667395"/>
      </dsp:txXfrm>
    </dsp:sp>
    <dsp:sp modelId="{CD203989-070D-BA4C-BADE-F35FC9A086CA}">
      <dsp:nvSpPr>
        <dsp:cNvPr id="0" name=""/>
        <dsp:cNvSpPr/>
      </dsp:nvSpPr>
      <dsp:spPr>
        <a:xfrm>
          <a:off x="2197100" y="3803991"/>
          <a:ext cx="3987799"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5 – </a:t>
          </a:r>
          <a:r>
            <a:rPr lang="en-US" sz="1600" kern="1200" dirty="0" err="1" smtClean="0">
              <a:solidFill>
                <a:schemeClr val="bg1">
                  <a:lumMod val="50000"/>
                </a:schemeClr>
              </a:solidFill>
            </a:rPr>
            <a:t>OpenESPI</a:t>
          </a:r>
          <a:r>
            <a:rPr lang="en-US" sz="1600" kern="1200" dirty="0" smtClean="0">
              <a:solidFill>
                <a:schemeClr val="bg1">
                  <a:lumMod val="50000"/>
                </a:schemeClr>
              </a:solidFill>
            </a:rPr>
            <a:t>/</a:t>
          </a:r>
          <a:r>
            <a:rPr lang="en-US" sz="1600" kern="1200" dirty="0" err="1" smtClean="0">
              <a:solidFill>
                <a:schemeClr val="bg1">
                  <a:lumMod val="50000"/>
                </a:schemeClr>
              </a:solidFill>
            </a:rPr>
            <a:t>javaSpring</a:t>
          </a:r>
          <a:r>
            <a:rPr lang="en-US" sz="1600" kern="1200" dirty="0" smtClean="0">
              <a:solidFill>
                <a:schemeClr val="bg1">
                  <a:lumMod val="50000"/>
                </a:schemeClr>
              </a:solidFill>
            </a:rPr>
            <a:t> Code Walk</a:t>
          </a: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Development Tree</a:t>
          </a: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Eclipse Projects</a:t>
          </a:r>
          <a:endParaRPr lang="en-US" sz="1200" kern="1200" dirty="0">
            <a:solidFill>
              <a:schemeClr val="bg1">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Project Structure</a:t>
          </a:r>
          <a:endParaRPr lang="en-US" sz="1200" kern="1200" dirty="0">
            <a:solidFill>
              <a:schemeClr val="bg1">
                <a:lumMod val="50000"/>
              </a:schemeClr>
            </a:solidFill>
          </a:endParaRPr>
        </a:p>
      </dsp:txBody>
      <dsp:txXfrm>
        <a:off x="2197100" y="3803991"/>
        <a:ext cx="3987799" cy="16673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B7264-EC93-FE45-9F04-1B5FFB767159}">
      <dsp:nvSpPr>
        <dsp:cNvPr id="0" name=""/>
        <dsp:cNvSpPr/>
      </dsp:nvSpPr>
      <dsp:spPr>
        <a:xfrm>
          <a:off x="238" y="0"/>
          <a:ext cx="8373827" cy="1374456"/>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76200" tIns="76200" rIns="76200" bIns="76200" numCol="1" spcCol="1270" anchor="t" anchorCtr="0">
          <a:noAutofit/>
        </a:bodyPr>
        <a:lstStyle/>
        <a:p>
          <a:pPr lvl="0" algn="just" defTabSz="889000" rtl="0">
            <a:lnSpc>
              <a:spcPct val="90000"/>
            </a:lnSpc>
            <a:spcBef>
              <a:spcPct val="0"/>
            </a:spcBef>
            <a:spcAft>
              <a:spcPct val="35000"/>
            </a:spcAft>
          </a:pPr>
          <a:r>
            <a:rPr lang="en-US" sz="2000" kern="1200" dirty="0" smtClean="0">
              <a:solidFill>
                <a:schemeClr val="tx1">
                  <a:lumMod val="65000"/>
                  <a:lumOff val="35000"/>
                </a:schemeClr>
              </a:solidFill>
              <a:latin typeface="Arial"/>
              <a:cs typeface="Arial"/>
            </a:rPr>
            <a:t>The mission of the </a:t>
          </a:r>
          <a:r>
            <a:rPr lang="en-US" sz="2000" kern="1200" dirty="0" err="1" smtClean="0">
              <a:solidFill>
                <a:schemeClr val="tx1">
                  <a:lumMod val="65000"/>
                  <a:lumOff val="35000"/>
                </a:schemeClr>
              </a:solidFill>
              <a:latin typeface="Arial"/>
              <a:cs typeface="Arial"/>
            </a:rPr>
            <a:t>OpenESPI</a:t>
          </a:r>
          <a:r>
            <a:rPr lang="en-US" sz="2000" kern="1200" dirty="0" smtClean="0">
              <a:solidFill>
                <a:schemeClr val="tx1">
                  <a:lumMod val="65000"/>
                  <a:lumOff val="35000"/>
                </a:schemeClr>
              </a:solidFill>
              <a:latin typeface="Arial"/>
              <a:cs typeface="Arial"/>
            </a:rPr>
            <a:t> project is to provide an open source, public licensed implementation of the NAESB REQ.21 Energy Services Provider Interface (ESPI) standard, including profiles and testing frameworks, suitable for commercial deployments.</a:t>
          </a:r>
          <a:endParaRPr lang="en-US" sz="2000" kern="1200" dirty="0">
            <a:solidFill>
              <a:schemeClr val="tx1">
                <a:lumMod val="65000"/>
                <a:lumOff val="35000"/>
              </a:schemeClr>
            </a:solidFill>
            <a:latin typeface="Arial"/>
            <a:cs typeface="Arial"/>
          </a:endParaRPr>
        </a:p>
        <a:p>
          <a:pPr marL="171450" lvl="1" indent="-171450" algn="l" defTabSz="800100" rtl="0">
            <a:lnSpc>
              <a:spcPct val="90000"/>
            </a:lnSpc>
            <a:spcBef>
              <a:spcPct val="0"/>
            </a:spcBef>
            <a:spcAft>
              <a:spcPct val="15000"/>
            </a:spcAft>
            <a:buChar char="••"/>
          </a:pP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b="1" u="sng" kern="1200" dirty="0" smtClean="0">
              <a:solidFill>
                <a:schemeClr val="bg1">
                  <a:lumMod val="50000"/>
                </a:schemeClr>
              </a:solidFill>
              <a:latin typeface="Arial"/>
              <a:cs typeface="Arial"/>
            </a:rPr>
            <a:t>Open Source</a:t>
          </a:r>
          <a:r>
            <a:rPr lang="en-US" sz="1800" b="1" kern="1200" dirty="0" smtClean="0">
              <a:solidFill>
                <a:schemeClr val="bg1">
                  <a:lumMod val="50000"/>
                </a:schemeClr>
              </a:solidFill>
              <a:latin typeface="Arial"/>
              <a:cs typeface="Arial"/>
            </a:rPr>
            <a:t>: </a:t>
          </a:r>
          <a:r>
            <a:rPr lang="en-US" sz="1800" kern="1200" dirty="0" smtClean="0">
              <a:solidFill>
                <a:schemeClr val="bg1">
                  <a:lumMod val="50000"/>
                </a:schemeClr>
              </a:solidFill>
              <a:latin typeface="Arial"/>
              <a:cs typeface="Arial"/>
            </a:rPr>
            <a:t>All contributions are provided with open and transparent access</a:t>
          </a: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r>
            <a:rPr lang="en-US" sz="1800" b="1" u="sng" kern="1200" dirty="0" smtClean="0">
              <a:solidFill>
                <a:schemeClr val="bg1">
                  <a:lumMod val="50000"/>
                </a:schemeClr>
              </a:solidFill>
              <a:latin typeface="Arial"/>
              <a:cs typeface="Arial"/>
            </a:rPr>
            <a:t>Public License</a:t>
          </a:r>
          <a:r>
            <a:rPr lang="en-US" sz="1800" b="1" kern="1200" dirty="0" smtClean="0">
              <a:solidFill>
                <a:schemeClr val="bg1">
                  <a:lumMod val="50000"/>
                </a:schemeClr>
              </a:solidFill>
              <a:latin typeface="Arial"/>
              <a:cs typeface="Arial"/>
            </a:rPr>
            <a:t>: </a:t>
          </a:r>
          <a:r>
            <a:rPr lang="en-US" sz="1800" kern="1200" dirty="0" smtClean="0">
              <a:solidFill>
                <a:schemeClr val="bg1">
                  <a:lumMod val="50000"/>
                </a:schemeClr>
              </a:solidFill>
              <a:latin typeface="Arial"/>
              <a:cs typeface="Arial"/>
            </a:rPr>
            <a:t>All IP developed and/or provided must adhere to the Apache 2 License</a:t>
          </a: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r>
            <a:rPr lang="en-US" sz="1800" b="1" u="sng" kern="1200" dirty="0" smtClean="0">
              <a:solidFill>
                <a:schemeClr val="bg1">
                  <a:lumMod val="50000"/>
                </a:schemeClr>
              </a:solidFill>
              <a:latin typeface="Arial"/>
              <a:cs typeface="Arial"/>
            </a:rPr>
            <a:t>ESPI Standard</a:t>
          </a:r>
          <a:r>
            <a:rPr lang="en-US" sz="1800" b="1" kern="1200" dirty="0" smtClean="0">
              <a:solidFill>
                <a:schemeClr val="bg1">
                  <a:lumMod val="50000"/>
                </a:schemeClr>
              </a:solidFill>
              <a:latin typeface="Arial"/>
              <a:cs typeface="Arial"/>
            </a:rPr>
            <a:t>: </a:t>
          </a:r>
          <a:r>
            <a:rPr lang="en-US" sz="1800" kern="1200" dirty="0" smtClean="0">
              <a:solidFill>
                <a:schemeClr val="bg1">
                  <a:lumMod val="50000"/>
                </a:schemeClr>
              </a:solidFill>
              <a:latin typeface="Arial"/>
              <a:cs typeface="Arial"/>
            </a:rPr>
            <a:t>The baseline requirements of the implementation are as described in the NAESB REQ.21 and associated artifacts</a:t>
          </a: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r>
            <a:rPr lang="en-US" sz="1800" b="1" u="sng" kern="1200" dirty="0" smtClean="0">
              <a:solidFill>
                <a:schemeClr val="bg1">
                  <a:lumMod val="50000"/>
                </a:schemeClr>
              </a:solidFill>
              <a:latin typeface="Arial"/>
              <a:cs typeface="Arial"/>
            </a:rPr>
            <a:t>Profiles</a:t>
          </a:r>
          <a:r>
            <a:rPr lang="en-US" sz="1800" b="1" kern="1200" dirty="0" smtClean="0">
              <a:solidFill>
                <a:schemeClr val="bg1">
                  <a:lumMod val="50000"/>
                </a:schemeClr>
              </a:solidFill>
              <a:latin typeface="Arial"/>
              <a:cs typeface="Arial"/>
            </a:rPr>
            <a:t>:</a:t>
          </a:r>
          <a:r>
            <a:rPr lang="en-US" sz="1800" kern="1200" dirty="0" smtClean="0">
              <a:solidFill>
                <a:schemeClr val="bg1">
                  <a:lumMod val="50000"/>
                </a:schemeClr>
              </a:solidFill>
              <a:latin typeface="Arial"/>
              <a:cs typeface="Arial"/>
            </a:rPr>
            <a:t> specific profiles of the ESPI standard will be supported</a:t>
          </a: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endParaRPr lang="en-US" sz="1800" kern="1200" dirty="0">
            <a:solidFill>
              <a:schemeClr val="bg1">
                <a:lumMod val="50000"/>
              </a:schemeClr>
            </a:solidFill>
            <a:latin typeface="Arial"/>
            <a:cs typeface="Arial"/>
          </a:endParaRPr>
        </a:p>
        <a:p>
          <a:pPr marL="171450" lvl="1" indent="-171450" algn="l" defTabSz="800100" rtl="0">
            <a:lnSpc>
              <a:spcPct val="90000"/>
            </a:lnSpc>
            <a:spcBef>
              <a:spcPct val="0"/>
            </a:spcBef>
            <a:spcAft>
              <a:spcPct val="15000"/>
            </a:spcAft>
            <a:buChar char="••"/>
          </a:pPr>
          <a:r>
            <a:rPr lang="en-US" sz="1800" b="1" u="sng" kern="1200" dirty="0" smtClean="0">
              <a:solidFill>
                <a:schemeClr val="bg1">
                  <a:lumMod val="50000"/>
                </a:schemeClr>
              </a:solidFill>
              <a:latin typeface="Arial"/>
              <a:cs typeface="Arial"/>
            </a:rPr>
            <a:t>Frameworks</a:t>
          </a:r>
          <a:r>
            <a:rPr lang="en-US" sz="1800" b="1" kern="1200" dirty="0" smtClean="0">
              <a:solidFill>
                <a:schemeClr val="bg1">
                  <a:lumMod val="50000"/>
                </a:schemeClr>
              </a:solidFill>
              <a:latin typeface="Arial"/>
              <a:cs typeface="Arial"/>
            </a:rPr>
            <a:t>: </a:t>
          </a:r>
          <a:r>
            <a:rPr lang="en-US" sz="1800" kern="1200" dirty="0" smtClean="0">
              <a:solidFill>
                <a:schemeClr val="bg1">
                  <a:lumMod val="50000"/>
                </a:schemeClr>
              </a:solidFill>
              <a:latin typeface="Arial"/>
              <a:cs typeface="Arial"/>
            </a:rPr>
            <a:t>We intend to leverage the works of active collaboration efforts as we develop specific ESPI implementations</a:t>
          </a:r>
          <a:endParaRPr lang="en-US" sz="1800" kern="1200" dirty="0">
            <a:solidFill>
              <a:schemeClr val="bg1">
                <a:lumMod val="50000"/>
              </a:schemeClr>
            </a:solidFill>
            <a:latin typeface="Arial"/>
            <a:cs typeface="Arial"/>
          </a:endParaRPr>
        </a:p>
      </dsp:txBody>
      <dsp:txXfrm>
        <a:off x="238" y="0"/>
        <a:ext cx="8373827" cy="13744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8761FD-97CC-0546-A11D-C8A6C2184518}">
      <dsp:nvSpPr>
        <dsp:cNvPr id="0" name=""/>
        <dsp:cNvSpPr/>
      </dsp:nvSpPr>
      <dsp:spPr>
        <a:xfrm>
          <a:off x="0" y="0"/>
          <a:ext cx="3339597" cy="822357"/>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lumMod val="50000"/>
                </a:schemeClr>
              </a:solidFill>
              <a:latin typeface="Arial"/>
              <a:cs typeface="Arial"/>
            </a:rPr>
            <a:t>Primary Home Page </a:t>
          </a:r>
        </a:p>
        <a:p>
          <a:pPr lvl="0" algn="ctr" defTabSz="711200" rtl="0">
            <a:lnSpc>
              <a:spcPct val="90000"/>
            </a:lnSpc>
            <a:spcBef>
              <a:spcPct val="0"/>
            </a:spcBef>
            <a:spcAft>
              <a:spcPct val="35000"/>
            </a:spcAft>
          </a:pPr>
          <a:r>
            <a:rPr lang="en-US" sz="1600" kern="1200" dirty="0" smtClean="0">
              <a:solidFill>
                <a:schemeClr val="bg1">
                  <a:lumMod val="50000"/>
                </a:schemeClr>
              </a:solidFill>
              <a:latin typeface="Arial"/>
              <a:cs typeface="Arial"/>
              <a:hlinkClick xmlns:r="http://schemas.openxmlformats.org/officeDocument/2006/relationships" r:id="rId1"/>
            </a:rPr>
            <a:t>http://www.openespi.org</a:t>
          </a:r>
          <a:endParaRPr lang="en-US" sz="1600" kern="1200" dirty="0">
            <a:solidFill>
              <a:schemeClr val="bg1">
                <a:lumMod val="50000"/>
              </a:schemeClr>
            </a:solidFill>
            <a:latin typeface="Arial"/>
            <a:cs typeface="Arial"/>
          </a:endParaRPr>
        </a:p>
      </dsp:txBody>
      <dsp:txXfrm>
        <a:off x="0" y="0"/>
        <a:ext cx="3339597" cy="822357"/>
      </dsp:txXfrm>
    </dsp:sp>
    <dsp:sp modelId="{1C066666-9C33-8643-8282-552AED96C805}">
      <dsp:nvSpPr>
        <dsp:cNvPr id="0" name=""/>
        <dsp:cNvSpPr/>
      </dsp:nvSpPr>
      <dsp:spPr>
        <a:xfrm>
          <a:off x="3568023" y="14336"/>
          <a:ext cx="4690180" cy="785566"/>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lumMod val="50000"/>
                </a:schemeClr>
              </a:solidFill>
              <a:latin typeface="Arial"/>
              <a:cs typeface="Arial"/>
            </a:rPr>
            <a:t>Discussion Group</a:t>
          </a:r>
        </a:p>
        <a:p>
          <a:pPr lvl="0" algn="ctr" defTabSz="711200" rtl="0">
            <a:lnSpc>
              <a:spcPct val="90000"/>
            </a:lnSpc>
            <a:spcBef>
              <a:spcPct val="0"/>
            </a:spcBef>
            <a:spcAft>
              <a:spcPct val="35000"/>
            </a:spcAft>
          </a:pPr>
          <a:r>
            <a:rPr lang="en-US" sz="1600" kern="1200" dirty="0" smtClean="0">
              <a:solidFill>
                <a:schemeClr val="bg1">
                  <a:lumMod val="50000"/>
                </a:schemeClr>
              </a:solidFill>
              <a:latin typeface="Arial"/>
              <a:cs typeface="Arial"/>
            </a:rPr>
            <a:t> </a:t>
          </a:r>
          <a:r>
            <a:rPr lang="en-US" sz="1600" kern="1200" dirty="0" smtClean="0">
              <a:solidFill>
                <a:schemeClr val="bg1">
                  <a:lumMod val="50000"/>
                </a:schemeClr>
              </a:solidFill>
              <a:latin typeface="Arial"/>
              <a:cs typeface="Arial"/>
              <a:hlinkClick xmlns:r="http://schemas.openxmlformats.org/officeDocument/2006/relationships" r:id="rId2"/>
            </a:rPr>
            <a:t>http://groups.google.com/group/energyos_espi/</a:t>
          </a:r>
          <a:endParaRPr lang="en-US" sz="1600" kern="1200" dirty="0" smtClean="0">
            <a:solidFill>
              <a:schemeClr val="bg1">
                <a:lumMod val="50000"/>
              </a:schemeClr>
            </a:solidFill>
            <a:latin typeface="Arial"/>
            <a:cs typeface="Arial"/>
          </a:endParaRPr>
        </a:p>
        <a:p>
          <a:pPr lvl="0" algn="ctr" defTabSz="711200" rtl="0">
            <a:lnSpc>
              <a:spcPct val="90000"/>
            </a:lnSpc>
            <a:spcBef>
              <a:spcPct val="0"/>
            </a:spcBef>
            <a:spcAft>
              <a:spcPct val="35000"/>
            </a:spcAft>
          </a:pPr>
          <a:endParaRPr lang="en-US" sz="900" kern="1200" dirty="0">
            <a:solidFill>
              <a:schemeClr val="bg1">
                <a:lumMod val="50000"/>
              </a:schemeClr>
            </a:solidFill>
          </a:endParaRPr>
        </a:p>
      </dsp:txBody>
      <dsp:txXfrm>
        <a:off x="3568023" y="14336"/>
        <a:ext cx="4690180" cy="785566"/>
      </dsp:txXfrm>
    </dsp:sp>
    <dsp:sp modelId="{A6435FA5-C834-3048-B6C0-3E1EE6E5D433}">
      <dsp:nvSpPr>
        <dsp:cNvPr id="0" name=""/>
        <dsp:cNvSpPr/>
      </dsp:nvSpPr>
      <dsp:spPr>
        <a:xfrm>
          <a:off x="15722" y="919651"/>
          <a:ext cx="3306764" cy="4544929"/>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err="1" smtClean="0">
              <a:solidFill>
                <a:schemeClr val="bg1">
                  <a:lumMod val="50000"/>
                </a:schemeClr>
              </a:solidFill>
              <a:latin typeface="Arial"/>
              <a:cs typeface="Arial"/>
            </a:rPr>
            <a:t>GitHub</a:t>
          </a:r>
          <a:r>
            <a:rPr lang="en-US" sz="1600" b="1" kern="1200" dirty="0" smtClean="0">
              <a:solidFill>
                <a:schemeClr val="bg1">
                  <a:lumMod val="50000"/>
                </a:schemeClr>
              </a:solidFill>
              <a:latin typeface="Arial"/>
              <a:cs typeface="Arial"/>
            </a:rPr>
            <a:t> Project </a:t>
          </a:r>
        </a:p>
        <a:p>
          <a:pPr lvl="0" algn="l" defTabSz="711200" rtl="0">
            <a:lnSpc>
              <a:spcPct val="90000"/>
            </a:lnSpc>
            <a:spcBef>
              <a:spcPct val="0"/>
            </a:spcBef>
            <a:spcAft>
              <a:spcPct val="35000"/>
            </a:spcAft>
          </a:pPr>
          <a:endParaRPr lang="en-US" sz="1600" b="1" kern="1200" dirty="0" smtClean="0">
            <a:solidFill>
              <a:schemeClr val="bg1">
                <a:lumMod val="50000"/>
              </a:schemeClr>
            </a:solidFill>
            <a:latin typeface="Arial"/>
            <a:cs typeface="Arial"/>
          </a:endParaRPr>
        </a:p>
        <a:p>
          <a:pPr marL="114300" lvl="1"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Requires </a:t>
          </a:r>
          <a:r>
            <a:rPr lang="en-US" sz="1400" kern="1200" dirty="0" err="1" smtClean="0">
              <a:solidFill>
                <a:schemeClr val="bg1">
                  <a:lumMod val="50000"/>
                </a:schemeClr>
              </a:solidFill>
              <a:latin typeface="Arial"/>
              <a:cs typeface="Arial"/>
            </a:rPr>
            <a:t>GitHUB</a:t>
          </a:r>
          <a:r>
            <a:rPr lang="en-US" sz="1400" kern="1200" dirty="0" smtClean="0">
              <a:solidFill>
                <a:schemeClr val="bg1">
                  <a:lumMod val="50000"/>
                </a:schemeClr>
              </a:solidFill>
              <a:latin typeface="Arial"/>
              <a:cs typeface="Arial"/>
            </a:rPr>
            <a:t> ID</a:t>
          </a:r>
          <a:endParaRPr lang="en-US" sz="1400" kern="1200" dirty="0">
            <a:solidFill>
              <a:schemeClr val="bg1">
                <a:lumMod val="50000"/>
              </a:schemeClr>
            </a:solidFill>
            <a:latin typeface="Arial"/>
            <a:cs typeface="Arial"/>
          </a:endParaRPr>
        </a:p>
        <a:p>
          <a:pPr marL="114300" lvl="1"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Code Repository</a:t>
          </a:r>
          <a:endParaRPr lang="en-US" sz="1400" kern="1200" dirty="0">
            <a:solidFill>
              <a:schemeClr val="bg1">
                <a:lumMod val="50000"/>
              </a:schemeClr>
            </a:solidFill>
            <a:latin typeface="Arial"/>
            <a:cs typeface="Arial"/>
          </a:endParaRPr>
        </a:p>
        <a:p>
          <a:pPr marL="114300" lvl="1"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Issues</a:t>
          </a:r>
          <a:endParaRPr lang="en-US" sz="1400" kern="1200" dirty="0">
            <a:solidFill>
              <a:schemeClr val="bg1">
                <a:lumMod val="50000"/>
              </a:schemeClr>
            </a:solidFill>
            <a:latin typeface="Arial"/>
            <a:cs typeface="Arial"/>
          </a:endParaRPr>
        </a:p>
        <a:p>
          <a:pPr marL="114300" lvl="1"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Wiki</a:t>
          </a:r>
          <a:endParaRPr lang="en-US" sz="1400" kern="1200" dirty="0">
            <a:solidFill>
              <a:schemeClr val="bg1">
                <a:lumMod val="50000"/>
              </a:schemeClr>
            </a:solidFill>
            <a:latin typeface="Arial"/>
            <a:cs typeface="Arial"/>
          </a:endParaRPr>
        </a:p>
        <a:p>
          <a:pPr marL="228600" lvl="2"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Project Description</a:t>
          </a:r>
          <a:endParaRPr lang="en-US" sz="1400" kern="1200" dirty="0">
            <a:solidFill>
              <a:schemeClr val="bg1">
                <a:lumMod val="50000"/>
              </a:schemeClr>
            </a:solidFill>
            <a:latin typeface="Arial"/>
            <a:cs typeface="Arial"/>
          </a:endParaRPr>
        </a:p>
        <a:p>
          <a:pPr marL="228600" lvl="2"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Project FAQ</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dirty="0" err="1" smtClean="0">
              <a:solidFill>
                <a:schemeClr val="bg1">
                  <a:lumMod val="50000"/>
                </a:schemeClr>
              </a:solidFill>
              <a:latin typeface="Arial"/>
              <a:cs typeface="Arial"/>
            </a:rPr>
            <a:t>GitHub</a:t>
          </a:r>
          <a:r>
            <a:rPr lang="en-US" sz="1400" kern="1200" dirty="0" smtClean="0">
              <a:solidFill>
                <a:schemeClr val="bg1">
                  <a:lumMod val="50000"/>
                </a:schemeClr>
              </a:solidFill>
              <a:latin typeface="Arial"/>
              <a:cs typeface="Arial"/>
            </a:rPr>
            <a:t> Usage &amp; Setup</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smtClean="0">
              <a:solidFill>
                <a:schemeClr val="bg1">
                  <a:lumMod val="50000"/>
                </a:schemeClr>
              </a:solidFill>
              <a:latin typeface="Arial"/>
              <a:cs typeface="Arial"/>
            </a:rPr>
            <a:t>Development Packages &amp; Frameworks</a:t>
          </a:r>
          <a:endParaRPr lang="en-US" sz="1400" kern="120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IDE (Eclipse) Setup</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smtClean="0">
              <a:solidFill>
                <a:schemeClr val="bg1">
                  <a:lumMod val="50000"/>
                </a:schemeClr>
              </a:solidFill>
              <a:latin typeface="Arial"/>
              <a:cs typeface="Arial"/>
            </a:rPr>
            <a:t>Testing Tools</a:t>
          </a:r>
          <a:endParaRPr lang="en-US" sz="1400" kern="1200">
            <a:solidFill>
              <a:schemeClr val="bg1">
                <a:lumMod val="50000"/>
              </a:schemeClr>
            </a:solidFill>
            <a:latin typeface="Arial"/>
            <a:cs typeface="Arial"/>
          </a:endParaRPr>
        </a:p>
        <a:p>
          <a:pPr marL="228600" lvl="2"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Virtual Machine Setup</a:t>
          </a:r>
          <a:endParaRPr lang="en-US" sz="1400" kern="1200" dirty="0">
            <a:solidFill>
              <a:schemeClr val="bg1">
                <a:lumMod val="50000"/>
              </a:schemeClr>
            </a:solidFill>
            <a:latin typeface="Arial"/>
            <a:cs typeface="Arial"/>
          </a:endParaRPr>
        </a:p>
        <a:p>
          <a:pPr marL="228600" lvl="2" indent="-114300" algn="l" defTabSz="622300" rtl="0">
            <a:lnSpc>
              <a:spcPct val="90000"/>
            </a:lnSpc>
            <a:spcBef>
              <a:spcPct val="0"/>
            </a:spcBef>
            <a:spcAft>
              <a:spcPct val="15000"/>
            </a:spcAft>
            <a:buChar char="••"/>
          </a:pPr>
          <a:r>
            <a:rPr lang="en-US" sz="1400" kern="1200" smtClean="0">
              <a:solidFill>
                <a:schemeClr val="bg1">
                  <a:lumMod val="50000"/>
                </a:schemeClr>
              </a:solidFill>
              <a:latin typeface="Arial"/>
              <a:cs typeface="Arial"/>
            </a:rPr>
            <a:t>Meeting Minutes</a:t>
          </a:r>
          <a:endParaRPr lang="en-US" sz="1400" kern="1200">
            <a:solidFill>
              <a:schemeClr val="bg1">
                <a:lumMod val="50000"/>
              </a:schemeClr>
            </a:solidFill>
            <a:latin typeface="Arial"/>
            <a:cs typeface="Arial"/>
          </a:endParaRPr>
        </a:p>
        <a:p>
          <a:pPr marL="228600" lvl="2"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Project Descriptions</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Java Spring Project</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Green Button SDK</a:t>
          </a:r>
          <a:endParaRPr lang="en-US" sz="1400" kern="1200" dirty="0">
            <a:solidFill>
              <a:schemeClr val="bg1">
                <a:lumMod val="50000"/>
              </a:schemeClr>
            </a:solidFill>
            <a:latin typeface="Arial"/>
            <a:cs typeface="Arial"/>
          </a:endParaRPr>
        </a:p>
        <a:p>
          <a:pPr marL="342900" lvl="3" indent="-114300" algn="l" defTabSz="622300" rtl="0">
            <a:lnSpc>
              <a:spcPct val="90000"/>
            </a:lnSpc>
            <a:spcBef>
              <a:spcPct val="0"/>
            </a:spcBef>
            <a:spcAft>
              <a:spcPct val="15000"/>
            </a:spcAft>
            <a:buChar char="••"/>
          </a:pPr>
          <a:r>
            <a:rPr lang="en-US" sz="1400" kern="1200" dirty="0" smtClean="0">
              <a:solidFill>
                <a:schemeClr val="bg1">
                  <a:lumMod val="50000"/>
                </a:schemeClr>
              </a:solidFill>
              <a:latin typeface="Arial"/>
              <a:cs typeface="Arial"/>
            </a:rPr>
            <a:t>Testing </a:t>
          </a:r>
          <a:endParaRPr lang="en-US" sz="1400" kern="1200" dirty="0">
            <a:solidFill>
              <a:schemeClr val="bg1">
                <a:lumMod val="50000"/>
              </a:schemeClr>
            </a:solidFill>
            <a:latin typeface="Arial"/>
            <a:cs typeface="Arial"/>
          </a:endParaRPr>
        </a:p>
      </dsp:txBody>
      <dsp:txXfrm>
        <a:off x="15722" y="919651"/>
        <a:ext cx="3306764" cy="45449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6321E-9C6E-E34D-A135-E97E3B2F1CAA}">
      <dsp:nvSpPr>
        <dsp:cNvPr id="0" name=""/>
        <dsp:cNvSpPr/>
      </dsp:nvSpPr>
      <dsp:spPr>
        <a:xfrm>
          <a:off x="584200" y="2306"/>
          <a:ext cx="3540993"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1 – </a:t>
          </a:r>
          <a:r>
            <a:rPr lang="en-US" sz="1600" kern="1200" dirty="0" err="1" smtClean="0">
              <a:solidFill>
                <a:schemeClr val="bg1">
                  <a:lumMod val="50000"/>
                </a:schemeClr>
              </a:solidFill>
            </a:rPr>
            <a:t>OpenESPI</a:t>
          </a:r>
          <a:r>
            <a:rPr lang="en-US" sz="1600" kern="1200" dirty="0" smtClean="0">
              <a:solidFill>
                <a:schemeClr val="bg1">
                  <a:lumMod val="50000"/>
                </a:schemeClr>
              </a:solidFill>
            </a:rPr>
            <a:t> Project Overview</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Mission/Vision</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Open Source License – Apache 2</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Links and Access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Getting Started</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The Working Parts</a:t>
          </a:r>
          <a:endParaRPr lang="en-US" sz="1200" kern="1200" dirty="0">
            <a:solidFill>
              <a:schemeClr val="bg1">
                <a:lumMod val="50000"/>
              </a:schemeClr>
            </a:solidFill>
          </a:endParaRPr>
        </a:p>
      </dsp:txBody>
      <dsp:txXfrm>
        <a:off x="584200" y="2306"/>
        <a:ext cx="3540993" cy="1667395"/>
      </dsp:txXfrm>
    </dsp:sp>
    <dsp:sp modelId="{EBD38EF9-E1FE-A549-82AA-EE7D9BE023EE}">
      <dsp:nvSpPr>
        <dsp:cNvPr id="0" name=""/>
        <dsp:cNvSpPr/>
      </dsp:nvSpPr>
      <dsp:spPr>
        <a:xfrm>
          <a:off x="4403092" y="0"/>
          <a:ext cx="3394706" cy="1667395"/>
        </a:xfrm>
        <a:prstGeom prst="rect">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solidFill>
            </a:rPr>
            <a:t>Session 2 – </a:t>
          </a:r>
          <a:r>
            <a:rPr lang="en-US" sz="1600" kern="1200" dirty="0" err="1" smtClean="0">
              <a:solidFill>
                <a:schemeClr val="bg1"/>
              </a:solidFill>
            </a:rPr>
            <a:t>OpenESPI</a:t>
          </a:r>
          <a:r>
            <a:rPr lang="en-US" sz="1600" kern="1200" dirty="0" smtClean="0">
              <a:solidFill>
                <a:schemeClr val="bg1"/>
              </a:solidFill>
            </a:rPr>
            <a:t>/</a:t>
          </a:r>
          <a:r>
            <a:rPr lang="en-US" sz="1600" kern="1200" dirty="0" err="1" smtClean="0">
              <a:solidFill>
                <a:schemeClr val="bg1"/>
              </a:solidFill>
            </a:rPr>
            <a:t>javaSpring</a:t>
          </a:r>
          <a:r>
            <a:rPr lang="en-US" sz="1600" kern="1200" dirty="0" smtClean="0">
              <a:solidFill>
                <a:schemeClr val="bg1"/>
              </a:solidFill>
            </a:rPr>
            <a:t> Development Environment</a:t>
          </a:r>
          <a:endParaRPr lang="en-US" sz="16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solidFill>
            </a:rPr>
            <a:t>GitHub.com</a:t>
          </a:r>
          <a:r>
            <a:rPr lang="en-US" sz="1200" kern="1200" dirty="0" smtClean="0">
              <a:solidFill>
                <a:schemeClr val="bg1"/>
              </a:solidFill>
            </a:rPr>
            <a:t>/</a:t>
          </a:r>
          <a:r>
            <a:rPr lang="en-US" sz="1200" kern="1200" dirty="0" err="1" smtClean="0">
              <a:solidFill>
                <a:schemeClr val="bg1"/>
              </a:solidFill>
            </a:rPr>
            <a:t>energyos</a:t>
          </a:r>
          <a:r>
            <a:rPr lang="en-US" sz="1200" kern="1200" dirty="0" smtClean="0">
              <a:solidFill>
                <a:schemeClr val="bg1"/>
              </a:solidFill>
            </a:rPr>
            <a:t>/</a:t>
          </a:r>
          <a:r>
            <a:rPr lang="en-US" sz="1200" kern="1200" dirty="0" err="1" smtClean="0">
              <a:solidFill>
                <a:schemeClr val="bg1"/>
              </a:solidFill>
            </a:rPr>
            <a:t>OpenESPI</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err="1" smtClean="0">
              <a:solidFill>
                <a:schemeClr val="bg1"/>
              </a:solidFill>
            </a:rPr>
            <a:t>VMWare</a:t>
          </a:r>
          <a:r>
            <a:rPr lang="en-US" sz="1200" kern="1200" dirty="0" smtClean="0">
              <a:solidFill>
                <a:schemeClr val="bg1"/>
              </a:solidFill>
            </a:rPr>
            <a:t> Ubuntu Virtual Machine</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Eclipse Indigo, Apache Maven</a:t>
          </a:r>
          <a:endParaRPr lang="en-US" sz="1200" kern="1200" dirty="0">
            <a:solidFill>
              <a:schemeClr val="bg1"/>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solidFill>
            </a:rPr>
            <a:t>Eclipse </a:t>
          </a:r>
          <a:r>
            <a:rPr lang="en-US" sz="1200" kern="1200" dirty="0" err="1" smtClean="0">
              <a:solidFill>
                <a:schemeClr val="bg1"/>
              </a:solidFill>
            </a:rPr>
            <a:t>AspectJ</a:t>
          </a:r>
          <a:r>
            <a:rPr lang="en-US" sz="1200" kern="1200" dirty="0" smtClean="0">
              <a:solidFill>
                <a:schemeClr val="bg1"/>
              </a:solidFill>
            </a:rPr>
            <a:t>, Apache Tomcat6</a:t>
          </a:r>
          <a:endParaRPr lang="en-US" sz="1200" kern="1200" dirty="0">
            <a:solidFill>
              <a:schemeClr val="bg1"/>
            </a:solidFill>
          </a:endParaRPr>
        </a:p>
      </dsp:txBody>
      <dsp:txXfrm>
        <a:off x="4403092" y="0"/>
        <a:ext cx="3394706" cy="1667395"/>
      </dsp:txXfrm>
    </dsp:sp>
    <dsp:sp modelId="{95EAC138-73AB-DD47-B111-6B8551E55EF1}">
      <dsp:nvSpPr>
        <dsp:cNvPr id="0" name=""/>
        <dsp:cNvSpPr/>
      </dsp:nvSpPr>
      <dsp:spPr>
        <a:xfrm>
          <a:off x="573695" y="1947602"/>
          <a:ext cx="3541104"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3 - What is Spring Framework?</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About</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Overview of the Basics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Data</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Security/</a:t>
          </a:r>
          <a:r>
            <a:rPr lang="en-US" sz="1200" kern="1200" dirty="0" err="1" smtClean="0">
              <a:solidFill>
                <a:schemeClr val="bg1">
                  <a:lumMod val="50000"/>
                </a:schemeClr>
              </a:solidFill>
            </a:rPr>
            <a:t>OAuth</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Spring JAX-RS</a:t>
          </a:r>
          <a:endParaRPr lang="en-US" sz="1200" kern="1200" dirty="0">
            <a:solidFill>
              <a:schemeClr val="bg1">
                <a:lumMod val="50000"/>
              </a:schemeClr>
            </a:solidFill>
          </a:endParaRPr>
        </a:p>
      </dsp:txBody>
      <dsp:txXfrm>
        <a:off x="573695" y="1947602"/>
        <a:ext cx="3541104" cy="1667395"/>
      </dsp:txXfrm>
    </dsp:sp>
    <dsp:sp modelId="{E223EA0D-36A9-DC4A-A666-A2E0F3AD4213}">
      <dsp:nvSpPr>
        <dsp:cNvPr id="0" name=""/>
        <dsp:cNvSpPr/>
      </dsp:nvSpPr>
      <dsp:spPr>
        <a:xfrm>
          <a:off x="4392699" y="1947602"/>
          <a:ext cx="3415604"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4 – What is Apache Wink</a:t>
          </a:r>
          <a:endParaRPr lang="en-US" sz="16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About</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Overview of the Basics</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Example</a:t>
          </a:r>
          <a:endParaRPr lang="en-US" sz="1200" kern="1200" dirty="0">
            <a:solidFill>
              <a:schemeClr val="bg1">
                <a:lumMod val="50000"/>
              </a:schemeClr>
            </a:solidFill>
          </a:endParaRP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Annotations</a:t>
          </a:r>
          <a:endParaRPr lang="en-US" sz="1200" kern="1200" dirty="0">
            <a:solidFill>
              <a:schemeClr val="bg1">
                <a:lumMod val="50000"/>
              </a:schemeClr>
            </a:solidFill>
          </a:endParaRPr>
        </a:p>
      </dsp:txBody>
      <dsp:txXfrm>
        <a:off x="4392699" y="1947602"/>
        <a:ext cx="3415604" cy="1667395"/>
      </dsp:txXfrm>
    </dsp:sp>
    <dsp:sp modelId="{CD203989-070D-BA4C-BADE-F35FC9A086CA}">
      <dsp:nvSpPr>
        <dsp:cNvPr id="0" name=""/>
        <dsp:cNvSpPr/>
      </dsp:nvSpPr>
      <dsp:spPr>
        <a:xfrm>
          <a:off x="2197100" y="3791252"/>
          <a:ext cx="3987799" cy="1667395"/>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dirty="0" smtClean="0">
              <a:solidFill>
                <a:schemeClr val="bg1">
                  <a:lumMod val="50000"/>
                </a:schemeClr>
              </a:solidFill>
            </a:rPr>
            <a:t>Session 5 – </a:t>
          </a:r>
          <a:r>
            <a:rPr lang="en-US" sz="1600" kern="1200" dirty="0" err="1" smtClean="0">
              <a:solidFill>
                <a:schemeClr val="bg1">
                  <a:lumMod val="50000"/>
                </a:schemeClr>
              </a:solidFill>
            </a:rPr>
            <a:t>OpenESPI</a:t>
          </a:r>
          <a:r>
            <a:rPr lang="en-US" sz="1600" kern="1200" dirty="0" smtClean="0">
              <a:solidFill>
                <a:schemeClr val="bg1">
                  <a:lumMod val="50000"/>
                </a:schemeClr>
              </a:solidFill>
            </a:rPr>
            <a:t>/</a:t>
          </a:r>
          <a:r>
            <a:rPr lang="en-US" sz="1600" kern="1200" dirty="0" err="1" smtClean="0">
              <a:solidFill>
                <a:schemeClr val="bg1">
                  <a:lumMod val="50000"/>
                </a:schemeClr>
              </a:solidFill>
            </a:rPr>
            <a:t>javaSpring</a:t>
          </a:r>
          <a:r>
            <a:rPr lang="en-US" sz="1600" kern="1200" dirty="0" smtClean="0">
              <a:solidFill>
                <a:schemeClr val="bg1">
                  <a:lumMod val="50000"/>
                </a:schemeClr>
              </a:solidFill>
            </a:rPr>
            <a:t> Code Walk</a:t>
          </a:r>
        </a:p>
        <a:p>
          <a:pPr marL="114300" lvl="1" indent="-114300" algn="l" defTabSz="533400" rtl="0">
            <a:lnSpc>
              <a:spcPct val="90000"/>
            </a:lnSpc>
            <a:spcBef>
              <a:spcPct val="0"/>
            </a:spcBef>
            <a:spcAft>
              <a:spcPct val="15000"/>
            </a:spcAft>
            <a:buChar char="••"/>
          </a:pPr>
          <a:r>
            <a:rPr lang="en-US" sz="1200" kern="1200" dirty="0" smtClean="0">
              <a:solidFill>
                <a:schemeClr val="bg1">
                  <a:lumMod val="50000"/>
                </a:schemeClr>
              </a:solidFill>
            </a:rPr>
            <a:t>Development Tree</a:t>
          </a: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Eclipse Projects</a:t>
          </a:r>
          <a:endParaRPr lang="en-US" sz="1200" kern="1200" dirty="0">
            <a:solidFill>
              <a:schemeClr val="bg1">
                <a:lumMod val="50000"/>
              </a:schemeClr>
            </a:solidFill>
          </a:endParaRPr>
        </a:p>
        <a:p>
          <a:pPr marL="114300" lvl="1" indent="-114300" algn="l" defTabSz="533400">
            <a:lnSpc>
              <a:spcPct val="90000"/>
            </a:lnSpc>
            <a:spcBef>
              <a:spcPct val="0"/>
            </a:spcBef>
            <a:spcAft>
              <a:spcPct val="15000"/>
            </a:spcAft>
            <a:buChar char="••"/>
          </a:pPr>
          <a:r>
            <a:rPr lang="en-US" sz="1200" kern="1200" dirty="0" smtClean="0">
              <a:solidFill>
                <a:schemeClr val="bg1">
                  <a:lumMod val="50000"/>
                </a:schemeClr>
              </a:solidFill>
            </a:rPr>
            <a:t>Project Structure</a:t>
          </a:r>
          <a:endParaRPr lang="en-US" sz="1200" kern="1200" dirty="0">
            <a:solidFill>
              <a:schemeClr val="bg1">
                <a:lumMod val="50000"/>
              </a:schemeClr>
            </a:solidFill>
          </a:endParaRPr>
        </a:p>
      </dsp:txBody>
      <dsp:txXfrm>
        <a:off x="2197100" y="3791252"/>
        <a:ext cx="3987799" cy="16673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0A0C5-9A91-6C43-ACA4-20ECD954D585}">
      <dsp:nvSpPr>
        <dsp:cNvPr id="0" name=""/>
        <dsp:cNvSpPr/>
      </dsp:nvSpPr>
      <dsp:spPr>
        <a:xfrm>
          <a:off x="1044" y="132484"/>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solidFill>
                <a:schemeClr val="bg1">
                  <a:lumMod val="50000"/>
                </a:schemeClr>
              </a:solidFill>
            </a:rPr>
            <a:t>Code</a:t>
          </a:r>
          <a:endParaRPr lang="en-US" sz="2700" kern="1200" dirty="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smtClean="0">
              <a:solidFill>
                <a:schemeClr val="bg1">
                  <a:lumMod val="50000"/>
                </a:schemeClr>
              </a:solidFill>
            </a:rPr>
            <a:t>Documents</a:t>
          </a:r>
          <a:endParaRPr lang="en-US" sz="2100" kern="120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smtClean="0">
              <a:solidFill>
                <a:schemeClr val="bg1">
                  <a:lumMod val="50000"/>
                </a:schemeClr>
              </a:solidFill>
            </a:rPr>
            <a:t>Artifacts</a:t>
          </a:r>
          <a:endParaRPr lang="en-US" sz="2100" kern="120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dirty="0" err="1" smtClean="0">
              <a:solidFill>
                <a:schemeClr val="bg1">
                  <a:lumMod val="50000"/>
                </a:schemeClr>
              </a:solidFill>
            </a:rPr>
            <a:t>javaSpring</a:t>
          </a:r>
          <a:endParaRPr lang="en-US" sz="2100" kern="1200" dirty="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smtClean="0">
              <a:solidFill>
                <a:schemeClr val="bg1">
                  <a:lumMod val="50000"/>
                </a:schemeClr>
              </a:solidFill>
            </a:rPr>
            <a:t>GreenButtonSDK</a:t>
          </a:r>
          <a:endParaRPr lang="en-US" sz="2100" kern="120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Test</a:t>
          </a:r>
          <a:endParaRPr lang="en-US" sz="2100" kern="1200" dirty="0">
            <a:solidFill>
              <a:schemeClr val="bg1">
                <a:lumMod val="50000"/>
              </a:schemeClr>
            </a:solidFill>
          </a:endParaRPr>
        </a:p>
      </dsp:txBody>
      <dsp:txXfrm>
        <a:off x="1044" y="132484"/>
        <a:ext cx="4075100" cy="2445060"/>
      </dsp:txXfrm>
    </dsp:sp>
    <dsp:sp modelId="{4197EBE0-CFBC-B64F-8E61-C906785B1E8A}">
      <dsp:nvSpPr>
        <dsp:cNvPr id="0" name=""/>
        <dsp:cNvSpPr/>
      </dsp:nvSpPr>
      <dsp:spPr>
        <a:xfrm>
          <a:off x="4483655" y="132484"/>
          <a:ext cx="4075100"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smtClean="0">
              <a:solidFill>
                <a:schemeClr val="bg1">
                  <a:lumMod val="50000"/>
                </a:schemeClr>
              </a:solidFill>
            </a:rPr>
            <a:t>Wiki</a:t>
          </a:r>
          <a:endParaRPr lang="en-US" sz="2700" kern="120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Description of a Project (DOAP)</a:t>
          </a:r>
          <a:endParaRPr lang="en-US" sz="2100" kern="1200" dirty="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FAQ</a:t>
          </a:r>
          <a:endParaRPr lang="en-US" sz="2100" kern="1200" dirty="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smtClean="0">
              <a:solidFill>
                <a:schemeClr val="bg1">
                  <a:lumMod val="50000"/>
                </a:schemeClr>
              </a:solidFill>
            </a:rPr>
            <a:t>Setup Guides</a:t>
          </a:r>
          <a:endParaRPr lang="en-US" sz="2100" kern="1200">
            <a:solidFill>
              <a:schemeClr val="bg1">
                <a:lumMod val="50000"/>
              </a:schemeClr>
            </a:solidFill>
          </a:endParaRPr>
        </a:p>
        <a:p>
          <a:pPr marL="228600" lvl="1" indent="-228600" algn="l" defTabSz="933450" rtl="0">
            <a:lnSpc>
              <a:spcPct val="90000"/>
            </a:lnSpc>
            <a:spcBef>
              <a:spcPct val="0"/>
            </a:spcBef>
            <a:spcAft>
              <a:spcPct val="15000"/>
            </a:spcAft>
            <a:buChar char="••"/>
          </a:pPr>
          <a:r>
            <a:rPr lang="en-US" sz="2100" kern="1200" smtClean="0">
              <a:solidFill>
                <a:schemeClr val="bg1">
                  <a:lumMod val="50000"/>
                </a:schemeClr>
              </a:solidFill>
            </a:rPr>
            <a:t>Meeting Notes</a:t>
          </a:r>
          <a:endParaRPr lang="en-US" sz="2100" kern="1200">
            <a:solidFill>
              <a:schemeClr val="bg1">
                <a:lumMod val="50000"/>
              </a:schemeClr>
            </a:solidFill>
          </a:endParaRPr>
        </a:p>
      </dsp:txBody>
      <dsp:txXfrm>
        <a:off x="4483655" y="132484"/>
        <a:ext cx="4075100" cy="2445060"/>
      </dsp:txXfrm>
    </dsp:sp>
    <dsp:sp modelId="{D527F6F8-25E2-D04D-9B4A-DAEE067A8F04}">
      <dsp:nvSpPr>
        <dsp:cNvPr id="0" name=""/>
        <dsp:cNvSpPr/>
      </dsp:nvSpPr>
      <dsp:spPr>
        <a:xfrm>
          <a:off x="1703417" y="2845759"/>
          <a:ext cx="4858008" cy="2445060"/>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102870" tIns="102870" rIns="102870" bIns="102870" numCol="1" spcCol="1270" anchor="t" anchorCtr="0">
          <a:noAutofit/>
        </a:bodyPr>
        <a:lstStyle/>
        <a:p>
          <a:pPr lvl="0" algn="l" defTabSz="1200150" rtl="0">
            <a:lnSpc>
              <a:spcPct val="90000"/>
            </a:lnSpc>
            <a:spcBef>
              <a:spcPct val="0"/>
            </a:spcBef>
            <a:spcAft>
              <a:spcPct val="35000"/>
            </a:spcAft>
          </a:pPr>
          <a:r>
            <a:rPr lang="en-US" sz="2700" kern="1200" dirty="0" smtClean="0">
              <a:solidFill>
                <a:schemeClr val="bg1">
                  <a:lumMod val="50000"/>
                </a:schemeClr>
              </a:solidFill>
            </a:rPr>
            <a:t>Issues &amp; Milestones</a:t>
          </a: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Kinds</a:t>
          </a: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Tags</a:t>
          </a:r>
        </a:p>
        <a:p>
          <a:pPr marL="228600" lvl="1" indent="-228600" algn="l" defTabSz="933450" rtl="0">
            <a:lnSpc>
              <a:spcPct val="90000"/>
            </a:lnSpc>
            <a:spcBef>
              <a:spcPct val="0"/>
            </a:spcBef>
            <a:spcAft>
              <a:spcPct val="15000"/>
            </a:spcAft>
            <a:buChar char="••"/>
          </a:pPr>
          <a:r>
            <a:rPr lang="en-US" sz="2100" kern="1200" dirty="0" smtClean="0">
              <a:solidFill>
                <a:schemeClr val="bg1">
                  <a:lumMod val="50000"/>
                </a:schemeClr>
              </a:solidFill>
            </a:rPr>
            <a:t>#</a:t>
          </a:r>
          <a:r>
            <a:rPr lang="en-US" sz="2100" kern="1200" dirty="0" err="1" smtClean="0">
              <a:solidFill>
                <a:schemeClr val="bg1">
                  <a:lumMod val="50000"/>
                </a:schemeClr>
              </a:solidFill>
            </a:rPr>
            <a:t>hashTags</a:t>
          </a:r>
          <a:endParaRPr lang="en-US" sz="2100" kern="1200" dirty="0" smtClean="0">
            <a:solidFill>
              <a:schemeClr val="bg1">
                <a:lumMod val="50000"/>
              </a:schemeClr>
            </a:solidFill>
          </a:endParaRPr>
        </a:p>
      </dsp:txBody>
      <dsp:txXfrm>
        <a:off x="1703417" y="2845759"/>
        <a:ext cx="4858008" cy="24450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A5506-5DDF-A44E-83BF-424E61E57368}">
      <dsp:nvSpPr>
        <dsp:cNvPr id="0" name=""/>
        <dsp:cNvSpPr/>
      </dsp:nvSpPr>
      <dsp:spPr>
        <a:xfrm>
          <a:off x="3963" y="779067"/>
          <a:ext cx="4121919" cy="1848214"/>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Downloading &amp; Setup</a:t>
          </a:r>
          <a:endParaRPr lang="en-US" sz="2400" b="1"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err="1" smtClean="0">
              <a:solidFill>
                <a:schemeClr val="bg1">
                  <a:lumMod val="50000"/>
                </a:schemeClr>
              </a:solidFill>
            </a:rPr>
            <a:t>www.openespi.org</a:t>
          </a:r>
          <a:r>
            <a:rPr lang="en-US" sz="2000" kern="1200" dirty="0" smtClean="0">
              <a:solidFill>
                <a:schemeClr val="bg1">
                  <a:lumMod val="50000"/>
                </a:schemeClr>
              </a:solidFill>
            </a:rPr>
            <a:t>/</a:t>
          </a:r>
          <a:r>
            <a:rPr lang="en-US" sz="2000" kern="1200" dirty="0" err="1" smtClean="0">
              <a:solidFill>
                <a:schemeClr val="bg1">
                  <a:lumMod val="50000"/>
                </a:schemeClr>
              </a:solidFill>
            </a:rPr>
            <a:t>vm.html</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Wiki Setup Pages</a:t>
          </a:r>
          <a:endParaRPr lang="en-US" sz="2000" kern="1200" dirty="0">
            <a:solidFill>
              <a:schemeClr val="bg1">
                <a:lumMod val="50000"/>
              </a:schemeClr>
            </a:solidFill>
          </a:endParaRPr>
        </a:p>
      </dsp:txBody>
      <dsp:txXfrm>
        <a:off x="3963" y="779067"/>
        <a:ext cx="4121919" cy="1848214"/>
      </dsp:txXfrm>
    </dsp:sp>
    <dsp:sp modelId="{E3535F0B-1180-254B-AE8D-BA63A702FCE9}">
      <dsp:nvSpPr>
        <dsp:cNvPr id="0" name=""/>
        <dsp:cNvSpPr/>
      </dsp:nvSpPr>
      <dsp:spPr>
        <a:xfrm>
          <a:off x="4433917" y="779067"/>
          <a:ext cx="4121919" cy="1848214"/>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Ubuntu</a:t>
          </a:r>
          <a:r>
            <a:rPr lang="en-US" sz="2000" kern="1200" dirty="0" smtClean="0">
              <a:solidFill>
                <a:schemeClr val="bg1">
                  <a:lumMod val="50000"/>
                </a:schemeClr>
              </a:solidFill>
            </a:rPr>
            <a:t> </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Version 11.10</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One User Account</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Authorized User</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User1 : Password</a:t>
          </a:r>
          <a:endParaRPr lang="en-US" sz="2000" kern="1200" dirty="0">
            <a:solidFill>
              <a:schemeClr val="bg1">
                <a:lumMod val="50000"/>
              </a:schemeClr>
            </a:solidFill>
          </a:endParaRPr>
        </a:p>
      </dsp:txBody>
      <dsp:txXfrm>
        <a:off x="4433917" y="779067"/>
        <a:ext cx="4121919" cy="1848214"/>
      </dsp:txXfrm>
    </dsp:sp>
    <dsp:sp modelId="{82954AA6-A00F-DD4C-A232-2899C2DE812D}">
      <dsp:nvSpPr>
        <dsp:cNvPr id="0" name=""/>
        <dsp:cNvSpPr/>
      </dsp:nvSpPr>
      <dsp:spPr>
        <a:xfrm>
          <a:off x="3963" y="2935317"/>
          <a:ext cx="4121919" cy="1848214"/>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Basic Components</a:t>
          </a:r>
          <a:endParaRPr lang="en-US" sz="2400" b="1"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Eclipse Indigo</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Tomcat 6</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err="1" smtClean="0">
              <a:solidFill>
                <a:schemeClr val="bg1">
                  <a:lumMod val="50000"/>
                </a:schemeClr>
              </a:solidFill>
            </a:rPr>
            <a:t>Emacs</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Desktop and Tools</a:t>
          </a:r>
          <a:endParaRPr lang="en-US" sz="2000" kern="1200" dirty="0">
            <a:solidFill>
              <a:schemeClr val="bg1">
                <a:lumMod val="50000"/>
              </a:schemeClr>
            </a:solidFill>
          </a:endParaRPr>
        </a:p>
      </dsp:txBody>
      <dsp:txXfrm>
        <a:off x="3963" y="2935317"/>
        <a:ext cx="4121919" cy="1848214"/>
      </dsp:txXfrm>
    </dsp:sp>
    <dsp:sp modelId="{5A494CD6-FCB1-6F47-9DB8-1EC36F210830}">
      <dsp:nvSpPr>
        <dsp:cNvPr id="0" name=""/>
        <dsp:cNvSpPr/>
      </dsp:nvSpPr>
      <dsp:spPr>
        <a:xfrm>
          <a:off x="4437880" y="2935317"/>
          <a:ext cx="4121919" cy="1848214"/>
        </a:xfrm>
        <a:prstGeom prst="rect">
          <a:avLst/>
        </a:prstGeom>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3"/>
        </a:lnRef>
        <a:fillRef idx="3">
          <a:schemeClr val="accent3"/>
        </a:fillRef>
        <a:effectRef idx="3">
          <a:schemeClr val="accent3"/>
        </a:effectRef>
        <a:fontRef idx="minor">
          <a:schemeClr val="lt1"/>
        </a:fontRef>
      </dsp:style>
      <ds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Future Releases</a:t>
          </a: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Issues Tag: #VM</a:t>
          </a:r>
          <a:endParaRPr lang="en-US" sz="2000" kern="1200" dirty="0">
            <a:solidFill>
              <a:schemeClr val="bg1">
                <a:lumMod val="50000"/>
              </a:schemeClr>
            </a:solidFill>
          </a:endParaRPr>
        </a:p>
        <a:p>
          <a:pPr marL="228600" lvl="1" indent="-228600" algn="l" defTabSz="889000" rtl="0">
            <a:lnSpc>
              <a:spcPct val="90000"/>
            </a:lnSpc>
            <a:spcBef>
              <a:spcPct val="0"/>
            </a:spcBef>
            <a:spcAft>
              <a:spcPct val="15000"/>
            </a:spcAft>
            <a:buChar char="••"/>
          </a:pPr>
          <a:r>
            <a:rPr lang="en-US" sz="2000" kern="1200" dirty="0" smtClean="0">
              <a:solidFill>
                <a:schemeClr val="bg1">
                  <a:lumMod val="50000"/>
                </a:schemeClr>
              </a:solidFill>
            </a:rPr>
            <a:t>Quarterly Milestones</a:t>
          </a:r>
          <a:endParaRPr lang="en-US" sz="2000" kern="1200" dirty="0">
            <a:solidFill>
              <a:schemeClr val="bg1">
                <a:lumMod val="50000"/>
              </a:schemeClr>
            </a:solidFill>
          </a:endParaRPr>
        </a:p>
      </dsp:txBody>
      <dsp:txXfrm>
        <a:off x="4437880" y="2935317"/>
        <a:ext cx="4121919" cy="18482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9" charset="0"/>
                <a:ea typeface="ＭＳ Ｐゴシック" pitchFamily="-109"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01CA77ED-B716-4104-94B8-1B178848CF16}" type="datetime1">
              <a:rPr lang="en-US"/>
              <a:pPr/>
              <a:t>3/12/12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9" charset="0"/>
                <a:ea typeface="ＭＳ Ｐゴシック" pitchFamily="-109"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9532DA66-440E-4D72-89BE-0C57D087D772}" type="slidenum">
              <a:rPr lang="en-US"/>
              <a:pPr/>
              <a:t>‹#›</a:t>
            </a:fld>
            <a:endParaRPr lang="en-US"/>
          </a:p>
        </p:txBody>
      </p:sp>
    </p:spTree>
    <p:extLst>
      <p:ext uri="{BB962C8B-B14F-4D97-AF65-F5344CB8AC3E}">
        <p14:creationId xmlns:p14="http://schemas.microsoft.com/office/powerpoint/2010/main" val="1799517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09" charset="0"/>
                <a:ea typeface="ＭＳ Ｐゴシック" pitchFamily="-109"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A23EC061-03DD-472C-BBDB-702C67A51CD3}" type="datetime1">
              <a:rPr lang="en-US"/>
              <a:pPr/>
              <a:t>3/12/12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09" charset="0"/>
                <a:ea typeface="ＭＳ Ｐゴシック" pitchFamily="-109"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6F12983-8CCB-4830-8C20-32FCAB344763}" type="slidenum">
              <a:rPr lang="en-US"/>
              <a:pPr/>
              <a:t>‹#›</a:t>
            </a:fld>
            <a:endParaRPr lang="en-US"/>
          </a:p>
        </p:txBody>
      </p:sp>
    </p:spTree>
    <p:extLst>
      <p:ext uri="{BB962C8B-B14F-4D97-AF65-F5344CB8AC3E}">
        <p14:creationId xmlns:p14="http://schemas.microsoft.com/office/powerpoint/2010/main" val="32666876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ＭＳ Ｐゴシック"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5625"/>
            <a:ext cx="7315200" cy="917575"/>
          </a:xfrm>
        </p:spPr>
        <p:txBody>
          <a:bodyPr/>
          <a:lstStyle/>
          <a:p>
            <a:r>
              <a:rPr lang="en-US" dirty="0" smtClean="0"/>
              <a:t>Click to edit Master title</a:t>
            </a:r>
            <a:endParaRPr lang="en-US" dirty="0"/>
          </a:p>
        </p:txBody>
      </p:sp>
      <p:sp>
        <p:nvSpPr>
          <p:cNvPr id="3" name="Subtitle 2"/>
          <p:cNvSpPr>
            <a:spLocks noGrp="1"/>
          </p:cNvSpPr>
          <p:nvPr>
            <p:ph type="subTitle" idx="1"/>
          </p:nvPr>
        </p:nvSpPr>
        <p:spPr>
          <a:xfrm>
            <a:off x="1371600" y="2819400"/>
            <a:ext cx="6400800" cy="762000"/>
          </a:xfrm>
        </p:spPr>
        <p:txBody>
          <a:bodyPr/>
          <a:lstStyle>
            <a:lvl1pPr marL="0" indent="0" algn="ctr">
              <a:buNone/>
              <a:defRPr>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Slide Number Placeholder 5"/>
          <p:cNvSpPr>
            <a:spLocks noGrp="1"/>
          </p:cNvSpPr>
          <p:nvPr>
            <p:ph type="sldNum" sz="quarter" idx="10"/>
          </p:nvPr>
        </p:nvSpPr>
        <p:spPr/>
        <p:txBody>
          <a:bodyPr/>
          <a:lstStyle>
            <a:lvl1pPr>
              <a:defRPr/>
            </a:lvl1pPr>
          </a:lstStyle>
          <a:p>
            <a:fld id="{3BB54FF2-1B1C-49F0-8766-EEE4F6A0789E}" type="slidenum">
              <a:rPr lang="en-US"/>
              <a:pPr/>
              <a:t>‹#›</a:t>
            </a:fld>
            <a:endParaRPr lang="en-US"/>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1970" y="105852"/>
            <a:ext cx="8382000" cy="544717"/>
          </a:xfrm>
        </p:spPr>
        <p:txBody>
          <a:bodyPr/>
          <a:lstStyle>
            <a:lvl1pPr algn="l">
              <a:defRPr sz="2400">
                <a:latin typeface="Arial"/>
                <a:cs typeface="Aria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81000" y="860323"/>
            <a:ext cx="8382000" cy="4930877"/>
          </a:xfrm>
        </p:spPr>
        <p:txBody>
          <a:bodyPr/>
          <a:lstStyle>
            <a:lvl1pPr>
              <a:defRPr>
                <a:solidFill>
                  <a:schemeClr val="tx1">
                    <a:lumMod val="50000"/>
                    <a:lumOff val="50000"/>
                  </a:schemeClr>
                </a:solidFill>
                <a:latin typeface="Arial"/>
                <a:cs typeface="Arial"/>
              </a:defRPr>
            </a:lvl1pPr>
            <a:lvl2pPr>
              <a:defRPr>
                <a:solidFill>
                  <a:schemeClr val="tx1">
                    <a:lumMod val="50000"/>
                    <a:lumOff val="50000"/>
                  </a:schemeClr>
                </a:solidFill>
                <a:latin typeface="Arial"/>
                <a:cs typeface="Arial"/>
              </a:defRPr>
            </a:lvl2pPr>
            <a:lvl3pPr>
              <a:defRPr>
                <a:solidFill>
                  <a:schemeClr val="tx1">
                    <a:lumMod val="50000"/>
                    <a:lumOff val="50000"/>
                  </a:schemeClr>
                </a:solidFill>
                <a:latin typeface="Arial"/>
                <a:cs typeface="Arial"/>
              </a:defRPr>
            </a:lvl3pPr>
            <a:lvl4pPr>
              <a:defRPr>
                <a:solidFill>
                  <a:schemeClr val="tx1">
                    <a:lumMod val="50000"/>
                    <a:lumOff val="50000"/>
                  </a:schemeClr>
                </a:solidFill>
                <a:latin typeface="Arial"/>
                <a:cs typeface="Arial"/>
              </a:defRPr>
            </a:lvl4pPr>
            <a:lvl5pPr>
              <a:defRPr>
                <a:solidFill>
                  <a:schemeClr val="tx1">
                    <a:lumMod val="50000"/>
                    <a:lumOff val="50000"/>
                  </a:schemeClr>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p:txBody>
          <a:bodyPr/>
          <a:lstStyle>
            <a:lvl1pPr>
              <a:defRPr/>
            </a:lvl1pPr>
          </a:lstStyle>
          <a:p>
            <a:fld id="{0935ADDE-9C74-440F-95D0-EC81BEECF632}" type="slidenum">
              <a:rPr lang="en-US"/>
              <a:pPr/>
              <a:t>‹#›</a:t>
            </a:fld>
            <a:endParaRPr lang="en-US"/>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40242" y="274638"/>
            <a:ext cx="8463516"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1507" y="1600200"/>
            <a:ext cx="41342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199" y="1600200"/>
            <a:ext cx="416619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D64ABD-C1C9-4A57-9A78-468ADAC06731}" type="slidenum">
              <a:rPr lang="en-US"/>
              <a:pPr/>
              <a:t>‹#›</a:t>
            </a:fld>
            <a:endParaRPr lang="en-US"/>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9609" y="274638"/>
            <a:ext cx="850604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0242" y="1535113"/>
            <a:ext cx="415714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50874" y="2174875"/>
            <a:ext cx="4146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17999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17999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5"/>
          <p:cNvSpPr>
            <a:spLocks noGrp="1"/>
          </p:cNvSpPr>
          <p:nvPr>
            <p:ph type="sldNum" sz="quarter" idx="10"/>
          </p:nvPr>
        </p:nvSpPr>
        <p:spPr/>
        <p:txBody>
          <a:bodyPr/>
          <a:lstStyle>
            <a:lvl1pPr>
              <a:defRPr/>
            </a:lvl1pPr>
          </a:lstStyle>
          <a:p>
            <a:fld id="{00CD023D-0784-4A11-8B04-9636424E2DEF}" type="slidenum">
              <a:rPr lang="en-US"/>
              <a:pPr/>
              <a:t>‹#›</a:t>
            </a:fld>
            <a:endParaRPr lang="en-US"/>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1131" y="923925"/>
            <a:ext cx="7260636" cy="1362075"/>
          </a:xfrm>
        </p:spPr>
        <p:txBody>
          <a:bodyPr anchor="t"/>
          <a:lstStyle>
            <a:lvl1pPr algn="l">
              <a:defRPr sz="36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260499" y="152400"/>
            <a:ext cx="7281900" cy="771525"/>
          </a:xfrm>
        </p:spPr>
        <p:txBody>
          <a:bodyPr anchor="b"/>
          <a:lstStyle>
            <a:lvl1pPr marL="0" indent="0">
              <a:buNone/>
              <a:defRPr sz="200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5"/>
          <p:cNvSpPr>
            <a:spLocks noGrp="1"/>
          </p:cNvSpPr>
          <p:nvPr>
            <p:ph type="sldNum" sz="quarter" idx="10"/>
          </p:nvPr>
        </p:nvSpPr>
        <p:spPr/>
        <p:txBody>
          <a:bodyPr/>
          <a:lstStyle>
            <a:lvl1pPr>
              <a:defRPr/>
            </a:lvl1pPr>
          </a:lstStyle>
          <a:p>
            <a:fld id="{24EBB283-6491-4FF4-ACA4-F3A2EAB4A733}" type="slidenum">
              <a:rPr lang="en-US"/>
              <a:pPr/>
              <a:t>‹#›</a:t>
            </a:fld>
            <a:endParaRPr lang="en-US"/>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568825"/>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3810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135563"/>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Slide Number Placeholder 5"/>
          <p:cNvSpPr>
            <a:spLocks noGrp="1"/>
          </p:cNvSpPr>
          <p:nvPr>
            <p:ph type="sldNum" sz="quarter" idx="10"/>
          </p:nvPr>
        </p:nvSpPr>
        <p:spPr/>
        <p:txBody>
          <a:bodyPr/>
          <a:lstStyle>
            <a:lvl1pPr>
              <a:defRPr/>
            </a:lvl1pPr>
          </a:lstStyle>
          <a:p>
            <a:fld id="{795DD908-A50E-44D8-A401-AA65EDB38DBB}" type="slidenum">
              <a:rPr lang="en-US"/>
              <a:pPr/>
              <a:t>‹#›</a:t>
            </a:fld>
            <a:endParaRPr lang="en-US"/>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diagramLayout" Target="../diagrams/layout1.xml"/><Relationship Id="rId12" Type="http://schemas.openxmlformats.org/officeDocument/2006/relationships/diagramQuickStyle" Target="../diagrams/quickStyle1.xml"/><Relationship Id="rId13" Type="http://schemas.openxmlformats.org/officeDocument/2006/relationships/diagramColors" Target="../diagrams/colors1.xml"/><Relationship Id="rId14" Type="http://schemas.microsoft.com/office/2007/relationships/diagramDrawing" Target="../diagrams/drawing1.xml"/><Relationship Id="rId15"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jpeg"/><Relationship Id="rId9" Type="http://schemas.openxmlformats.org/officeDocument/2006/relationships/image" Target="../media/image2.png"/><Relationship Id="rId10" Type="http://schemas.openxmlformats.org/officeDocument/2006/relationships/diagramData" Target="../diagrams/data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email">
            <a:alphaModFix amt="0"/>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1000" y="274638"/>
            <a:ext cx="8382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81000" y="1600200"/>
            <a:ext cx="83820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Slide Number Placeholder 5"/>
          <p:cNvSpPr>
            <a:spLocks noGrp="1"/>
          </p:cNvSpPr>
          <p:nvPr>
            <p:ph type="sldNum" sz="quarter" idx="4"/>
          </p:nvPr>
        </p:nvSpPr>
        <p:spPr>
          <a:xfrm>
            <a:off x="4267200" y="6389797"/>
            <a:ext cx="685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E82CF144-4639-41B7-8931-F260C24E6748}" type="slidenum">
              <a:rPr lang="en-US"/>
              <a:pPr/>
              <a:t>‹#›</a:t>
            </a:fld>
            <a:endParaRPr lang="en-US" dirty="0"/>
          </a:p>
        </p:txBody>
      </p:sp>
      <p:pic>
        <p:nvPicPr>
          <p:cNvPr id="8" name="Picture 7"/>
          <p:cNvPicPr>
            <a:picLocks noChangeAspect="1"/>
          </p:cNvPicPr>
          <p:nvPr userDrawn="1"/>
        </p:nvPicPr>
        <p:blipFill>
          <a:blip r:embed="rId9"/>
          <a:stretch>
            <a:fillRect/>
          </a:stretch>
        </p:blipFill>
        <p:spPr>
          <a:xfrm>
            <a:off x="7416800" y="6384186"/>
            <a:ext cx="1587500" cy="461114"/>
          </a:xfrm>
          <a:prstGeom prst="rect">
            <a:avLst/>
          </a:prstGeom>
        </p:spPr>
      </p:pic>
      <p:graphicFrame>
        <p:nvGraphicFramePr>
          <p:cNvPr id="2" name="Diagram 1"/>
          <p:cNvGraphicFramePr/>
          <p:nvPr userDrawn="1">
            <p:extLst>
              <p:ext uri="{D42A27DB-BD31-4B8C-83A1-F6EECF244321}">
                <p14:modId xmlns:p14="http://schemas.microsoft.com/office/powerpoint/2010/main" val="4132639231"/>
              </p:ext>
            </p:extLst>
          </p:nvPr>
        </p:nvGraphicFramePr>
        <p:xfrm>
          <a:off x="127000" y="101601"/>
          <a:ext cx="8877300" cy="616267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3" name="Picture 2" descr="Title.jp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3501" y="6410789"/>
            <a:ext cx="2222499" cy="44721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xmlns:p14="http://schemas.microsoft.com/office/powerpoint/2010/main" spd="med"/>
  <p:txStyles>
    <p:titleStyle>
      <a:lvl1pPr algn="ctr" defTabSz="457200" rtl="0" eaLnBrk="0" fontAlgn="base" hangingPunct="0">
        <a:spcBef>
          <a:spcPct val="0"/>
        </a:spcBef>
        <a:spcAft>
          <a:spcPct val="0"/>
        </a:spcAft>
        <a:defRPr sz="4800" kern="1200">
          <a:solidFill>
            <a:srgbClr val="71AC26"/>
          </a:solidFill>
          <a:latin typeface="+mj-lt"/>
          <a:ea typeface="ＭＳ Ｐゴシック" pitchFamily="-65" charset="-128"/>
          <a:cs typeface="ＭＳ Ｐゴシック" pitchFamily="-65" charset="-128"/>
        </a:defRPr>
      </a:lvl1pPr>
      <a:lvl2pPr algn="ctr" defTabSz="457200" rtl="0" eaLnBrk="0" fontAlgn="base" hangingPunct="0">
        <a:spcBef>
          <a:spcPct val="0"/>
        </a:spcBef>
        <a:spcAft>
          <a:spcPct val="0"/>
        </a:spcAft>
        <a:defRPr sz="4800">
          <a:solidFill>
            <a:srgbClr val="71AC26"/>
          </a:solidFill>
          <a:latin typeface="Corbel" charset="0"/>
          <a:ea typeface="ＭＳ Ｐゴシック" pitchFamily="-65" charset="-128"/>
          <a:cs typeface="ＭＳ Ｐゴシック" pitchFamily="-65" charset="-128"/>
        </a:defRPr>
      </a:lvl2pPr>
      <a:lvl3pPr algn="ctr" defTabSz="457200" rtl="0" eaLnBrk="0" fontAlgn="base" hangingPunct="0">
        <a:spcBef>
          <a:spcPct val="0"/>
        </a:spcBef>
        <a:spcAft>
          <a:spcPct val="0"/>
        </a:spcAft>
        <a:defRPr sz="4800">
          <a:solidFill>
            <a:srgbClr val="71AC26"/>
          </a:solidFill>
          <a:latin typeface="Corbel" charset="0"/>
          <a:ea typeface="ＭＳ Ｐゴシック" pitchFamily="-65" charset="-128"/>
          <a:cs typeface="ＭＳ Ｐゴシック" pitchFamily="-65" charset="-128"/>
        </a:defRPr>
      </a:lvl3pPr>
      <a:lvl4pPr algn="ctr" defTabSz="457200" rtl="0" eaLnBrk="0" fontAlgn="base" hangingPunct="0">
        <a:spcBef>
          <a:spcPct val="0"/>
        </a:spcBef>
        <a:spcAft>
          <a:spcPct val="0"/>
        </a:spcAft>
        <a:defRPr sz="4800">
          <a:solidFill>
            <a:srgbClr val="71AC26"/>
          </a:solidFill>
          <a:latin typeface="Corbel" charset="0"/>
          <a:ea typeface="ＭＳ Ｐゴシック" pitchFamily="-65" charset="-128"/>
          <a:cs typeface="ＭＳ Ｐゴシック" pitchFamily="-65" charset="-128"/>
        </a:defRPr>
      </a:lvl4pPr>
      <a:lvl5pPr algn="ctr" defTabSz="457200" rtl="0" eaLnBrk="0" fontAlgn="base" hangingPunct="0">
        <a:spcBef>
          <a:spcPct val="0"/>
        </a:spcBef>
        <a:spcAft>
          <a:spcPct val="0"/>
        </a:spcAft>
        <a:defRPr sz="4800">
          <a:solidFill>
            <a:srgbClr val="71AC26"/>
          </a:solidFill>
          <a:latin typeface="Corbel" charset="0"/>
          <a:ea typeface="ＭＳ Ｐゴシック" pitchFamily="-65" charset="-128"/>
          <a:cs typeface="ＭＳ Ｐゴシック" pitchFamily="-65" charset="-128"/>
        </a:defRPr>
      </a:lvl5pPr>
      <a:lvl6pPr marL="4572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6pPr>
      <a:lvl7pPr marL="9144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7pPr>
      <a:lvl8pPr marL="13716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8pPr>
      <a:lvl9pPr marL="1828800" algn="ctr" defTabSz="457200" rtl="0" fontAlgn="base">
        <a:spcBef>
          <a:spcPct val="0"/>
        </a:spcBef>
        <a:spcAft>
          <a:spcPct val="0"/>
        </a:spcAft>
        <a:defRPr sz="44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rgbClr val="7F7F7F"/>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rgbClr val="7F7F7F"/>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cstate="email"/>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ransition xmlns:p14="http://schemas.microsoft.com/office/powerpoint/2010/main" spd="med"/>
  <p:txStyles>
    <p:titleStyle>
      <a:lvl1pPr algn="ctr" rtl="0" eaLnBrk="0" fontAlgn="base" hangingPunct="0">
        <a:spcBef>
          <a:spcPct val="0"/>
        </a:spcBef>
        <a:spcAft>
          <a:spcPct val="0"/>
        </a:spcAft>
        <a:defRPr sz="4400" kern="12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2pPr>
      <a:lvl3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3pPr>
      <a:lvl4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4pPr>
      <a:lvl5pPr algn="ctr" rtl="0" eaLnBrk="0" fontAlgn="base" hangingPunct="0">
        <a:spcBef>
          <a:spcPct val="0"/>
        </a:spcBef>
        <a:spcAft>
          <a:spcPct val="0"/>
        </a:spcAft>
        <a:defRPr sz="4400">
          <a:solidFill>
            <a:schemeClr val="tx1"/>
          </a:solidFill>
          <a:latin typeface="Calibri" pitchFamily="-109"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pitchFamily="-109" charset="0"/>
        </a:defRPr>
      </a:lvl6pPr>
      <a:lvl7pPr marL="914400" algn="ctr" rtl="0" fontAlgn="base">
        <a:spcBef>
          <a:spcPct val="0"/>
        </a:spcBef>
        <a:spcAft>
          <a:spcPct val="0"/>
        </a:spcAft>
        <a:defRPr sz="4400">
          <a:solidFill>
            <a:schemeClr val="tx1"/>
          </a:solidFill>
          <a:latin typeface="Calibri" pitchFamily="-109" charset="0"/>
        </a:defRPr>
      </a:lvl7pPr>
      <a:lvl8pPr marL="1371600" algn="ctr" rtl="0" fontAlgn="base">
        <a:spcBef>
          <a:spcPct val="0"/>
        </a:spcBef>
        <a:spcAft>
          <a:spcPct val="0"/>
        </a:spcAft>
        <a:defRPr sz="4400">
          <a:solidFill>
            <a:schemeClr val="tx1"/>
          </a:solidFill>
          <a:latin typeface="Calibri" pitchFamily="-109" charset="0"/>
        </a:defRPr>
      </a:lvl8pPr>
      <a:lvl9pPr marL="1828800" algn="ctr" rtl="0" fontAlgn="base">
        <a:spcBef>
          <a:spcPct val="0"/>
        </a:spcBef>
        <a:spcAft>
          <a:spcPct val="0"/>
        </a:spcAft>
        <a:defRPr sz="4400">
          <a:solidFill>
            <a:schemeClr val="tx1"/>
          </a:solidFill>
          <a:latin typeface="Calibri" pitchFamily="-109"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diagramData" Target="../diagrams/data3.xml"/><Relationship Id="rId8" Type="http://schemas.openxmlformats.org/officeDocument/2006/relationships/diagramLayout" Target="../diagrams/layout3.xml"/><Relationship Id="rId9" Type="http://schemas.openxmlformats.org/officeDocument/2006/relationships/diagramQuickStyle" Target="../diagrams/quickStyle3.xml"/><Relationship Id="rId10" Type="http://schemas.openxmlformats.org/officeDocument/2006/relationships/diagramColors" Target="../diagrams/colors3.xml"/><Relationship Id="rId11" Type="http://schemas.microsoft.com/office/2007/relationships/diagramDrawing" Target="../diagrams/drawing3.xml"/><Relationship Id="rId1" Type="http://schemas.openxmlformats.org/officeDocument/2006/relationships/slideLayout" Target="../slideLayouts/slideLayout1.xml"/><Relationship Id="rId2" Type="http://schemas.openxmlformats.org/officeDocument/2006/relationships/diagramData" Target="../diagrams/data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4" Type="http://schemas.openxmlformats.org/officeDocument/2006/relationships/diagramQuickStyle" Target="../diagrams/quickStyle8.xml"/><Relationship Id="rId5" Type="http://schemas.openxmlformats.org/officeDocument/2006/relationships/diagramColors" Target="../diagrams/colors8.xml"/><Relationship Id="rId6" Type="http://schemas.microsoft.com/office/2007/relationships/diagramDrawing" Target="../diagrams/drawing8.xml"/><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image" Target="../media/image15.png"/><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hyperlink" Target="http://maven.apache.org/pom.html%23What_is_the_POM" TargetMode="External"/><Relationship Id="rId1" Type="http://schemas.openxmlformats.org/officeDocument/2006/relationships/slideLayout" Target="../slideLayouts/slideLayout2.xml"/><Relationship Id="rId2" Type="http://schemas.openxmlformats.org/officeDocument/2006/relationships/diagramData" Target="../diagrams/data11.xml"/></Relationships>
</file>

<file path=ppt/slides/_rels/slide19.xml.rels><?xml version="1.0" encoding="UTF-8" standalone="yes"?>
<Relationships xmlns="http://schemas.openxmlformats.org/package/2006/relationships"><Relationship Id="rId3" Type="http://schemas.openxmlformats.org/officeDocument/2006/relationships/hyperlink" Target="http://www.eclipse.org/articles/Article-Introducing-AJDT/article.html" TargetMode="External"/><Relationship Id="rId4" Type="http://schemas.openxmlformats.org/officeDocument/2006/relationships/hyperlink" Target="http://eclipse.org/aspectj/doc/released/quick5.pdf" TargetMode="External"/><Relationship Id="rId5" Type="http://schemas.openxmlformats.org/officeDocument/2006/relationships/hyperlink" Target="http://www.youtube.com/watch?v=6XzvLAe02pA" TargetMode="External"/><Relationship Id="rId6" Type="http://schemas.openxmlformats.org/officeDocument/2006/relationships/hyperlink" Target="http://www.youtube.com/watch?v=j5JeFZLIa5o&amp;feature=related" TargetMode="External"/><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 Id="rId11"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hyperlink" Target="http://eclipse.org/aspectj/docs.php"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4" Type="http://schemas.openxmlformats.org/officeDocument/2006/relationships/diagramQuickStyle" Target="../diagrams/quickStyle12.xml"/><Relationship Id="rId5" Type="http://schemas.openxmlformats.org/officeDocument/2006/relationships/diagramColors" Target="../diagrams/colors12.xml"/><Relationship Id="rId6"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diagramData" Target="../diagrams/data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pensource.org/licenses" TargetMode="External"/><Relationship Id="rId3" Type="http://schemas.openxmlformats.org/officeDocument/2006/relationships/hyperlink" Target="http://www.opensource.org/licenses/Apache-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3" Type="http://schemas.openxmlformats.org/officeDocument/2006/relationships/hyperlink" Target="http://naesb.org/termsofuse_form.asp?doc=espi_model.eap" TargetMode="External"/><Relationship Id="rId4" Type="http://schemas.openxmlformats.org/officeDocument/2006/relationships/hyperlink" Target="http://naesb.org/termsofuse_form.asp?doc=espi.xsd" TargetMode="External"/><Relationship Id="rId5" Type="http://schemas.openxmlformats.org/officeDocument/2006/relationships/hyperlink" Target="http://www.naesb.org/pdf4/naesb_EUI_model_supporting_docs.zip" TargetMode="External"/><Relationship Id="rId6" Type="http://schemas.openxmlformats.org/officeDocument/2006/relationships/hyperlink" Target="http://www.openespi.org/vm.html" TargetMode="External"/><Relationship Id="rId7" Type="http://schemas.openxmlformats.org/officeDocument/2006/relationships/hyperlink" Target="https://github.com/" TargetMode="External"/><Relationship Id="rId1" Type="http://schemas.openxmlformats.org/officeDocument/2006/relationships/slideLayout" Target="../slideLayouts/slideLayout2.xml"/><Relationship Id="rId2" Type="http://schemas.openxmlformats.org/officeDocument/2006/relationships/hyperlink" Target="http://www.naesb.org/misc/naesb_matl_order_espi_standards.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hyperlink" Target="http://github.com/energyos/OpenES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36174387"/>
              </p:ext>
            </p:extLst>
          </p:nvPr>
        </p:nvGraphicFramePr>
        <p:xfrm>
          <a:off x="0" y="1"/>
          <a:ext cx="9144000" cy="6337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712315180"/>
              </p:ext>
            </p:extLst>
          </p:nvPr>
        </p:nvGraphicFramePr>
        <p:xfrm>
          <a:off x="1371600" y="4737100"/>
          <a:ext cx="6400800" cy="13335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838431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76" y="0"/>
            <a:ext cx="8382000" cy="482600"/>
          </a:xfrm>
        </p:spPr>
        <p:txBody>
          <a:bodyPr>
            <a:noAutofit/>
          </a:bodyPr>
          <a:lstStyle/>
          <a:p>
            <a:pPr algn="l"/>
            <a:r>
              <a:rPr lang="en-US" sz="2400" dirty="0" err="1" smtClean="0"/>
              <a:t>OpenESPI</a:t>
            </a:r>
            <a:r>
              <a:rPr lang="en-US" sz="2400" dirty="0" smtClean="0"/>
              <a:t>/</a:t>
            </a:r>
            <a:r>
              <a:rPr lang="en-US" sz="2400" dirty="0" err="1" smtClean="0"/>
              <a:t>javaSpring</a:t>
            </a:r>
            <a:r>
              <a:rPr lang="en-US" sz="2400" dirty="0" smtClean="0"/>
              <a:t> Working Parts</a:t>
            </a:r>
            <a:endParaRPr lang="en-US" sz="2400" dirty="0"/>
          </a:p>
        </p:txBody>
      </p:sp>
      <p:grpSp>
        <p:nvGrpSpPr>
          <p:cNvPr id="66" name="Group 65"/>
          <p:cNvGrpSpPr/>
          <p:nvPr/>
        </p:nvGrpSpPr>
        <p:grpSpPr>
          <a:xfrm>
            <a:off x="355600" y="990600"/>
            <a:ext cx="8458200" cy="4704824"/>
            <a:chOff x="152400" y="1447800"/>
            <a:chExt cx="8839200" cy="4249518"/>
          </a:xfrm>
        </p:grpSpPr>
        <p:grpSp>
          <p:nvGrpSpPr>
            <p:cNvPr id="5" name="Group 4"/>
            <p:cNvGrpSpPr/>
            <p:nvPr/>
          </p:nvGrpSpPr>
          <p:grpSpPr>
            <a:xfrm>
              <a:off x="152400" y="1447800"/>
              <a:ext cx="8839200" cy="4249518"/>
              <a:chOff x="152400" y="1447800"/>
              <a:chExt cx="8839200" cy="4249518"/>
            </a:xfrm>
          </p:grpSpPr>
          <p:sp>
            <p:nvSpPr>
              <p:cNvPr id="6" name="Cube 5"/>
              <p:cNvSpPr/>
              <p:nvPr/>
            </p:nvSpPr>
            <p:spPr>
              <a:xfrm>
                <a:off x="3505200" y="1447800"/>
                <a:ext cx="2209800" cy="609600"/>
              </a:xfrm>
              <a:prstGeom prst="cube">
                <a:avLst/>
              </a:prstGeom>
              <a:solidFill>
                <a:srgbClr val="71AC2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Retail Consumer</a:t>
                </a:r>
                <a:endParaRPr lang="en-US" dirty="0"/>
              </a:p>
            </p:txBody>
          </p:sp>
          <p:grpSp>
            <p:nvGrpSpPr>
              <p:cNvPr id="7" name="Group 6"/>
              <p:cNvGrpSpPr/>
              <p:nvPr/>
            </p:nvGrpSpPr>
            <p:grpSpPr>
              <a:xfrm>
                <a:off x="1828800" y="2667000"/>
                <a:ext cx="1922127" cy="3030318"/>
                <a:chOff x="1295400" y="2667000"/>
                <a:chExt cx="1922127" cy="3030318"/>
              </a:xfrm>
            </p:grpSpPr>
            <p:sp>
              <p:nvSpPr>
                <p:cNvPr id="31" name="Cube 30"/>
                <p:cNvSpPr/>
                <p:nvPr/>
              </p:nvSpPr>
              <p:spPr>
                <a:xfrm>
                  <a:off x="1295400" y="5087718"/>
                  <a:ext cx="1905000"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Linux/Windows/OSX</a:t>
                  </a:r>
                  <a:endParaRPr lang="en-US" sz="1200" dirty="0">
                    <a:solidFill>
                      <a:schemeClr val="tx1">
                        <a:lumMod val="65000"/>
                        <a:lumOff val="35000"/>
                      </a:schemeClr>
                    </a:solidFill>
                  </a:endParaRPr>
                </a:p>
              </p:txBody>
            </p:sp>
            <p:sp>
              <p:nvSpPr>
                <p:cNvPr id="32" name="Cube 31"/>
                <p:cNvSpPr/>
                <p:nvPr/>
              </p:nvSpPr>
              <p:spPr>
                <a:xfrm>
                  <a:off x="1295400" y="4630517"/>
                  <a:ext cx="1905000"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Tomcat/Apache</a:t>
                  </a:r>
                  <a:endParaRPr lang="en-US" sz="1200" dirty="0">
                    <a:solidFill>
                      <a:schemeClr val="tx1">
                        <a:lumMod val="65000"/>
                        <a:lumOff val="35000"/>
                      </a:schemeClr>
                    </a:solidFill>
                  </a:endParaRPr>
                </a:p>
              </p:txBody>
            </p:sp>
            <p:sp>
              <p:nvSpPr>
                <p:cNvPr id="33" name="Cube 32"/>
                <p:cNvSpPr/>
                <p:nvPr/>
              </p:nvSpPr>
              <p:spPr>
                <a:xfrm>
                  <a:off x="1295400" y="4020918"/>
                  <a:ext cx="914400" cy="7620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Data</a:t>
                  </a:r>
                  <a:endParaRPr lang="en-US" sz="1200" dirty="0">
                    <a:solidFill>
                      <a:schemeClr val="tx1">
                        <a:lumMod val="65000"/>
                        <a:lumOff val="35000"/>
                      </a:schemeClr>
                    </a:solidFill>
                  </a:endParaRPr>
                </a:p>
              </p:txBody>
            </p:sp>
            <p:sp>
              <p:nvSpPr>
                <p:cNvPr id="34" name="Cube 33"/>
                <p:cNvSpPr/>
                <p:nvPr/>
              </p:nvSpPr>
              <p:spPr>
                <a:xfrm>
                  <a:off x="1998328" y="4020918"/>
                  <a:ext cx="1219199" cy="7620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Framework</a:t>
                  </a:r>
                  <a:endParaRPr lang="en-US" sz="1200" dirty="0">
                    <a:solidFill>
                      <a:schemeClr val="tx1">
                        <a:lumMod val="65000"/>
                        <a:lumOff val="35000"/>
                      </a:schemeClr>
                    </a:solidFill>
                  </a:endParaRPr>
                </a:p>
              </p:txBody>
            </p:sp>
            <p:sp>
              <p:nvSpPr>
                <p:cNvPr id="35" name="Cube 34"/>
                <p:cNvSpPr/>
                <p:nvPr/>
              </p:nvSpPr>
              <p:spPr>
                <a:xfrm>
                  <a:off x="1295401" y="3563717"/>
                  <a:ext cx="1905001"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REST</a:t>
                  </a:r>
                  <a:endParaRPr lang="en-US" sz="1200" dirty="0">
                    <a:solidFill>
                      <a:schemeClr val="tx1">
                        <a:lumMod val="65000"/>
                        <a:lumOff val="35000"/>
                      </a:schemeClr>
                    </a:solidFill>
                  </a:endParaRPr>
                </a:p>
              </p:txBody>
            </p:sp>
            <p:sp>
              <p:nvSpPr>
                <p:cNvPr id="36" name="Cube 35"/>
                <p:cNvSpPr/>
                <p:nvPr/>
              </p:nvSpPr>
              <p:spPr>
                <a:xfrm>
                  <a:off x="1295400" y="3106518"/>
                  <a:ext cx="1905000"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Social</a:t>
                  </a:r>
                  <a:endParaRPr lang="en-US" sz="1200" dirty="0">
                    <a:solidFill>
                      <a:schemeClr val="tx1">
                        <a:lumMod val="65000"/>
                        <a:lumOff val="35000"/>
                      </a:schemeClr>
                    </a:solidFill>
                  </a:endParaRPr>
                </a:p>
              </p:txBody>
            </p:sp>
            <p:sp>
              <p:nvSpPr>
                <p:cNvPr id="37" name="Cube 36"/>
                <p:cNvSpPr/>
                <p:nvPr/>
              </p:nvSpPr>
              <p:spPr>
                <a:xfrm>
                  <a:off x="1295400" y="2667000"/>
                  <a:ext cx="1905000" cy="609600"/>
                </a:xfrm>
                <a:prstGeom prst="cube">
                  <a:avLst/>
                </a:prstGeom>
                <a:solidFill>
                  <a:srgbClr val="71AC2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Third Party</a:t>
                  </a:r>
                  <a:endParaRPr lang="en-US" dirty="0"/>
                </a:p>
              </p:txBody>
            </p:sp>
          </p:grpSp>
          <p:sp>
            <p:nvSpPr>
              <p:cNvPr id="8" name="Can 7"/>
              <p:cNvSpPr/>
              <p:nvPr/>
            </p:nvSpPr>
            <p:spPr>
              <a:xfrm>
                <a:off x="152400" y="4419600"/>
                <a:ext cx="1295400" cy="1066800"/>
              </a:xfrm>
              <a:prstGeom prst="can">
                <a:avLst/>
              </a:prstGeom>
              <a:solidFill>
                <a:srgbClr val="71AC2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EUI</a:t>
                </a:r>
              </a:p>
              <a:p>
                <a:pPr algn="ctr"/>
                <a:r>
                  <a:rPr lang="en-US" dirty="0" smtClean="0"/>
                  <a:t>Repository</a:t>
                </a:r>
                <a:endParaRPr lang="en-US" dirty="0"/>
              </a:p>
            </p:txBody>
          </p:sp>
          <p:grpSp>
            <p:nvGrpSpPr>
              <p:cNvPr id="9" name="Group 8"/>
              <p:cNvGrpSpPr/>
              <p:nvPr/>
            </p:nvGrpSpPr>
            <p:grpSpPr>
              <a:xfrm>
                <a:off x="5486400" y="2667000"/>
                <a:ext cx="1983594" cy="3030318"/>
                <a:chOff x="1295400" y="2667000"/>
                <a:chExt cx="1983594" cy="3030318"/>
              </a:xfrm>
            </p:grpSpPr>
            <p:sp>
              <p:nvSpPr>
                <p:cNvPr id="24" name="Cube 23"/>
                <p:cNvSpPr/>
                <p:nvPr/>
              </p:nvSpPr>
              <p:spPr>
                <a:xfrm>
                  <a:off x="1295400" y="5087718"/>
                  <a:ext cx="1966468"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Linux/Windows/OSX</a:t>
                  </a:r>
                  <a:endParaRPr lang="en-US" sz="1200" dirty="0">
                    <a:solidFill>
                      <a:schemeClr val="tx1">
                        <a:lumMod val="65000"/>
                        <a:lumOff val="35000"/>
                      </a:schemeClr>
                    </a:solidFill>
                  </a:endParaRPr>
                </a:p>
              </p:txBody>
            </p:sp>
            <p:sp>
              <p:nvSpPr>
                <p:cNvPr id="25" name="Cube 24"/>
                <p:cNvSpPr/>
                <p:nvPr/>
              </p:nvSpPr>
              <p:spPr>
                <a:xfrm>
                  <a:off x="1295400" y="4630517"/>
                  <a:ext cx="1966468"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Tomcat/Apache</a:t>
                  </a:r>
                  <a:endParaRPr lang="en-US" sz="1200" dirty="0">
                    <a:solidFill>
                      <a:schemeClr val="tx1">
                        <a:lumMod val="65000"/>
                        <a:lumOff val="35000"/>
                      </a:schemeClr>
                    </a:solidFill>
                  </a:endParaRPr>
                </a:p>
              </p:txBody>
            </p:sp>
            <p:sp>
              <p:nvSpPr>
                <p:cNvPr id="26" name="Cube 25"/>
                <p:cNvSpPr/>
                <p:nvPr/>
              </p:nvSpPr>
              <p:spPr>
                <a:xfrm>
                  <a:off x="1295400" y="4020918"/>
                  <a:ext cx="1295399" cy="7620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Framework</a:t>
                  </a:r>
                  <a:endParaRPr lang="en-US" sz="1200" dirty="0">
                    <a:solidFill>
                      <a:schemeClr val="tx1">
                        <a:lumMod val="65000"/>
                        <a:lumOff val="35000"/>
                      </a:schemeClr>
                    </a:solidFill>
                  </a:endParaRPr>
                </a:p>
              </p:txBody>
            </p:sp>
            <p:sp>
              <p:nvSpPr>
                <p:cNvPr id="27" name="Cube 26"/>
                <p:cNvSpPr/>
                <p:nvPr/>
              </p:nvSpPr>
              <p:spPr>
                <a:xfrm>
                  <a:off x="2310822" y="4020918"/>
                  <a:ext cx="968172" cy="7620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Data</a:t>
                  </a:r>
                  <a:endParaRPr lang="en-US" sz="1200" dirty="0">
                    <a:solidFill>
                      <a:schemeClr val="tx1">
                        <a:lumMod val="65000"/>
                        <a:lumOff val="35000"/>
                      </a:schemeClr>
                    </a:solidFill>
                  </a:endParaRPr>
                </a:p>
              </p:txBody>
            </p:sp>
            <p:sp>
              <p:nvSpPr>
                <p:cNvPr id="28" name="Cube 27"/>
                <p:cNvSpPr/>
                <p:nvPr/>
              </p:nvSpPr>
              <p:spPr>
                <a:xfrm>
                  <a:off x="1295400" y="3563717"/>
                  <a:ext cx="1966468"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REST</a:t>
                  </a:r>
                  <a:endParaRPr lang="en-US" sz="1200" dirty="0">
                    <a:solidFill>
                      <a:schemeClr val="tx1">
                        <a:lumMod val="65000"/>
                        <a:lumOff val="35000"/>
                      </a:schemeClr>
                    </a:solidFill>
                  </a:endParaRPr>
                </a:p>
              </p:txBody>
            </p:sp>
            <p:sp>
              <p:nvSpPr>
                <p:cNvPr id="29" name="Cube 28"/>
                <p:cNvSpPr/>
                <p:nvPr/>
              </p:nvSpPr>
              <p:spPr>
                <a:xfrm>
                  <a:off x="1295400" y="3106518"/>
                  <a:ext cx="1966468" cy="609600"/>
                </a:xfrm>
                <a:prstGeom prst="cub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smtClean="0">
                      <a:solidFill>
                        <a:schemeClr val="tx1">
                          <a:lumMod val="65000"/>
                          <a:lumOff val="35000"/>
                        </a:schemeClr>
                      </a:solidFill>
                    </a:rPr>
                    <a:t>Spring Social</a:t>
                  </a:r>
                  <a:endParaRPr lang="en-US" sz="1200" dirty="0">
                    <a:solidFill>
                      <a:schemeClr val="tx1">
                        <a:lumMod val="65000"/>
                        <a:lumOff val="35000"/>
                      </a:schemeClr>
                    </a:solidFill>
                  </a:endParaRPr>
                </a:p>
              </p:txBody>
            </p:sp>
            <p:sp>
              <p:nvSpPr>
                <p:cNvPr id="30" name="Cube 29"/>
                <p:cNvSpPr/>
                <p:nvPr/>
              </p:nvSpPr>
              <p:spPr>
                <a:xfrm>
                  <a:off x="1295400" y="2667000"/>
                  <a:ext cx="1966468" cy="609600"/>
                </a:xfrm>
                <a:prstGeom prst="cube">
                  <a:avLst/>
                </a:prstGeom>
                <a:solidFill>
                  <a:srgbClr val="71AC2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Data Custodian</a:t>
                  </a:r>
                  <a:endParaRPr lang="en-US" dirty="0"/>
                </a:p>
              </p:txBody>
            </p:sp>
          </p:grpSp>
          <p:sp>
            <p:nvSpPr>
              <p:cNvPr id="10" name="Can 9"/>
              <p:cNvSpPr/>
              <p:nvPr/>
            </p:nvSpPr>
            <p:spPr>
              <a:xfrm>
                <a:off x="7696200" y="4572000"/>
                <a:ext cx="1295400" cy="1066800"/>
              </a:xfrm>
              <a:prstGeom prst="can">
                <a:avLst/>
              </a:prstGeom>
              <a:solidFill>
                <a:srgbClr val="71AC26"/>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EUI</a:t>
                </a:r>
              </a:p>
              <a:p>
                <a:pPr algn="ctr"/>
                <a:r>
                  <a:rPr lang="en-US" dirty="0" smtClean="0"/>
                  <a:t>Repository</a:t>
                </a:r>
                <a:endParaRPr lang="en-US" dirty="0"/>
              </a:p>
            </p:txBody>
          </p:sp>
          <p:cxnSp>
            <p:nvCxnSpPr>
              <p:cNvPr id="11" name="Straight Arrow Connector 10"/>
              <p:cNvCxnSpPr>
                <a:stCxn id="36" idx="4"/>
              </p:cNvCxnSpPr>
              <p:nvPr/>
            </p:nvCxnSpPr>
            <p:spPr>
              <a:xfrm flipV="1">
                <a:off x="3581400" y="2039717"/>
                <a:ext cx="762000" cy="1447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29" idx="2"/>
                <a:endCxn id="36" idx="4"/>
              </p:cNvCxnSpPr>
              <p:nvPr/>
            </p:nvCxnSpPr>
            <p:spPr>
              <a:xfrm flipH="1">
                <a:off x="3557471" y="3487518"/>
                <a:ext cx="192892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29" idx="2"/>
              </p:cNvCxnSpPr>
              <p:nvPr/>
            </p:nvCxnSpPr>
            <p:spPr>
              <a:xfrm>
                <a:off x="4724400" y="2039717"/>
                <a:ext cx="762000" cy="14478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35" idx="4"/>
                <a:endCxn id="28" idx="2"/>
              </p:cNvCxnSpPr>
              <p:nvPr/>
            </p:nvCxnSpPr>
            <p:spPr>
              <a:xfrm>
                <a:off x="3557472" y="3944717"/>
                <a:ext cx="1928927"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7" idx="4"/>
              </p:cNvCxnSpPr>
              <p:nvPr/>
            </p:nvCxnSpPr>
            <p:spPr>
              <a:xfrm>
                <a:off x="7249582" y="4497169"/>
                <a:ext cx="471440" cy="59054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3" idx="2"/>
                <a:endCxn id="8" idx="4"/>
              </p:cNvCxnSpPr>
              <p:nvPr/>
            </p:nvCxnSpPr>
            <p:spPr>
              <a:xfrm flipH="1">
                <a:off x="1447800" y="4497168"/>
                <a:ext cx="380999" cy="455832"/>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32" idx="4"/>
                <a:endCxn id="25" idx="2"/>
              </p:cNvCxnSpPr>
              <p:nvPr/>
            </p:nvCxnSpPr>
            <p:spPr>
              <a:xfrm>
                <a:off x="3557471" y="5011517"/>
                <a:ext cx="192892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31" idx="4"/>
                <a:endCxn id="24" idx="2"/>
              </p:cNvCxnSpPr>
              <p:nvPr/>
            </p:nvCxnSpPr>
            <p:spPr>
              <a:xfrm>
                <a:off x="3557471" y="5468718"/>
                <a:ext cx="192892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33800" y="5181600"/>
                <a:ext cx="1681244" cy="276999"/>
              </a:xfrm>
              <a:prstGeom prst="rect">
                <a:avLst/>
              </a:prstGeom>
              <a:noFill/>
            </p:spPr>
            <p:txBody>
              <a:bodyPr wrap="none" rtlCol="0">
                <a:spAutoFit/>
              </a:bodyPr>
              <a:lstStyle/>
              <a:p>
                <a:r>
                  <a:rPr lang="en-US" sz="1200" dirty="0" smtClean="0">
                    <a:solidFill>
                      <a:schemeClr val="bg1">
                        <a:lumMod val="50000"/>
                      </a:schemeClr>
                    </a:solidFill>
                  </a:rPr>
                  <a:t>ISO Stack (IPv6/IPv4)</a:t>
                </a:r>
                <a:endParaRPr lang="en-US" sz="1200" dirty="0">
                  <a:solidFill>
                    <a:schemeClr val="bg1">
                      <a:lumMod val="50000"/>
                    </a:schemeClr>
                  </a:solidFill>
                </a:endParaRPr>
              </a:p>
            </p:txBody>
          </p:sp>
          <p:sp>
            <p:nvSpPr>
              <p:cNvPr id="20" name="TextBox 19"/>
              <p:cNvSpPr txBox="1"/>
              <p:nvPr/>
            </p:nvSpPr>
            <p:spPr>
              <a:xfrm>
                <a:off x="4038600" y="4724400"/>
                <a:ext cx="1133619" cy="276999"/>
              </a:xfrm>
              <a:prstGeom prst="rect">
                <a:avLst/>
              </a:prstGeom>
              <a:noFill/>
            </p:spPr>
            <p:txBody>
              <a:bodyPr wrap="none" rtlCol="0">
                <a:spAutoFit/>
              </a:bodyPr>
              <a:lstStyle/>
              <a:p>
                <a:r>
                  <a:rPr lang="en-US" sz="1200" dirty="0" smtClean="0">
                    <a:solidFill>
                      <a:schemeClr val="bg1">
                        <a:lumMod val="50000"/>
                      </a:schemeClr>
                    </a:solidFill>
                  </a:rPr>
                  <a:t>HTTP/HTTPS</a:t>
                </a:r>
                <a:endParaRPr lang="en-US" sz="1200" dirty="0">
                  <a:solidFill>
                    <a:schemeClr val="bg1">
                      <a:lumMod val="50000"/>
                    </a:schemeClr>
                  </a:solidFill>
                </a:endParaRPr>
              </a:p>
            </p:txBody>
          </p:sp>
          <p:sp>
            <p:nvSpPr>
              <p:cNvPr id="21" name="TextBox 20"/>
              <p:cNvSpPr txBox="1"/>
              <p:nvPr/>
            </p:nvSpPr>
            <p:spPr>
              <a:xfrm>
                <a:off x="3810000" y="4191000"/>
                <a:ext cx="1561771" cy="276999"/>
              </a:xfrm>
              <a:prstGeom prst="rect">
                <a:avLst/>
              </a:prstGeom>
              <a:noFill/>
            </p:spPr>
            <p:txBody>
              <a:bodyPr wrap="none" rtlCol="0">
                <a:spAutoFit/>
              </a:bodyPr>
              <a:lstStyle/>
              <a:p>
                <a:r>
                  <a:rPr lang="en-US" sz="1200" dirty="0" err="1" smtClean="0">
                    <a:solidFill>
                      <a:schemeClr val="bg1">
                        <a:lumMod val="50000"/>
                      </a:schemeClr>
                    </a:solidFill>
                  </a:rPr>
                  <a:t>RESTful</a:t>
                </a:r>
                <a:r>
                  <a:rPr lang="en-US" sz="1200" dirty="0" smtClean="0">
                    <a:solidFill>
                      <a:schemeClr val="bg1">
                        <a:lumMod val="50000"/>
                      </a:schemeClr>
                    </a:solidFill>
                  </a:rPr>
                  <a:t> Exchanges</a:t>
                </a:r>
                <a:endParaRPr lang="en-US" sz="1200" dirty="0">
                  <a:solidFill>
                    <a:schemeClr val="bg1">
                      <a:lumMod val="50000"/>
                    </a:schemeClr>
                  </a:solidFill>
                </a:endParaRPr>
              </a:p>
            </p:txBody>
          </p:sp>
          <p:sp>
            <p:nvSpPr>
              <p:cNvPr id="22" name="TextBox 21"/>
              <p:cNvSpPr txBox="1"/>
              <p:nvPr/>
            </p:nvSpPr>
            <p:spPr>
              <a:xfrm>
                <a:off x="4114800" y="3657600"/>
                <a:ext cx="830476" cy="276999"/>
              </a:xfrm>
              <a:prstGeom prst="rect">
                <a:avLst/>
              </a:prstGeom>
              <a:noFill/>
            </p:spPr>
            <p:txBody>
              <a:bodyPr wrap="none" rtlCol="0">
                <a:spAutoFit/>
              </a:bodyPr>
              <a:lstStyle/>
              <a:p>
                <a:r>
                  <a:rPr lang="en-US" sz="1200" dirty="0" err="1" smtClean="0">
                    <a:solidFill>
                      <a:schemeClr val="bg1">
                        <a:lumMod val="50000"/>
                      </a:schemeClr>
                    </a:solidFill>
                  </a:rPr>
                  <a:t>AtomPub</a:t>
                </a:r>
                <a:endParaRPr lang="en-US" sz="1200" dirty="0">
                  <a:solidFill>
                    <a:schemeClr val="bg1">
                      <a:lumMod val="50000"/>
                    </a:schemeClr>
                  </a:solidFill>
                </a:endParaRPr>
              </a:p>
            </p:txBody>
          </p:sp>
          <p:sp>
            <p:nvSpPr>
              <p:cNvPr id="23" name="TextBox 22"/>
              <p:cNvSpPr txBox="1"/>
              <p:nvPr/>
            </p:nvSpPr>
            <p:spPr>
              <a:xfrm>
                <a:off x="4190133" y="3123168"/>
                <a:ext cx="693644" cy="307777"/>
              </a:xfrm>
              <a:prstGeom prst="rect">
                <a:avLst/>
              </a:prstGeom>
              <a:noFill/>
            </p:spPr>
            <p:txBody>
              <a:bodyPr wrap="none" rtlCol="0">
                <a:spAutoFit/>
              </a:bodyPr>
              <a:lstStyle/>
              <a:p>
                <a:r>
                  <a:rPr lang="en-US" sz="1400" dirty="0" err="1" smtClean="0">
                    <a:solidFill>
                      <a:schemeClr val="bg1">
                        <a:lumMod val="50000"/>
                      </a:schemeClr>
                    </a:solidFill>
                  </a:rPr>
                  <a:t>OAuth</a:t>
                </a:r>
                <a:endParaRPr lang="en-US" sz="1400" dirty="0">
                  <a:solidFill>
                    <a:schemeClr val="bg1">
                      <a:lumMod val="50000"/>
                    </a:schemeClr>
                  </a:solidFill>
                </a:endParaRPr>
              </a:p>
            </p:txBody>
          </p:sp>
        </p:grpSp>
        <p:cxnSp>
          <p:nvCxnSpPr>
            <p:cNvPr id="38" name="Straight Arrow Connector 37"/>
            <p:cNvCxnSpPr>
              <a:stCxn id="34" idx="4"/>
              <a:endCxn id="26" idx="2"/>
            </p:cNvCxnSpPr>
            <p:nvPr/>
          </p:nvCxnSpPr>
          <p:spPr>
            <a:xfrm>
              <a:off x="3530515" y="4497169"/>
              <a:ext cx="1955884"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542026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4" y="0"/>
            <a:ext cx="8382000" cy="482600"/>
          </a:xfrm>
        </p:spPr>
        <p:txBody>
          <a:bodyPr>
            <a:noAutofit/>
          </a:bodyPr>
          <a:lstStyle/>
          <a:p>
            <a:pPr algn="l"/>
            <a:r>
              <a:rPr lang="en-US" sz="2400" dirty="0" smtClean="0"/>
              <a:t>Session 1 – Working Parts</a:t>
            </a:r>
            <a:endParaRPr lang="en-US" sz="2400" dirty="0"/>
          </a:p>
        </p:txBody>
      </p:sp>
      <p:sp>
        <p:nvSpPr>
          <p:cNvPr id="4" name="Rectangle 3"/>
          <p:cNvSpPr/>
          <p:nvPr/>
        </p:nvSpPr>
        <p:spPr>
          <a:xfrm>
            <a:off x="2806700" y="939800"/>
            <a:ext cx="1803400" cy="23749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Rectangle 5"/>
          <p:cNvSpPr/>
          <p:nvPr/>
        </p:nvSpPr>
        <p:spPr>
          <a:xfrm>
            <a:off x="2806700" y="939800"/>
            <a:ext cx="1803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Service (Controller)</a:t>
            </a:r>
            <a:endParaRPr lang="en-US" dirty="0"/>
          </a:p>
        </p:txBody>
      </p:sp>
      <p:cxnSp>
        <p:nvCxnSpPr>
          <p:cNvPr id="11" name="Straight Connector 10"/>
          <p:cNvCxnSpPr/>
          <p:nvPr/>
        </p:nvCxnSpPr>
        <p:spPr>
          <a:xfrm>
            <a:off x="4610100" y="2108200"/>
            <a:ext cx="1752600" cy="0"/>
          </a:xfrm>
          <a:prstGeom prst="line">
            <a:avLst/>
          </a:prstGeom>
          <a:ln w="28575" cmpd="sng"/>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6362700" y="939800"/>
            <a:ext cx="1803400" cy="23749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Rectangle 12"/>
          <p:cNvSpPr/>
          <p:nvPr/>
        </p:nvSpPr>
        <p:spPr>
          <a:xfrm>
            <a:off x="6362700" y="939800"/>
            <a:ext cx="1803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Information Repository</a:t>
            </a:r>
            <a:endParaRPr lang="en-US" dirty="0"/>
          </a:p>
        </p:txBody>
      </p:sp>
      <p:sp>
        <p:nvSpPr>
          <p:cNvPr id="14" name="TextBox 13"/>
          <p:cNvSpPr txBox="1"/>
          <p:nvPr/>
        </p:nvSpPr>
        <p:spPr>
          <a:xfrm>
            <a:off x="1397867" y="745526"/>
            <a:ext cx="1146969" cy="740374"/>
          </a:xfrm>
          <a:prstGeom prst="rect">
            <a:avLst/>
          </a:prstGeom>
          <a:noFill/>
        </p:spPr>
        <p:txBody>
          <a:bodyPr wrap="none" rtlCol="0">
            <a:spAutoFit/>
          </a:bodyPr>
          <a:lstStyle/>
          <a:p>
            <a:pPr>
              <a:lnSpc>
                <a:spcPts val="2560"/>
              </a:lnSpc>
            </a:pPr>
            <a:r>
              <a:rPr lang="en-US" dirty="0" err="1" smtClean="0">
                <a:solidFill>
                  <a:schemeClr val="bg1">
                    <a:lumMod val="50000"/>
                  </a:schemeClr>
                </a:solidFill>
              </a:rPr>
              <a:t>RESTful</a:t>
            </a:r>
            <a:endParaRPr lang="en-US" dirty="0" smtClean="0">
              <a:solidFill>
                <a:schemeClr val="bg1">
                  <a:lumMod val="50000"/>
                </a:schemeClr>
              </a:solidFill>
            </a:endParaRPr>
          </a:p>
          <a:p>
            <a:pPr>
              <a:lnSpc>
                <a:spcPts val="2560"/>
              </a:lnSpc>
            </a:pPr>
            <a:r>
              <a:rPr lang="en-US" dirty="0" err="1" smtClean="0">
                <a:solidFill>
                  <a:schemeClr val="bg1">
                    <a:lumMod val="50000"/>
                  </a:schemeClr>
                </a:solidFill>
              </a:rPr>
              <a:t>AtomPub</a:t>
            </a:r>
            <a:endParaRPr lang="en-US" dirty="0">
              <a:solidFill>
                <a:schemeClr val="bg1">
                  <a:lumMod val="50000"/>
                </a:schemeClr>
              </a:solidFill>
            </a:endParaRPr>
          </a:p>
        </p:txBody>
      </p:sp>
      <p:grpSp>
        <p:nvGrpSpPr>
          <p:cNvPr id="20" name="Group 19"/>
          <p:cNvGrpSpPr/>
          <p:nvPr/>
        </p:nvGrpSpPr>
        <p:grpSpPr>
          <a:xfrm>
            <a:off x="927100" y="1397000"/>
            <a:ext cx="1879600" cy="177800"/>
            <a:chOff x="927100" y="1562100"/>
            <a:chExt cx="1879600" cy="177800"/>
          </a:xfrm>
        </p:grpSpPr>
        <p:cxnSp>
          <p:nvCxnSpPr>
            <p:cNvPr id="8" name="Straight Connector 7"/>
            <p:cNvCxnSpPr/>
            <p:nvPr/>
          </p:nvCxnSpPr>
          <p:spPr>
            <a:xfrm>
              <a:off x="1054100" y="1651000"/>
              <a:ext cx="1752600" cy="0"/>
            </a:xfrm>
            <a:prstGeom prst="line">
              <a:avLst/>
            </a:prstGeom>
            <a:ln w="28575" cmpd="sng"/>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927100" y="1562100"/>
              <a:ext cx="139700" cy="177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927100" y="2108200"/>
            <a:ext cx="1892300" cy="177800"/>
            <a:chOff x="914400" y="2184400"/>
            <a:chExt cx="1892300" cy="177800"/>
          </a:xfrm>
        </p:grpSpPr>
        <p:cxnSp>
          <p:nvCxnSpPr>
            <p:cNvPr id="9" name="Straight Connector 8"/>
            <p:cNvCxnSpPr/>
            <p:nvPr/>
          </p:nvCxnSpPr>
          <p:spPr>
            <a:xfrm>
              <a:off x="1054100" y="2273300"/>
              <a:ext cx="1752600" cy="0"/>
            </a:xfrm>
            <a:prstGeom prst="line">
              <a:avLst/>
            </a:prstGeom>
            <a:ln w="28575" cmpd="sng"/>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914400" y="2184400"/>
              <a:ext cx="139700" cy="177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927100" y="2933700"/>
            <a:ext cx="1879600" cy="177800"/>
            <a:chOff x="927100" y="2819400"/>
            <a:chExt cx="1879600" cy="177800"/>
          </a:xfrm>
        </p:grpSpPr>
        <p:cxnSp>
          <p:nvCxnSpPr>
            <p:cNvPr id="10" name="Straight Connector 9"/>
            <p:cNvCxnSpPr/>
            <p:nvPr/>
          </p:nvCxnSpPr>
          <p:spPr>
            <a:xfrm>
              <a:off x="1054100" y="2908300"/>
              <a:ext cx="1752600" cy="0"/>
            </a:xfrm>
            <a:prstGeom prst="line">
              <a:avLst/>
            </a:prstGeom>
            <a:ln w="28575" cmpd="sng"/>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927100" y="2819400"/>
              <a:ext cx="139700" cy="177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TextBox 21"/>
          <p:cNvSpPr txBox="1"/>
          <p:nvPr/>
        </p:nvSpPr>
        <p:spPr>
          <a:xfrm>
            <a:off x="1409700" y="1801508"/>
            <a:ext cx="839067" cy="412079"/>
          </a:xfrm>
          <a:prstGeom prst="rect">
            <a:avLst/>
          </a:prstGeom>
          <a:noFill/>
        </p:spPr>
        <p:txBody>
          <a:bodyPr wrap="none" rtlCol="0">
            <a:spAutoFit/>
          </a:bodyPr>
          <a:lstStyle/>
          <a:p>
            <a:pPr>
              <a:lnSpc>
                <a:spcPts val="2560"/>
              </a:lnSpc>
            </a:pPr>
            <a:r>
              <a:rPr lang="en-US" dirty="0" err="1" smtClean="0">
                <a:solidFill>
                  <a:schemeClr val="bg1">
                    <a:lumMod val="50000"/>
                  </a:schemeClr>
                </a:solidFill>
              </a:rPr>
              <a:t>OAuth</a:t>
            </a:r>
            <a:endParaRPr lang="en-US" dirty="0">
              <a:solidFill>
                <a:schemeClr val="bg1">
                  <a:lumMod val="50000"/>
                </a:schemeClr>
              </a:solidFill>
            </a:endParaRPr>
          </a:p>
        </p:txBody>
      </p:sp>
      <p:sp>
        <p:nvSpPr>
          <p:cNvPr id="23" name="TextBox 22"/>
          <p:cNvSpPr txBox="1"/>
          <p:nvPr/>
        </p:nvSpPr>
        <p:spPr>
          <a:xfrm>
            <a:off x="1270000" y="2652413"/>
            <a:ext cx="1429110" cy="412079"/>
          </a:xfrm>
          <a:prstGeom prst="rect">
            <a:avLst/>
          </a:prstGeom>
          <a:noFill/>
        </p:spPr>
        <p:txBody>
          <a:bodyPr wrap="none" rtlCol="0">
            <a:spAutoFit/>
          </a:bodyPr>
          <a:lstStyle/>
          <a:p>
            <a:pPr>
              <a:lnSpc>
                <a:spcPts val="2560"/>
              </a:lnSpc>
            </a:pPr>
            <a:r>
              <a:rPr lang="en-US" dirty="0" smtClean="0">
                <a:solidFill>
                  <a:schemeClr val="bg1">
                    <a:lumMod val="50000"/>
                  </a:schemeClr>
                </a:solidFill>
              </a:rPr>
              <a:t>Test Injector</a:t>
            </a:r>
          </a:p>
        </p:txBody>
      </p:sp>
      <p:sp>
        <p:nvSpPr>
          <p:cNvPr id="24" name="TextBox 23"/>
          <p:cNvSpPr txBox="1"/>
          <p:nvPr/>
        </p:nvSpPr>
        <p:spPr>
          <a:xfrm>
            <a:off x="4732836" y="1712613"/>
            <a:ext cx="1591764" cy="730114"/>
          </a:xfrm>
          <a:prstGeom prst="rect">
            <a:avLst/>
          </a:prstGeom>
          <a:noFill/>
        </p:spPr>
        <p:txBody>
          <a:bodyPr wrap="none" rtlCol="0">
            <a:spAutoFit/>
          </a:bodyPr>
          <a:lstStyle/>
          <a:p>
            <a:pPr algn="ctr">
              <a:lnSpc>
                <a:spcPts val="2560"/>
              </a:lnSpc>
            </a:pPr>
            <a:r>
              <a:rPr lang="en-US" sz="1400" dirty="0" smtClean="0">
                <a:solidFill>
                  <a:schemeClr val="bg1">
                    <a:lumMod val="50000"/>
                  </a:schemeClr>
                </a:solidFill>
              </a:rPr>
              <a:t>Framework</a:t>
            </a:r>
          </a:p>
          <a:p>
            <a:pPr algn="ctr">
              <a:lnSpc>
                <a:spcPts val="2560"/>
              </a:lnSpc>
            </a:pPr>
            <a:r>
              <a:rPr lang="en-US" sz="1400" dirty="0" smtClean="0">
                <a:solidFill>
                  <a:schemeClr val="bg1">
                    <a:lumMod val="50000"/>
                  </a:schemeClr>
                </a:solidFill>
              </a:rPr>
              <a:t>Data Abstractions</a:t>
            </a:r>
          </a:p>
        </p:txBody>
      </p:sp>
      <p:grpSp>
        <p:nvGrpSpPr>
          <p:cNvPr id="30" name="Group 29"/>
          <p:cNvGrpSpPr/>
          <p:nvPr/>
        </p:nvGrpSpPr>
        <p:grpSpPr>
          <a:xfrm>
            <a:off x="246261" y="4406901"/>
            <a:ext cx="8638776" cy="876295"/>
            <a:chOff x="246261" y="4406901"/>
            <a:chExt cx="8638776" cy="876295"/>
          </a:xfrm>
        </p:grpSpPr>
        <p:sp>
          <p:nvSpPr>
            <p:cNvPr id="31" name="Freeform 30"/>
            <p:cNvSpPr/>
            <p:nvPr/>
          </p:nvSpPr>
          <p:spPr>
            <a:xfrm>
              <a:off x="246261" y="4406901"/>
              <a:ext cx="2699617" cy="876295"/>
            </a:xfrm>
            <a:custGeom>
              <a:avLst/>
              <a:gdLst>
                <a:gd name="connsiteX0" fmla="*/ 0 w 2699617"/>
                <a:gd name="connsiteY0" fmla="*/ 0 h 876295"/>
                <a:gd name="connsiteX1" fmla="*/ 2699617 w 2699617"/>
                <a:gd name="connsiteY1" fmla="*/ 0 h 876295"/>
                <a:gd name="connsiteX2" fmla="*/ 2699617 w 2699617"/>
                <a:gd name="connsiteY2" fmla="*/ 876295 h 876295"/>
                <a:gd name="connsiteX3" fmla="*/ 0 w 2699617"/>
                <a:gd name="connsiteY3" fmla="*/ 876295 h 876295"/>
                <a:gd name="connsiteX4" fmla="*/ 0 w 2699617"/>
                <a:gd name="connsiteY4" fmla="*/ 0 h 87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17" h="876295">
                  <a:moveTo>
                    <a:pt x="0" y="0"/>
                  </a:moveTo>
                  <a:lnTo>
                    <a:pt x="2699617" y="0"/>
                  </a:lnTo>
                  <a:lnTo>
                    <a:pt x="2699617" y="876295"/>
                  </a:lnTo>
                  <a:lnTo>
                    <a:pt x="0" y="876295"/>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bg1">
                      <a:lumMod val="50000"/>
                    </a:schemeClr>
                  </a:solidFill>
                </a:rPr>
                <a:t>Retail Consumer</a:t>
              </a:r>
              <a:endParaRPr lang="en-US" sz="2400" kern="1200" dirty="0">
                <a:solidFill>
                  <a:schemeClr val="bg1">
                    <a:lumMod val="50000"/>
                  </a:schemeClr>
                </a:solidFill>
              </a:endParaRPr>
            </a:p>
          </p:txBody>
        </p:sp>
        <p:sp>
          <p:nvSpPr>
            <p:cNvPr id="32" name="Freeform 31"/>
            <p:cNvSpPr/>
            <p:nvPr/>
          </p:nvSpPr>
          <p:spPr>
            <a:xfrm>
              <a:off x="3215840" y="4406901"/>
              <a:ext cx="2699617" cy="876295"/>
            </a:xfrm>
            <a:custGeom>
              <a:avLst/>
              <a:gdLst>
                <a:gd name="connsiteX0" fmla="*/ 0 w 2699617"/>
                <a:gd name="connsiteY0" fmla="*/ 0 h 876295"/>
                <a:gd name="connsiteX1" fmla="*/ 2699617 w 2699617"/>
                <a:gd name="connsiteY1" fmla="*/ 0 h 876295"/>
                <a:gd name="connsiteX2" fmla="*/ 2699617 w 2699617"/>
                <a:gd name="connsiteY2" fmla="*/ 876295 h 876295"/>
                <a:gd name="connsiteX3" fmla="*/ 0 w 2699617"/>
                <a:gd name="connsiteY3" fmla="*/ 876295 h 876295"/>
                <a:gd name="connsiteX4" fmla="*/ 0 w 2699617"/>
                <a:gd name="connsiteY4" fmla="*/ 0 h 87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17" h="876295">
                  <a:moveTo>
                    <a:pt x="0" y="0"/>
                  </a:moveTo>
                  <a:lnTo>
                    <a:pt x="2699617" y="0"/>
                  </a:lnTo>
                  <a:lnTo>
                    <a:pt x="2699617" y="876295"/>
                  </a:lnTo>
                  <a:lnTo>
                    <a:pt x="0" y="876295"/>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solidFill>
                    <a:schemeClr val="bg1">
                      <a:lumMod val="50000"/>
                    </a:schemeClr>
                  </a:solidFill>
                </a:rPr>
                <a:t>Data Custodian</a:t>
              </a:r>
              <a:endParaRPr lang="en-US" sz="2400" kern="1200" dirty="0">
                <a:solidFill>
                  <a:schemeClr val="bg1">
                    <a:lumMod val="50000"/>
                  </a:schemeClr>
                </a:solidFill>
              </a:endParaRPr>
            </a:p>
          </p:txBody>
        </p:sp>
        <p:sp>
          <p:nvSpPr>
            <p:cNvPr id="33" name="Freeform 32"/>
            <p:cNvSpPr/>
            <p:nvPr/>
          </p:nvSpPr>
          <p:spPr>
            <a:xfrm>
              <a:off x="6185420" y="4406901"/>
              <a:ext cx="2699617" cy="876295"/>
            </a:xfrm>
            <a:custGeom>
              <a:avLst/>
              <a:gdLst>
                <a:gd name="connsiteX0" fmla="*/ 0 w 2699617"/>
                <a:gd name="connsiteY0" fmla="*/ 0 h 876295"/>
                <a:gd name="connsiteX1" fmla="*/ 2699617 w 2699617"/>
                <a:gd name="connsiteY1" fmla="*/ 0 h 876295"/>
                <a:gd name="connsiteX2" fmla="*/ 2699617 w 2699617"/>
                <a:gd name="connsiteY2" fmla="*/ 876295 h 876295"/>
                <a:gd name="connsiteX3" fmla="*/ 0 w 2699617"/>
                <a:gd name="connsiteY3" fmla="*/ 876295 h 876295"/>
                <a:gd name="connsiteX4" fmla="*/ 0 w 2699617"/>
                <a:gd name="connsiteY4" fmla="*/ 0 h 876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617" h="876295">
                  <a:moveTo>
                    <a:pt x="0" y="0"/>
                  </a:moveTo>
                  <a:lnTo>
                    <a:pt x="2699617" y="0"/>
                  </a:lnTo>
                  <a:lnTo>
                    <a:pt x="2699617" y="876295"/>
                  </a:lnTo>
                  <a:lnTo>
                    <a:pt x="0" y="876295"/>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solidFill>
                    <a:schemeClr val="bg1">
                      <a:lumMod val="50000"/>
                    </a:schemeClr>
                  </a:solidFill>
                </a:rPr>
                <a:t>Third Party Service Provider</a:t>
              </a:r>
              <a:endParaRPr lang="en-US" sz="2400" kern="1200">
                <a:solidFill>
                  <a:schemeClr val="bg1">
                    <a:lumMod val="50000"/>
                  </a:schemeClr>
                </a:solidFill>
              </a:endParaRPr>
            </a:p>
          </p:txBody>
        </p:sp>
      </p:grpSp>
    </p:spTree>
    <p:extLst>
      <p:ext uri="{BB962C8B-B14F-4D97-AF65-F5344CB8AC3E}">
        <p14:creationId xmlns:p14="http://schemas.microsoft.com/office/powerpoint/2010/main" val="175129151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70" y="0"/>
            <a:ext cx="8382000" cy="482600"/>
          </a:xfrm>
        </p:spPr>
        <p:txBody>
          <a:bodyPr>
            <a:noAutofit/>
          </a:bodyPr>
          <a:lstStyle/>
          <a:p>
            <a:pPr algn="l"/>
            <a:r>
              <a:rPr lang="en-US" sz="2400" dirty="0" smtClean="0"/>
              <a:t>Session 1 – Working Parts  - Models, Views, &amp; </a:t>
            </a:r>
            <a:r>
              <a:rPr lang="en-US" sz="2400" dirty="0" err="1" smtClean="0"/>
              <a:t>Controlers</a:t>
            </a:r>
            <a:endParaRPr lang="en-US" sz="2400" dirty="0"/>
          </a:p>
        </p:txBody>
      </p:sp>
      <p:grpSp>
        <p:nvGrpSpPr>
          <p:cNvPr id="11" name="Group 10"/>
          <p:cNvGrpSpPr/>
          <p:nvPr/>
        </p:nvGrpSpPr>
        <p:grpSpPr>
          <a:xfrm>
            <a:off x="258258" y="682374"/>
            <a:ext cx="8428543" cy="1525279"/>
            <a:chOff x="-345409" y="681095"/>
            <a:chExt cx="8385271" cy="1525279"/>
          </a:xfrm>
        </p:grpSpPr>
        <p:sp>
          <p:nvSpPr>
            <p:cNvPr id="12" name="Freeform 11"/>
            <p:cNvSpPr/>
            <p:nvPr/>
          </p:nvSpPr>
          <p:spPr>
            <a:xfrm>
              <a:off x="-345409" y="681095"/>
              <a:ext cx="2371106" cy="1525279"/>
            </a:xfrm>
            <a:custGeom>
              <a:avLst/>
              <a:gdLst>
                <a:gd name="connsiteX0" fmla="*/ 0 w 3010644"/>
                <a:gd name="connsiteY0" fmla="*/ 0 h 2087320"/>
                <a:gd name="connsiteX1" fmla="*/ 3010644 w 3010644"/>
                <a:gd name="connsiteY1" fmla="*/ 0 h 2087320"/>
                <a:gd name="connsiteX2" fmla="*/ 3010644 w 3010644"/>
                <a:gd name="connsiteY2" fmla="*/ 2087320 h 2087320"/>
                <a:gd name="connsiteX3" fmla="*/ 0 w 3010644"/>
                <a:gd name="connsiteY3" fmla="*/ 2087320 h 2087320"/>
                <a:gd name="connsiteX4" fmla="*/ 0 w 3010644"/>
                <a:gd name="connsiteY4" fmla="*/ 0 h 2087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644" h="2087320">
                  <a:moveTo>
                    <a:pt x="0" y="0"/>
                  </a:moveTo>
                  <a:lnTo>
                    <a:pt x="3010644" y="0"/>
                  </a:lnTo>
                  <a:lnTo>
                    <a:pt x="3010644" y="2087320"/>
                  </a:lnTo>
                  <a:lnTo>
                    <a:pt x="0" y="2087320"/>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Models</a:t>
              </a:r>
              <a:endParaRPr lang="en-US" sz="2400" b="1"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EUI  Profiles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ESPI Contexts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Services Hooks</a:t>
              </a:r>
              <a:endParaRPr lang="en-US" sz="1800" kern="1200" dirty="0">
                <a:solidFill>
                  <a:schemeClr val="bg1">
                    <a:lumMod val="50000"/>
                  </a:schemeClr>
                </a:solidFill>
              </a:endParaRPr>
            </a:p>
          </p:txBody>
        </p:sp>
        <p:sp>
          <p:nvSpPr>
            <p:cNvPr id="13" name="Freeform 12"/>
            <p:cNvSpPr/>
            <p:nvPr/>
          </p:nvSpPr>
          <p:spPr>
            <a:xfrm>
              <a:off x="2260672" y="681095"/>
              <a:ext cx="2291984" cy="1524000"/>
            </a:xfrm>
            <a:custGeom>
              <a:avLst/>
              <a:gdLst>
                <a:gd name="connsiteX0" fmla="*/ 0 w 3125011"/>
                <a:gd name="connsiteY0" fmla="*/ 0 h 2182294"/>
                <a:gd name="connsiteX1" fmla="*/ 3125011 w 3125011"/>
                <a:gd name="connsiteY1" fmla="*/ 0 h 2182294"/>
                <a:gd name="connsiteX2" fmla="*/ 3125011 w 3125011"/>
                <a:gd name="connsiteY2" fmla="*/ 2182294 h 2182294"/>
                <a:gd name="connsiteX3" fmla="*/ 0 w 3125011"/>
                <a:gd name="connsiteY3" fmla="*/ 2182294 h 2182294"/>
                <a:gd name="connsiteX4" fmla="*/ 0 w 3125011"/>
                <a:gd name="connsiteY4" fmla="*/ 0 h 2182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5011" h="2182294">
                  <a:moveTo>
                    <a:pt x="0" y="0"/>
                  </a:moveTo>
                  <a:lnTo>
                    <a:pt x="3125011" y="0"/>
                  </a:lnTo>
                  <a:lnTo>
                    <a:pt x="3125011" y="2182294"/>
                  </a:lnTo>
                  <a:lnTo>
                    <a:pt x="0" y="2182294"/>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Views</a:t>
              </a:r>
              <a:endParaRPr lang="en-US" sz="2400" b="1"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Management</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Operations</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Testing</a:t>
              </a:r>
              <a:endParaRPr lang="en-US" sz="1800" kern="1200" dirty="0">
                <a:solidFill>
                  <a:schemeClr val="bg1">
                    <a:lumMod val="50000"/>
                  </a:schemeClr>
                </a:solidFill>
              </a:endParaRPr>
            </a:p>
          </p:txBody>
        </p:sp>
        <p:sp>
          <p:nvSpPr>
            <p:cNvPr id="14" name="Freeform 13"/>
            <p:cNvSpPr/>
            <p:nvPr/>
          </p:nvSpPr>
          <p:spPr>
            <a:xfrm>
              <a:off x="4816329" y="682374"/>
              <a:ext cx="3223533" cy="1524000"/>
            </a:xfrm>
            <a:custGeom>
              <a:avLst/>
              <a:gdLst>
                <a:gd name="connsiteX0" fmla="*/ 0 w 4144952"/>
                <a:gd name="connsiteY0" fmla="*/ 0 h 1731904"/>
                <a:gd name="connsiteX1" fmla="*/ 4144952 w 4144952"/>
                <a:gd name="connsiteY1" fmla="*/ 0 h 1731904"/>
                <a:gd name="connsiteX2" fmla="*/ 4144952 w 4144952"/>
                <a:gd name="connsiteY2" fmla="*/ 1731904 h 1731904"/>
                <a:gd name="connsiteX3" fmla="*/ 0 w 4144952"/>
                <a:gd name="connsiteY3" fmla="*/ 1731904 h 1731904"/>
                <a:gd name="connsiteX4" fmla="*/ 0 w 4144952"/>
                <a:gd name="connsiteY4" fmla="*/ 0 h 1731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952" h="1731904">
                  <a:moveTo>
                    <a:pt x="0" y="0"/>
                  </a:moveTo>
                  <a:lnTo>
                    <a:pt x="4144952" y="0"/>
                  </a:lnTo>
                  <a:lnTo>
                    <a:pt x="4144952" y="1731904"/>
                  </a:lnTo>
                  <a:lnTo>
                    <a:pt x="0" y="1731904"/>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2400" b="1" kern="1200" dirty="0" smtClean="0">
                  <a:solidFill>
                    <a:schemeClr val="bg1">
                      <a:lumMod val="50000"/>
                    </a:schemeClr>
                  </a:solidFill>
                </a:rPr>
                <a:t>Controllers</a:t>
              </a:r>
              <a:endParaRPr lang="en-US" sz="2400" b="1"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Data Custodian</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Third Party Service Provider</a:t>
              </a:r>
              <a:endParaRPr lang="en-US" sz="1800" kern="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800" kern="1200" dirty="0" smtClean="0">
                  <a:solidFill>
                    <a:schemeClr val="bg1">
                      <a:lumMod val="50000"/>
                    </a:schemeClr>
                  </a:solidFill>
                </a:rPr>
                <a:t>Retail Consumer</a:t>
              </a:r>
              <a:endParaRPr lang="en-US" sz="1800" kern="1200" dirty="0">
                <a:solidFill>
                  <a:schemeClr val="bg1">
                    <a:lumMod val="50000"/>
                  </a:schemeClr>
                </a:solidFill>
              </a:endParaRPr>
            </a:p>
          </p:txBody>
        </p:sp>
      </p:grpSp>
      <p:pic>
        <p:nvPicPr>
          <p:cNvPr id="9" name="Picture 8" descr="Screen shot 2011-11-23 at 9.52.00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258" y="2470150"/>
            <a:ext cx="2689225" cy="1776413"/>
          </a:xfrm>
          <a:prstGeom prst="rect">
            <a:avLst/>
          </a:prstGeom>
          <a:noFill/>
          <a:ln w="9525">
            <a:solidFill>
              <a:srgbClr val="0DB02B"/>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7" descr="Screen shot 2011-11-23 at 9.52.36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2382" y="3790950"/>
            <a:ext cx="2870201" cy="1790700"/>
          </a:xfrm>
          <a:prstGeom prst="rect">
            <a:avLst/>
          </a:prstGeom>
          <a:noFill/>
          <a:ln w="9525">
            <a:solidFill>
              <a:srgbClr val="0DB02B"/>
            </a:solidFill>
            <a:miter lim="800000"/>
            <a:headEnd/>
            <a:tailEnd/>
          </a:ln>
          <a:extLst>
            <a:ext uri="{909E8E84-426E-40dd-AFC4-6F175D3DCCD1}">
              <a14:hiddenFill xmlns:a14="http://schemas.microsoft.com/office/drawing/2010/main">
                <a:solidFill>
                  <a:srgbClr val="FFFFFF"/>
                </a:solidFill>
              </a14:hiddenFill>
            </a:ext>
          </a:extLst>
        </p:spPr>
      </p:pic>
      <p:pic>
        <p:nvPicPr>
          <p:cNvPr id="16" name="Picture 15" descr="Screen Shot 2012-03-04 at 3.28.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5988" y="2847169"/>
            <a:ext cx="3175276" cy="2474131"/>
          </a:xfrm>
          <a:prstGeom prst="rect">
            <a:avLst/>
          </a:prstGeom>
        </p:spPr>
      </p:pic>
    </p:spTree>
    <p:extLst>
      <p:ext uri="{BB962C8B-B14F-4D97-AF65-F5344CB8AC3E}">
        <p14:creationId xmlns:p14="http://schemas.microsoft.com/office/powerpoint/2010/main" val="79879389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10" y="0"/>
            <a:ext cx="8382000" cy="482600"/>
          </a:xfrm>
        </p:spPr>
        <p:txBody>
          <a:bodyPr>
            <a:noAutofit/>
          </a:bodyPr>
          <a:lstStyle/>
          <a:p>
            <a:pPr algn="l"/>
            <a:r>
              <a:rPr lang="en-US" sz="2400" dirty="0" smtClean="0"/>
              <a:t>Agenda – Session 2</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51190214"/>
              </p:ext>
            </p:extLst>
          </p:nvPr>
        </p:nvGraphicFramePr>
        <p:xfrm>
          <a:off x="381000" y="6858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174501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76" y="16388"/>
            <a:ext cx="8382000" cy="482600"/>
          </a:xfrm>
        </p:spPr>
        <p:txBody>
          <a:bodyPr>
            <a:noAutofit/>
          </a:bodyPr>
          <a:lstStyle/>
          <a:p>
            <a:pPr algn="l"/>
            <a:r>
              <a:rPr lang="en-US" sz="2000" dirty="0" smtClean="0"/>
              <a:t>Session 2 – </a:t>
            </a:r>
            <a:r>
              <a:rPr lang="en-US" sz="2000" dirty="0" err="1" smtClean="0"/>
              <a:t>OpenESPI</a:t>
            </a:r>
            <a:r>
              <a:rPr lang="en-US" sz="2000" dirty="0" smtClean="0"/>
              <a:t>/</a:t>
            </a:r>
            <a:r>
              <a:rPr lang="en-US" sz="2000" dirty="0" err="1" smtClean="0"/>
              <a:t>javaSpring</a:t>
            </a:r>
            <a:r>
              <a:rPr lang="en-US" sz="2000" dirty="0" smtClean="0"/>
              <a:t> Development Environment</a:t>
            </a:r>
            <a:endParaRPr lang="en-US" sz="2000" dirty="0"/>
          </a:p>
        </p:txBody>
      </p:sp>
      <p:sp>
        <p:nvSpPr>
          <p:cNvPr id="3" name="Content Placeholder 2"/>
          <p:cNvSpPr>
            <a:spLocks noGrp="1"/>
          </p:cNvSpPr>
          <p:nvPr>
            <p:ph idx="1"/>
          </p:nvPr>
        </p:nvSpPr>
        <p:spPr/>
        <p:txBody>
          <a:bodyPr/>
          <a:lstStyle/>
          <a:p>
            <a:pPr marL="0" lvl="0" indent="0">
              <a:buNone/>
            </a:pPr>
            <a:r>
              <a:rPr lang="en-US" sz="2000" dirty="0" err="1" smtClean="0">
                <a:solidFill>
                  <a:schemeClr val="bg1">
                    <a:lumMod val="50000"/>
                  </a:schemeClr>
                </a:solidFill>
              </a:rPr>
              <a:t>GitHub.com</a:t>
            </a:r>
            <a:r>
              <a:rPr lang="en-US" sz="2000" dirty="0" smtClean="0">
                <a:solidFill>
                  <a:schemeClr val="bg1">
                    <a:lumMod val="50000"/>
                  </a:schemeClr>
                </a:solidFill>
              </a:rPr>
              <a:t>  -- Source Code Management</a:t>
            </a:r>
          </a:p>
          <a:p>
            <a:pPr marL="0" lvl="0" indent="0">
              <a:buNone/>
            </a:pPr>
            <a:endParaRPr lang="en-US" sz="2000" dirty="0">
              <a:solidFill>
                <a:schemeClr val="bg1">
                  <a:lumMod val="50000"/>
                </a:schemeClr>
              </a:solidFill>
            </a:endParaRPr>
          </a:p>
          <a:p>
            <a:pPr marL="0" lvl="0" indent="0">
              <a:buNone/>
            </a:pPr>
            <a:r>
              <a:rPr lang="en-US" sz="2000" dirty="0" err="1">
                <a:solidFill>
                  <a:schemeClr val="bg1">
                    <a:lumMod val="50000"/>
                  </a:schemeClr>
                </a:solidFill>
              </a:rPr>
              <a:t>VMWare</a:t>
            </a:r>
            <a:r>
              <a:rPr lang="en-US" sz="2000" dirty="0">
                <a:solidFill>
                  <a:schemeClr val="bg1">
                    <a:lumMod val="50000"/>
                  </a:schemeClr>
                </a:solidFill>
              </a:rPr>
              <a:t> &amp; </a:t>
            </a:r>
            <a:r>
              <a:rPr lang="en-US" sz="2000" dirty="0" smtClean="0">
                <a:solidFill>
                  <a:schemeClr val="bg1">
                    <a:lumMod val="50000"/>
                  </a:schemeClr>
                </a:solidFill>
              </a:rPr>
              <a:t>Ubuntu  -- Pre-Configured Dev. Environment</a:t>
            </a:r>
          </a:p>
          <a:p>
            <a:pPr marL="0" lvl="0" indent="0">
              <a:buNone/>
            </a:pPr>
            <a:endParaRPr lang="en-US" sz="2000" dirty="0">
              <a:solidFill>
                <a:schemeClr val="bg1">
                  <a:lumMod val="50000"/>
                </a:schemeClr>
              </a:solidFill>
            </a:endParaRPr>
          </a:p>
          <a:p>
            <a:pPr marL="0" lvl="0" indent="0">
              <a:buNone/>
            </a:pPr>
            <a:r>
              <a:rPr lang="en-US" sz="2000" dirty="0">
                <a:solidFill>
                  <a:schemeClr val="bg1">
                    <a:lumMod val="50000"/>
                  </a:schemeClr>
                </a:solidFill>
              </a:rPr>
              <a:t>Eclipse </a:t>
            </a:r>
            <a:r>
              <a:rPr lang="en-US" sz="2000" dirty="0" smtClean="0">
                <a:solidFill>
                  <a:schemeClr val="bg1">
                    <a:lumMod val="50000"/>
                  </a:schemeClr>
                </a:solidFill>
              </a:rPr>
              <a:t>Indigo – Integrated Development Environment</a:t>
            </a:r>
          </a:p>
          <a:p>
            <a:pPr marL="0" lvl="0" indent="0">
              <a:buNone/>
            </a:pPr>
            <a:endParaRPr lang="en-US" sz="2000" dirty="0">
              <a:solidFill>
                <a:schemeClr val="bg1">
                  <a:lumMod val="50000"/>
                </a:schemeClr>
              </a:solidFill>
            </a:endParaRPr>
          </a:p>
          <a:p>
            <a:pPr marL="0" lvl="0" indent="0">
              <a:buNone/>
            </a:pPr>
            <a:r>
              <a:rPr lang="en-US" sz="2000" dirty="0">
                <a:solidFill>
                  <a:schemeClr val="bg1">
                    <a:lumMod val="50000"/>
                  </a:schemeClr>
                </a:solidFill>
              </a:rPr>
              <a:t>Apache </a:t>
            </a:r>
            <a:r>
              <a:rPr lang="en-US" sz="2000" dirty="0" smtClean="0">
                <a:solidFill>
                  <a:schemeClr val="bg1">
                    <a:lumMod val="50000"/>
                  </a:schemeClr>
                </a:solidFill>
              </a:rPr>
              <a:t>Maven – Project Build &amp; Deployment Management</a:t>
            </a:r>
          </a:p>
          <a:p>
            <a:pPr marL="0" lvl="0" indent="0">
              <a:buNone/>
            </a:pPr>
            <a:endParaRPr lang="en-US" sz="2000" dirty="0">
              <a:solidFill>
                <a:schemeClr val="bg1">
                  <a:lumMod val="50000"/>
                </a:schemeClr>
              </a:solidFill>
            </a:endParaRPr>
          </a:p>
          <a:p>
            <a:pPr marL="0" lvl="0" indent="0">
              <a:buNone/>
            </a:pPr>
            <a:r>
              <a:rPr lang="en-US" sz="2000" dirty="0">
                <a:solidFill>
                  <a:schemeClr val="bg1">
                    <a:lumMod val="50000"/>
                  </a:schemeClr>
                </a:solidFill>
              </a:rPr>
              <a:t>Eclipse </a:t>
            </a:r>
            <a:r>
              <a:rPr lang="en-US" sz="2000" dirty="0" err="1" smtClean="0">
                <a:solidFill>
                  <a:schemeClr val="bg1">
                    <a:lumMod val="50000"/>
                  </a:schemeClr>
                </a:solidFill>
              </a:rPr>
              <a:t>AspectJ</a:t>
            </a:r>
            <a:r>
              <a:rPr lang="en-US" sz="2000" dirty="0" smtClean="0">
                <a:solidFill>
                  <a:schemeClr val="bg1">
                    <a:lumMod val="50000"/>
                  </a:schemeClr>
                </a:solidFill>
              </a:rPr>
              <a:t> – Aspect Oriented Programing (Security/REST/Testing)</a:t>
            </a:r>
          </a:p>
          <a:p>
            <a:pPr marL="0" lvl="0" indent="0">
              <a:buNone/>
            </a:pPr>
            <a:endParaRPr lang="en-US" sz="2000" dirty="0">
              <a:solidFill>
                <a:schemeClr val="bg1">
                  <a:lumMod val="50000"/>
                </a:schemeClr>
              </a:solidFill>
            </a:endParaRPr>
          </a:p>
          <a:p>
            <a:pPr marL="0" lvl="0" indent="0">
              <a:buNone/>
            </a:pPr>
            <a:r>
              <a:rPr lang="en-US" sz="2000" dirty="0">
                <a:solidFill>
                  <a:schemeClr val="bg1">
                    <a:lumMod val="50000"/>
                  </a:schemeClr>
                </a:solidFill>
              </a:rPr>
              <a:t>Apache </a:t>
            </a:r>
            <a:r>
              <a:rPr lang="en-US" sz="2000" dirty="0" smtClean="0">
                <a:solidFill>
                  <a:schemeClr val="bg1">
                    <a:lumMod val="50000"/>
                  </a:schemeClr>
                </a:solidFill>
              </a:rPr>
              <a:t>Tomcat6 – Web Services</a:t>
            </a:r>
            <a:endParaRPr lang="en-US" sz="2000" dirty="0">
              <a:solidFill>
                <a:schemeClr val="bg1">
                  <a:lumMod val="50000"/>
                </a:schemeClr>
              </a:solidFill>
            </a:endParaRPr>
          </a:p>
        </p:txBody>
      </p:sp>
      <p:pic>
        <p:nvPicPr>
          <p:cNvPr id="5" name="Picture 4" descr="Screen Shot 2012-03-11 at 11.49.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331" y="802149"/>
            <a:ext cx="1000909" cy="631721"/>
          </a:xfrm>
          <a:prstGeom prst="rect">
            <a:avLst/>
          </a:prstGeom>
          <a:effectLst>
            <a:outerShdw blurRad="50800" dist="38100" dir="2700000" algn="tl" rotWithShape="0">
              <a:prstClr val="black">
                <a:alpha val="40000"/>
              </a:prstClr>
            </a:outerShdw>
          </a:effectLst>
        </p:spPr>
      </p:pic>
      <p:pic>
        <p:nvPicPr>
          <p:cNvPr id="6" name="Picture 5" descr="Screen Shot 2012-03-11 at 11.50.4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992" y="1918519"/>
            <a:ext cx="1057497" cy="454332"/>
          </a:xfrm>
          <a:prstGeom prst="rect">
            <a:avLst/>
          </a:prstGeom>
          <a:effectLst>
            <a:outerShdw blurRad="50800" dist="38100" dir="2700000" algn="tl" rotWithShape="0">
              <a:prstClr val="black">
                <a:alpha val="40000"/>
              </a:prstClr>
            </a:outerShdw>
          </a:effectLst>
        </p:spPr>
      </p:pic>
      <p:pic>
        <p:nvPicPr>
          <p:cNvPr id="7" name="Picture 6" descr="Screen Shot 2012-03-11 at 11.51.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0189" y="1327354"/>
            <a:ext cx="1177047" cy="419100"/>
          </a:xfrm>
          <a:prstGeom prst="rect">
            <a:avLst/>
          </a:prstGeom>
          <a:effectLst>
            <a:outerShdw blurRad="50800" dist="38100" dir="2700000" algn="tl" rotWithShape="0">
              <a:prstClr val="black">
                <a:alpha val="40000"/>
              </a:prstClr>
            </a:outerShdw>
          </a:effectLst>
        </p:spPr>
      </p:pic>
      <p:pic>
        <p:nvPicPr>
          <p:cNvPr id="8" name="Picture 7" descr="Screen Shot 2012-03-11 at 11.52.1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887" y="2543873"/>
            <a:ext cx="1082605" cy="536901"/>
          </a:xfrm>
          <a:prstGeom prst="rect">
            <a:avLst/>
          </a:prstGeom>
          <a:effectLst>
            <a:outerShdw blurRad="50800" dist="38100" dir="2700000" algn="tl" rotWithShape="0">
              <a:prstClr val="black">
                <a:alpha val="40000"/>
              </a:prstClr>
            </a:outerShdw>
          </a:effectLst>
        </p:spPr>
      </p:pic>
      <p:pic>
        <p:nvPicPr>
          <p:cNvPr id="9" name="Picture 8" descr="Screen Shot 2012-03-11 at 11.53.13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7198" y="3441290"/>
            <a:ext cx="2298734" cy="317910"/>
          </a:xfrm>
          <a:prstGeom prst="rect">
            <a:avLst/>
          </a:prstGeom>
          <a:effectLst>
            <a:outerShdw blurRad="50800" dist="38100" dir="2700000" algn="tl" rotWithShape="0">
              <a:prstClr val="black">
                <a:alpha val="40000"/>
              </a:prstClr>
            </a:outerShdw>
          </a:effectLst>
        </p:spPr>
      </p:pic>
      <p:pic>
        <p:nvPicPr>
          <p:cNvPr id="10" name="Picture 9" descr="Screen Shot 2012-03-11 at 11.53.55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09200" y="4213524"/>
            <a:ext cx="3146732" cy="272444"/>
          </a:xfrm>
          <a:prstGeom prst="rect">
            <a:avLst/>
          </a:prstGeom>
          <a:effectLst>
            <a:outerShdw blurRad="50800" dist="38100" dir="2700000" algn="tl" rotWithShape="0">
              <a:prstClr val="black">
                <a:alpha val="40000"/>
              </a:prstClr>
            </a:outerShdw>
          </a:effectLst>
        </p:spPr>
      </p:pic>
      <p:pic>
        <p:nvPicPr>
          <p:cNvPr id="11" name="Picture 10" descr="Screen Shot 2012-03-11 at 11.54.34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03283" y="4809612"/>
            <a:ext cx="1696292" cy="126344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0736384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8382000" cy="482600"/>
          </a:xfrm>
        </p:spPr>
        <p:txBody>
          <a:bodyPr>
            <a:noAutofit/>
          </a:bodyPr>
          <a:lstStyle/>
          <a:p>
            <a:pPr algn="l"/>
            <a:r>
              <a:rPr lang="en-US" sz="2400" dirty="0" smtClean="0"/>
              <a:t>Session 2 – </a:t>
            </a:r>
            <a:r>
              <a:rPr lang="en-US" sz="2400" dirty="0" err="1" smtClean="0"/>
              <a:t>GitHub</a:t>
            </a:r>
            <a:r>
              <a:rPr lang="en-US" sz="2400" dirty="0" smtClean="0"/>
              <a:t> Repository</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03699100"/>
              </p:ext>
            </p:extLst>
          </p:nvPr>
        </p:nvGraphicFramePr>
        <p:xfrm>
          <a:off x="304800" y="685800"/>
          <a:ext cx="8559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Screen Shot 2012-03-11 at 11.17.10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4132" y="3724189"/>
            <a:ext cx="1243371" cy="909042"/>
          </a:xfrm>
          <a:prstGeom prst="rect">
            <a:avLst/>
          </a:prstGeom>
          <a:effectLst>
            <a:outerShdw blurRad="50800" dist="38100" dir="2700000" algn="tl" rotWithShape="0">
              <a:prstClr val="black">
                <a:alpha val="40000"/>
              </a:prstClr>
            </a:outerShdw>
          </a:effectLst>
        </p:spPr>
      </p:pic>
      <p:sp>
        <p:nvSpPr>
          <p:cNvPr id="5" name="TextBox 4"/>
          <p:cNvSpPr txBox="1"/>
          <p:nvPr/>
        </p:nvSpPr>
        <p:spPr>
          <a:xfrm>
            <a:off x="3777226" y="4140788"/>
            <a:ext cx="1402948" cy="984885"/>
          </a:xfrm>
          <a:prstGeom prst="rect">
            <a:avLst/>
          </a:prstGeom>
          <a:noFill/>
        </p:spPr>
        <p:txBody>
          <a:bodyPr wrap="none" rtlCol="0">
            <a:spAutoFit/>
          </a:bodyPr>
          <a:lstStyle/>
          <a:p>
            <a:pPr marL="342900" indent="-342900">
              <a:buFont typeface="Arial"/>
              <a:buChar char="•"/>
            </a:pPr>
            <a:r>
              <a:rPr lang="en-US" sz="2000" dirty="0" smtClean="0">
                <a:solidFill>
                  <a:schemeClr val="bg1">
                    <a:lumMod val="50000"/>
                  </a:schemeClr>
                </a:solidFill>
              </a:rPr>
              <a:t>Owners</a:t>
            </a:r>
          </a:p>
          <a:p>
            <a:pPr marL="342900" indent="-342900">
              <a:buFont typeface="Arial"/>
              <a:buChar char="•"/>
            </a:pPr>
            <a:r>
              <a:rPr lang="en-US" sz="2000" dirty="0" smtClean="0">
                <a:solidFill>
                  <a:schemeClr val="bg1">
                    <a:lumMod val="50000"/>
                  </a:schemeClr>
                </a:solidFill>
              </a:rPr>
              <a:t>Dates</a:t>
            </a:r>
          </a:p>
          <a:p>
            <a:endParaRPr lang="en-US" dirty="0">
              <a:solidFill>
                <a:schemeClr val="bg1">
                  <a:lumMod val="50000"/>
                </a:schemeClr>
              </a:solidFill>
            </a:endParaRPr>
          </a:p>
        </p:txBody>
      </p:sp>
      <p:pic>
        <p:nvPicPr>
          <p:cNvPr id="6" name="Picture 5" descr="Screen Shot 2012-03-11 at 11.25.11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6774" y="1001366"/>
            <a:ext cx="1427316" cy="1028995"/>
          </a:xfrm>
          <a:prstGeom prst="rect">
            <a:avLst/>
          </a:prstGeom>
          <a:effectLst>
            <a:outerShdw blurRad="50800" dist="38100" dir="2700000" algn="tl" rotWithShape="0">
              <a:prstClr val="black">
                <a:alpha val="40000"/>
              </a:prstClr>
            </a:outerShdw>
          </a:effectLst>
        </p:spPr>
      </p:pic>
      <p:pic>
        <p:nvPicPr>
          <p:cNvPr id="7" name="Picture 6" descr="Screen Shot 2012-03-11 at 11.26.27 A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8744" y="1941872"/>
            <a:ext cx="1225261" cy="73373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2924652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482600"/>
          </a:xfrm>
        </p:spPr>
        <p:txBody>
          <a:bodyPr>
            <a:noAutofit/>
          </a:bodyPr>
          <a:lstStyle/>
          <a:p>
            <a:pPr algn="l"/>
            <a:r>
              <a:rPr lang="en-US" sz="2400" dirty="0" smtClean="0"/>
              <a:t>Session 2 – </a:t>
            </a:r>
            <a:r>
              <a:rPr lang="en-US" sz="2400" dirty="0" err="1" smtClean="0"/>
              <a:t>VMWare</a:t>
            </a:r>
            <a:r>
              <a:rPr lang="en-US" sz="2400" dirty="0" smtClean="0"/>
              <a:t> Ubuntu Virtual Machine</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1866685"/>
              </p:ext>
            </p:extLst>
          </p:nvPr>
        </p:nvGraphicFramePr>
        <p:xfrm>
          <a:off x="381000" y="685800"/>
          <a:ext cx="8559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creen Shot 2012-03-11 at 11.50.42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349" y="772251"/>
            <a:ext cx="1057497" cy="454332"/>
          </a:xfrm>
          <a:prstGeom prst="rect">
            <a:avLst/>
          </a:prstGeom>
          <a:effectLst>
            <a:outerShdw blurRad="50800" dist="38100" dir="2700000" algn="tl" rotWithShape="0">
              <a:prstClr val="black">
                <a:alpha val="40000"/>
              </a:prstClr>
            </a:outerShdw>
          </a:effectLst>
        </p:spPr>
      </p:pic>
      <p:pic>
        <p:nvPicPr>
          <p:cNvPr id="6" name="Picture 5" descr="Screen Shot 2012-03-11 at 11.51.19 A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7531" y="758050"/>
            <a:ext cx="1177047" cy="4191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472916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382000" cy="482600"/>
          </a:xfrm>
        </p:spPr>
        <p:txBody>
          <a:bodyPr>
            <a:noAutofit/>
          </a:bodyPr>
          <a:lstStyle/>
          <a:p>
            <a:pPr algn="l"/>
            <a:r>
              <a:rPr lang="en-US" sz="2400" dirty="0" smtClean="0"/>
              <a:t>Session 2 – Eclipse Indigo</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27112243"/>
              </p:ext>
            </p:extLst>
          </p:nvPr>
        </p:nvGraphicFramePr>
        <p:xfrm>
          <a:off x="330200" y="571500"/>
          <a:ext cx="8166100" cy="542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Screen Shot 2012-03-11 at 4.05.1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3228397"/>
            <a:ext cx="4503190" cy="22179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3128848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0"/>
            <a:ext cx="8382000" cy="482600"/>
          </a:xfrm>
        </p:spPr>
        <p:txBody>
          <a:bodyPr>
            <a:noAutofit/>
          </a:bodyPr>
          <a:lstStyle/>
          <a:p>
            <a:pPr algn="l"/>
            <a:r>
              <a:rPr lang="en-US" sz="2400" dirty="0" smtClean="0"/>
              <a:t>Session 2 – Apache Maven</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3498149"/>
              </p:ext>
            </p:extLst>
          </p:nvPr>
        </p:nvGraphicFramePr>
        <p:xfrm>
          <a:off x="381000" y="635000"/>
          <a:ext cx="8559800" cy="2857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41300" y="3530600"/>
            <a:ext cx="8763000" cy="2215991"/>
          </a:xfrm>
          <a:prstGeom prst="rect">
            <a:avLst/>
          </a:prstGeom>
          <a:noFill/>
        </p:spPr>
        <p:txBody>
          <a:bodyPr wrap="square" rtlCol="0">
            <a:spAutoFit/>
          </a:bodyPr>
          <a:lstStyle/>
          <a:p>
            <a:r>
              <a:rPr lang="en-US" sz="1400" dirty="0">
                <a:solidFill>
                  <a:schemeClr val="bg1">
                    <a:lumMod val="50000"/>
                  </a:schemeClr>
                </a:solidFill>
                <a:hlinkClick r:id="rId7"/>
              </a:rPr>
              <a:t>http://maven.apache.org/what-is-maven.html</a:t>
            </a:r>
          </a:p>
          <a:p>
            <a:r>
              <a:rPr lang="en-US" sz="1400" dirty="0" smtClean="0">
                <a:solidFill>
                  <a:schemeClr val="bg1">
                    <a:lumMod val="50000"/>
                  </a:schemeClr>
                </a:solidFill>
                <a:hlinkClick r:id="rId7"/>
              </a:rPr>
              <a:t>http</a:t>
            </a:r>
            <a:r>
              <a:rPr lang="en-US" sz="1400" dirty="0">
                <a:solidFill>
                  <a:schemeClr val="bg1">
                    <a:lumMod val="50000"/>
                  </a:schemeClr>
                </a:solidFill>
                <a:hlinkClick r:id="rId7"/>
              </a:rPr>
              <a:t>://maven.apache.org/pom.html#What_is_the_POM</a:t>
            </a:r>
            <a:endParaRPr lang="en-US" sz="1400" dirty="0" smtClean="0">
              <a:solidFill>
                <a:schemeClr val="bg1">
                  <a:lumMod val="50000"/>
                </a:schemeClr>
              </a:solidFill>
            </a:endParaRPr>
          </a:p>
          <a:p>
            <a:endParaRPr lang="en-US" sz="1400" dirty="0" smtClean="0">
              <a:solidFill>
                <a:schemeClr val="bg1">
                  <a:lumMod val="50000"/>
                </a:schemeClr>
              </a:solidFill>
            </a:endParaRPr>
          </a:p>
          <a:p>
            <a:r>
              <a:rPr lang="en-US" sz="1200" dirty="0" smtClean="0"/>
              <a:t>&lt;</a:t>
            </a:r>
            <a:r>
              <a:rPr lang="en-US" sz="1200" dirty="0"/>
              <a:t>project </a:t>
            </a:r>
            <a:r>
              <a:rPr lang="en-US" sz="1200" dirty="0" err="1"/>
              <a:t>xmlns</a:t>
            </a:r>
            <a:r>
              <a:rPr lang="en-US" sz="1200" dirty="0"/>
              <a:t>="http://</a:t>
            </a:r>
            <a:r>
              <a:rPr lang="en-US" sz="1200" dirty="0" err="1"/>
              <a:t>maven.apache.org</a:t>
            </a:r>
            <a:r>
              <a:rPr lang="en-US" sz="1200" dirty="0"/>
              <a:t>/POM/4.0.0"</a:t>
            </a:r>
          </a:p>
          <a:p>
            <a:r>
              <a:rPr lang="en-US" sz="1200" dirty="0"/>
              <a:t>  </a:t>
            </a:r>
            <a:r>
              <a:rPr lang="en-US" sz="1200" dirty="0" err="1"/>
              <a:t>xmlns:xsi</a:t>
            </a:r>
            <a:r>
              <a:rPr lang="en-US" sz="1200" dirty="0"/>
              <a:t>="http://www.w3.org/2001/</a:t>
            </a:r>
            <a:r>
              <a:rPr lang="en-US" sz="1200" dirty="0" err="1"/>
              <a:t>XMLSchema</a:t>
            </a:r>
            <a:r>
              <a:rPr lang="en-US" sz="1200" dirty="0"/>
              <a:t>-instance"</a:t>
            </a:r>
          </a:p>
          <a:p>
            <a:r>
              <a:rPr lang="en-US" sz="1200" dirty="0"/>
              <a:t>  </a:t>
            </a:r>
            <a:r>
              <a:rPr lang="en-US" sz="1200" dirty="0" err="1"/>
              <a:t>xsi:schemaLocation</a:t>
            </a:r>
            <a:r>
              <a:rPr lang="en-US" sz="1200" dirty="0"/>
              <a:t>="http://</a:t>
            </a:r>
            <a:r>
              <a:rPr lang="en-US" sz="1200" dirty="0" err="1"/>
              <a:t>maven.apache.org</a:t>
            </a:r>
            <a:r>
              <a:rPr lang="en-US" sz="1200" dirty="0"/>
              <a:t>/POM/</a:t>
            </a:r>
            <a:r>
              <a:rPr lang="en-US" sz="1200" dirty="0" smtClean="0"/>
              <a:t>4.0.0  http://</a:t>
            </a:r>
            <a:r>
              <a:rPr lang="en-US" sz="1200" dirty="0" err="1" smtClean="0"/>
              <a:t>maven.apache.org</a:t>
            </a:r>
            <a:r>
              <a:rPr lang="en-US" sz="1200" dirty="0" smtClean="0"/>
              <a:t>/</a:t>
            </a:r>
            <a:r>
              <a:rPr lang="en-US" sz="1200" dirty="0" err="1" smtClean="0"/>
              <a:t>xsd</a:t>
            </a:r>
            <a:r>
              <a:rPr lang="en-US" sz="1200" dirty="0" smtClean="0"/>
              <a:t>/maven-4.0.0.xsd"&gt;</a:t>
            </a:r>
          </a:p>
          <a:p>
            <a:r>
              <a:rPr lang="en-US" sz="1200" dirty="0" smtClean="0"/>
              <a:t>  </a:t>
            </a:r>
            <a:r>
              <a:rPr lang="en-US" sz="1200" dirty="0"/>
              <a:t>&lt;</a:t>
            </a:r>
            <a:r>
              <a:rPr lang="en-US" sz="1200" dirty="0" err="1"/>
              <a:t>modelVersion</a:t>
            </a:r>
            <a:r>
              <a:rPr lang="en-US" sz="1200" dirty="0"/>
              <a:t>&gt;4.0.0&lt;/</a:t>
            </a:r>
            <a:r>
              <a:rPr lang="en-US" sz="1200" dirty="0" err="1"/>
              <a:t>modelVersion</a:t>
            </a:r>
            <a:r>
              <a:rPr lang="en-US" sz="1200" dirty="0" smtClean="0"/>
              <a:t>&gt;</a:t>
            </a:r>
            <a:endParaRPr lang="en-US" sz="1200" dirty="0"/>
          </a:p>
          <a:p>
            <a:r>
              <a:rPr lang="en-US" sz="1200" dirty="0"/>
              <a:t>  &lt;</a:t>
            </a:r>
            <a:r>
              <a:rPr lang="en-US" sz="1200" dirty="0" err="1"/>
              <a:t>groupId</a:t>
            </a:r>
            <a:r>
              <a:rPr lang="en-US" sz="1200" dirty="0"/>
              <a:t>&gt;</a:t>
            </a:r>
            <a:r>
              <a:rPr lang="en-US" sz="1200" dirty="0" err="1" smtClean="0"/>
              <a:t>org.energyos.espi</a:t>
            </a:r>
            <a:r>
              <a:rPr lang="en-US" sz="1200" dirty="0" smtClean="0"/>
              <a:t>&lt;</a:t>
            </a:r>
            <a:r>
              <a:rPr lang="en-US" sz="1200" dirty="0"/>
              <a:t>/</a:t>
            </a:r>
            <a:r>
              <a:rPr lang="en-US" sz="1200" dirty="0" err="1"/>
              <a:t>groupId</a:t>
            </a:r>
            <a:r>
              <a:rPr lang="en-US" sz="1200" dirty="0"/>
              <a:t>&gt;</a:t>
            </a:r>
          </a:p>
          <a:p>
            <a:r>
              <a:rPr lang="en-US" sz="1200" dirty="0"/>
              <a:t>  &lt;</a:t>
            </a:r>
            <a:r>
              <a:rPr lang="en-US" sz="1200" dirty="0" err="1"/>
              <a:t>artifactId</a:t>
            </a:r>
            <a:r>
              <a:rPr lang="en-US" sz="1200" dirty="0" smtClean="0"/>
              <a:t>&gt;</a:t>
            </a:r>
            <a:r>
              <a:rPr lang="en-US" sz="1200" dirty="0" err="1" smtClean="0"/>
              <a:t>DataCustodian</a:t>
            </a:r>
            <a:r>
              <a:rPr lang="en-US" sz="1200" dirty="0" smtClean="0"/>
              <a:t>&lt;</a:t>
            </a:r>
            <a:r>
              <a:rPr lang="en-US" sz="1200" dirty="0"/>
              <a:t>/</a:t>
            </a:r>
            <a:r>
              <a:rPr lang="en-US" sz="1200" dirty="0" err="1"/>
              <a:t>artifactId</a:t>
            </a:r>
            <a:r>
              <a:rPr lang="en-US" sz="1200" dirty="0"/>
              <a:t>&gt;</a:t>
            </a:r>
          </a:p>
          <a:p>
            <a:r>
              <a:rPr lang="en-US" sz="1200" dirty="0"/>
              <a:t>  &lt;version</a:t>
            </a:r>
            <a:r>
              <a:rPr lang="en-US" sz="1200" dirty="0" smtClean="0"/>
              <a:t>&gt;0.0.1&lt;</a:t>
            </a:r>
            <a:r>
              <a:rPr lang="en-US" sz="1200" dirty="0"/>
              <a:t>/version&gt;</a:t>
            </a:r>
          </a:p>
          <a:p>
            <a:r>
              <a:rPr lang="en-US" sz="1200" dirty="0"/>
              <a:t>&lt;/project&gt;</a:t>
            </a:r>
          </a:p>
        </p:txBody>
      </p:sp>
    </p:spTree>
    <p:extLst>
      <p:ext uri="{BB962C8B-B14F-4D97-AF65-F5344CB8AC3E}">
        <p14:creationId xmlns:p14="http://schemas.microsoft.com/office/powerpoint/2010/main" val="158257791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482600"/>
          </a:xfrm>
        </p:spPr>
        <p:txBody>
          <a:bodyPr>
            <a:noAutofit/>
          </a:bodyPr>
          <a:lstStyle/>
          <a:p>
            <a:pPr algn="l"/>
            <a:r>
              <a:rPr lang="en-US" sz="2400" dirty="0" smtClean="0"/>
              <a:t>Session 2 – Eclipse </a:t>
            </a:r>
            <a:r>
              <a:rPr lang="en-US" sz="2400" dirty="0" err="1" smtClean="0"/>
              <a:t>AspectJ</a:t>
            </a:r>
            <a:endParaRPr lang="en-US" sz="2400" dirty="0"/>
          </a:p>
        </p:txBody>
      </p:sp>
      <p:sp>
        <p:nvSpPr>
          <p:cNvPr id="7" name="Freeform 6"/>
          <p:cNvSpPr/>
          <p:nvPr/>
        </p:nvSpPr>
        <p:spPr>
          <a:xfrm>
            <a:off x="406400" y="736600"/>
            <a:ext cx="4577097" cy="3824069"/>
          </a:xfrm>
          <a:custGeom>
            <a:avLst/>
            <a:gdLst>
              <a:gd name="connsiteX0" fmla="*/ 0 w 6453286"/>
              <a:gd name="connsiteY0" fmla="*/ 0 h 3871972"/>
              <a:gd name="connsiteX1" fmla="*/ 6453286 w 6453286"/>
              <a:gd name="connsiteY1" fmla="*/ 0 h 3871972"/>
              <a:gd name="connsiteX2" fmla="*/ 6453286 w 6453286"/>
              <a:gd name="connsiteY2" fmla="*/ 3871972 h 3871972"/>
              <a:gd name="connsiteX3" fmla="*/ 0 w 6453286"/>
              <a:gd name="connsiteY3" fmla="*/ 3871972 h 3871972"/>
              <a:gd name="connsiteX4" fmla="*/ 0 w 6453286"/>
              <a:gd name="connsiteY4" fmla="*/ 0 h 3871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3286" h="3871972">
                <a:moveTo>
                  <a:pt x="0" y="0"/>
                </a:moveTo>
                <a:lnTo>
                  <a:pt x="6453286" y="0"/>
                </a:lnTo>
                <a:lnTo>
                  <a:pt x="6453286" y="3871972"/>
                </a:lnTo>
                <a:lnTo>
                  <a:pt x="0" y="3871972"/>
                </a:lnTo>
                <a:lnTo>
                  <a:pt x="0" y="0"/>
                </a:lnTo>
                <a:close/>
              </a:path>
            </a:pathLst>
          </a:custGeom>
        </p:spPr>
        <p:style>
          <a:lnRef idx="0">
            <a:schemeClr val="accent3"/>
          </a:lnRef>
          <a:fillRef idx="3">
            <a:schemeClr val="accent3"/>
          </a:fillRef>
          <a:effectRef idx="3">
            <a:schemeClr val="accent3"/>
          </a:effectRef>
          <a:fontRef idx="minor">
            <a:schemeClr val="lt1"/>
          </a:fontRef>
        </p:style>
        <p:txBody>
          <a:bodyPr spcFirstLastPara="0" vert="horz" wrap="square" lIns="91440" tIns="91440" rIns="91440" bIns="91440" numCol="1" spcCol="1270" anchor="t" anchorCtr="0">
            <a:noAutofit/>
          </a:bodyPr>
          <a:lstStyle/>
          <a:p>
            <a:pPr lvl="0" algn="l" defTabSz="1066800" rtl="0">
              <a:lnSpc>
                <a:spcPct val="90000"/>
              </a:lnSpc>
              <a:spcBef>
                <a:spcPct val="0"/>
              </a:spcBef>
              <a:spcAft>
                <a:spcPct val="35000"/>
              </a:spcAft>
            </a:pPr>
            <a:r>
              <a:rPr lang="en-US" sz="1200" b="1" kern="1200" dirty="0" smtClean="0">
                <a:solidFill>
                  <a:schemeClr val="bg1">
                    <a:lumMod val="50000"/>
                  </a:schemeClr>
                </a:solidFill>
              </a:rPr>
              <a:t>Overview</a:t>
            </a: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Aspect Oriented Programming (AOP)</a:t>
            </a: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Modularizing Cross-Cutting Concerns (like Transaction </a:t>
            </a:r>
            <a:r>
              <a:rPr lang="en-US" sz="1200" kern="1200" dirty="0" err="1" smtClean="0">
                <a:solidFill>
                  <a:schemeClr val="bg1">
                    <a:lumMod val="50000"/>
                  </a:schemeClr>
                </a:solidFill>
              </a:rPr>
              <a:t>Mgnt</a:t>
            </a:r>
            <a:r>
              <a:rPr lang="en-US" sz="1200" kern="1200" dirty="0" smtClean="0">
                <a:solidFill>
                  <a:schemeClr val="bg1">
                    <a:lumMod val="50000"/>
                  </a:schemeClr>
                </a:solidFill>
              </a:rPr>
              <a:t>, Security &amp; Logging)</a:t>
            </a:r>
          </a:p>
          <a:p>
            <a:pPr marL="171450" lvl="1" indent="-171450" algn="l" defTabSz="800100" rtl="0">
              <a:lnSpc>
                <a:spcPct val="90000"/>
              </a:lnSpc>
              <a:spcBef>
                <a:spcPct val="0"/>
              </a:spcBef>
              <a:spcAft>
                <a:spcPct val="15000"/>
              </a:spcAft>
              <a:buChar char="••"/>
            </a:pPr>
            <a:r>
              <a:rPr lang="en-US" sz="1200" dirty="0" smtClean="0">
                <a:solidFill>
                  <a:schemeClr val="bg1">
                    <a:lumMod val="50000"/>
                  </a:schemeClr>
                </a:solidFill>
              </a:rPr>
              <a:t>Advice – Defines what needs to be applied and when. Information (security credentials or logging info) relevant to the cross-cutting concerns.</a:t>
            </a:r>
          </a:p>
          <a:p>
            <a:pPr marL="171450" lvl="1" indent="-171450" algn="l" defTabSz="800100" rtl="0">
              <a:lnSpc>
                <a:spcPct val="90000"/>
              </a:lnSpc>
              <a:spcBef>
                <a:spcPct val="0"/>
              </a:spcBef>
              <a:spcAft>
                <a:spcPct val="15000"/>
              </a:spcAft>
              <a:buChar char="••"/>
            </a:pPr>
            <a:r>
              <a:rPr lang="en-US" sz="1200" dirty="0" err="1" smtClean="0">
                <a:solidFill>
                  <a:schemeClr val="bg1">
                    <a:lumMod val="50000"/>
                  </a:schemeClr>
                </a:solidFill>
              </a:rPr>
              <a:t>Jointpoints</a:t>
            </a:r>
            <a:r>
              <a:rPr lang="en-US" sz="1200" dirty="0" smtClean="0">
                <a:solidFill>
                  <a:schemeClr val="bg1">
                    <a:lumMod val="50000"/>
                  </a:schemeClr>
                </a:solidFill>
              </a:rPr>
              <a:t> – where the advice is applied </a:t>
            </a:r>
          </a:p>
          <a:p>
            <a:pPr marL="171450" lvl="1" indent="-171450" algn="l" defTabSz="800100" rtl="0">
              <a:lnSpc>
                <a:spcPct val="90000"/>
              </a:lnSpc>
              <a:spcBef>
                <a:spcPct val="0"/>
              </a:spcBef>
              <a:spcAft>
                <a:spcPct val="15000"/>
              </a:spcAft>
              <a:buChar char="••"/>
            </a:pPr>
            <a:r>
              <a:rPr lang="en-US" sz="1200" kern="1200" dirty="0" err="1" smtClean="0">
                <a:solidFill>
                  <a:schemeClr val="bg1">
                    <a:lumMod val="50000"/>
                  </a:schemeClr>
                </a:solidFill>
              </a:rPr>
              <a:t>PointCuts</a:t>
            </a:r>
            <a:r>
              <a:rPr lang="en-US" sz="1200" kern="1200" dirty="0" smtClean="0">
                <a:solidFill>
                  <a:schemeClr val="bg1">
                    <a:lumMod val="50000"/>
                  </a:schemeClr>
                </a:solidFill>
              </a:rPr>
              <a:t> – </a:t>
            </a:r>
            <a:r>
              <a:rPr lang="en-US" sz="1200" dirty="0" smtClean="0">
                <a:solidFill>
                  <a:schemeClr val="bg1">
                    <a:lumMod val="50000"/>
                  </a:schemeClr>
                </a:solidFill>
              </a:rPr>
              <a:t>Combinations of different </a:t>
            </a:r>
            <a:r>
              <a:rPr lang="en-US" sz="1200" dirty="0" err="1" smtClean="0">
                <a:solidFill>
                  <a:schemeClr val="bg1">
                    <a:lumMod val="50000"/>
                  </a:schemeClr>
                </a:solidFill>
              </a:rPr>
              <a:t>jointpoints</a:t>
            </a:r>
            <a:r>
              <a:rPr lang="en-US" sz="1200" dirty="0" smtClean="0">
                <a:solidFill>
                  <a:schemeClr val="bg1">
                    <a:lumMod val="50000"/>
                  </a:schemeClr>
                </a:solidFill>
              </a:rPr>
              <a:t> where advice needs to be applied. </a:t>
            </a:r>
            <a:r>
              <a:rPr lang="en-US" sz="1200" kern="1200" dirty="0" smtClean="0">
                <a:solidFill>
                  <a:schemeClr val="bg1">
                    <a:lumMod val="50000"/>
                  </a:schemeClr>
                </a:solidFill>
              </a:rPr>
              <a:t>Places in application where Cross-Cutting Concerns apply (where </a:t>
            </a:r>
            <a:r>
              <a:rPr lang="en-US" sz="1200" dirty="0" smtClean="0">
                <a:solidFill>
                  <a:schemeClr val="bg1">
                    <a:lumMod val="50000"/>
                  </a:schemeClr>
                </a:solidFill>
              </a:rPr>
              <a:t>transactional, </a:t>
            </a:r>
            <a:r>
              <a:rPr lang="en-US" sz="1200" kern="1200" dirty="0" smtClean="0">
                <a:solidFill>
                  <a:schemeClr val="bg1">
                    <a:lumMod val="50000"/>
                  </a:schemeClr>
                </a:solidFill>
              </a:rPr>
              <a:t>security or logging behaviors might happen)</a:t>
            </a:r>
            <a:endParaRPr lang="en-US" sz="1200" dirty="0">
              <a:solidFill>
                <a:schemeClr val="bg1">
                  <a:lumMod val="50000"/>
                </a:schemeClr>
              </a:solidFill>
            </a:endParaRP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Aspects –  Applying the advice at </a:t>
            </a:r>
            <a:r>
              <a:rPr lang="en-US" sz="1200" dirty="0" err="1" smtClean="0">
                <a:solidFill>
                  <a:schemeClr val="bg1">
                    <a:lumMod val="50000"/>
                  </a:schemeClr>
                </a:solidFill>
              </a:rPr>
              <a:t>P</a:t>
            </a:r>
            <a:r>
              <a:rPr lang="en-US" sz="1200" kern="1200" dirty="0" err="1" smtClean="0">
                <a:solidFill>
                  <a:schemeClr val="bg1">
                    <a:lumMod val="50000"/>
                  </a:schemeClr>
                </a:solidFill>
              </a:rPr>
              <a:t>ointcuts</a:t>
            </a:r>
            <a:endParaRPr lang="en-US" sz="1200" kern="1200" dirty="0" smtClean="0">
              <a:solidFill>
                <a:schemeClr val="bg1">
                  <a:lumMod val="50000"/>
                </a:schemeClr>
              </a:solidFill>
            </a:endParaRPr>
          </a:p>
          <a:p>
            <a:pPr marL="171450" lvl="1" indent="-171450" algn="l" defTabSz="800100" rtl="0">
              <a:lnSpc>
                <a:spcPct val="90000"/>
              </a:lnSpc>
              <a:spcBef>
                <a:spcPct val="0"/>
              </a:spcBef>
              <a:spcAft>
                <a:spcPct val="15000"/>
              </a:spcAft>
              <a:buChar char="••"/>
            </a:pPr>
            <a:r>
              <a:rPr lang="en-US" sz="1200" dirty="0" smtClean="0">
                <a:solidFill>
                  <a:schemeClr val="bg1">
                    <a:lumMod val="50000"/>
                  </a:schemeClr>
                </a:solidFill>
              </a:rPr>
              <a:t>Aspect “Weaving” – Injecting advice code into the application: Compile time, Load time, Run time - Spring way</a:t>
            </a: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Currently in Code Base from </a:t>
            </a:r>
            <a:r>
              <a:rPr lang="en-US" sz="1200" kern="1200" dirty="0" err="1" smtClean="0">
                <a:solidFill>
                  <a:schemeClr val="bg1">
                    <a:lumMod val="50000"/>
                  </a:schemeClr>
                </a:solidFill>
              </a:rPr>
              <a:t>SpringRoo</a:t>
            </a:r>
            <a:r>
              <a:rPr lang="en-US" sz="1200" kern="1200" dirty="0" smtClean="0">
                <a:solidFill>
                  <a:schemeClr val="bg1">
                    <a:lumMod val="50000"/>
                  </a:schemeClr>
                </a:solidFill>
              </a:rPr>
              <a:t> constructions</a:t>
            </a:r>
          </a:p>
          <a:p>
            <a:pPr marL="171450" lvl="1" indent="-171450" algn="l" defTabSz="800100" rtl="0">
              <a:lnSpc>
                <a:spcPct val="90000"/>
              </a:lnSpc>
              <a:spcBef>
                <a:spcPct val="0"/>
              </a:spcBef>
              <a:spcAft>
                <a:spcPct val="15000"/>
              </a:spcAft>
              <a:buChar char="••"/>
            </a:pPr>
            <a:r>
              <a:rPr lang="en-US" sz="1200" dirty="0" smtClean="0">
                <a:solidFill>
                  <a:schemeClr val="bg1">
                    <a:lumMod val="50000"/>
                  </a:schemeClr>
                </a:solidFill>
              </a:rPr>
              <a:t>Related to the testing infrastructure of the codebase</a:t>
            </a: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Numerous (1000+) “Markers” to </a:t>
            </a:r>
            <a:r>
              <a:rPr lang="en-US" sz="1200" kern="1200" dirty="0" err="1" smtClean="0">
                <a:solidFill>
                  <a:schemeClr val="bg1">
                    <a:lumMod val="50000"/>
                  </a:schemeClr>
                </a:solidFill>
              </a:rPr>
              <a:t>AspectJ</a:t>
            </a:r>
            <a:endParaRPr lang="en-US" sz="1200" kern="1200" dirty="0" smtClean="0">
              <a:solidFill>
                <a:schemeClr val="bg1">
                  <a:lumMod val="50000"/>
                </a:schemeClr>
              </a:solidFill>
            </a:endParaRPr>
          </a:p>
          <a:p>
            <a:pPr marL="171450" lvl="1" indent="-171450" algn="l" defTabSz="800100" rtl="0">
              <a:lnSpc>
                <a:spcPct val="90000"/>
              </a:lnSpc>
              <a:spcBef>
                <a:spcPct val="0"/>
              </a:spcBef>
              <a:spcAft>
                <a:spcPct val="15000"/>
              </a:spcAft>
              <a:buChar char="••"/>
            </a:pPr>
            <a:r>
              <a:rPr lang="en-US" sz="1200" kern="1200" dirty="0" smtClean="0">
                <a:solidFill>
                  <a:schemeClr val="bg1">
                    <a:lumMod val="50000"/>
                  </a:schemeClr>
                </a:solidFill>
              </a:rPr>
              <a:t>Issues Tag: #</a:t>
            </a:r>
            <a:r>
              <a:rPr lang="en-US" sz="1200" kern="1200" dirty="0" err="1" smtClean="0">
                <a:solidFill>
                  <a:schemeClr val="bg1">
                    <a:lumMod val="50000"/>
                  </a:schemeClr>
                </a:solidFill>
              </a:rPr>
              <a:t>AspectJ</a:t>
            </a:r>
            <a:endParaRPr lang="en-US" sz="1200" kern="1200" dirty="0">
              <a:solidFill>
                <a:schemeClr val="bg1">
                  <a:lumMod val="50000"/>
                </a:schemeClr>
              </a:solidFill>
            </a:endParaRPr>
          </a:p>
        </p:txBody>
      </p:sp>
      <p:sp>
        <p:nvSpPr>
          <p:cNvPr id="5" name="TextBox 4"/>
          <p:cNvSpPr txBox="1"/>
          <p:nvPr/>
        </p:nvSpPr>
        <p:spPr>
          <a:xfrm>
            <a:off x="431800" y="4560669"/>
            <a:ext cx="4551697" cy="1384995"/>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sz="1200" dirty="0">
                <a:solidFill>
                  <a:schemeClr val="bg1">
                    <a:lumMod val="50000"/>
                  </a:schemeClr>
                </a:solidFill>
              </a:rPr>
              <a:t>References</a:t>
            </a:r>
            <a:r>
              <a:rPr lang="en-US" sz="1200" dirty="0" smtClean="0">
                <a:solidFill>
                  <a:schemeClr val="bg1">
                    <a:lumMod val="50000"/>
                  </a:schemeClr>
                </a:solidFill>
              </a:rPr>
              <a:t>:</a:t>
            </a:r>
            <a:endParaRPr lang="en-US" sz="1200" dirty="0" smtClean="0">
              <a:solidFill>
                <a:schemeClr val="bg1">
                  <a:lumMod val="50000"/>
                </a:schemeClr>
              </a:solidFill>
              <a:hlinkClick r:id="rId2"/>
            </a:endParaRPr>
          </a:p>
          <a:p>
            <a:r>
              <a:rPr lang="en-US" sz="1200" dirty="0" smtClean="0">
                <a:hlinkClick r:id="rId2"/>
              </a:rPr>
              <a:t>http</a:t>
            </a:r>
            <a:r>
              <a:rPr lang="en-US" sz="1200" dirty="0">
                <a:hlinkClick r:id="rId2"/>
              </a:rPr>
              <a:t>://eclipse.org/aspectj/</a:t>
            </a:r>
            <a:r>
              <a:rPr lang="en-US" sz="1200" dirty="0" smtClean="0">
                <a:hlinkClick r:id="rId2"/>
              </a:rPr>
              <a:t>docs.php</a:t>
            </a:r>
            <a:endParaRPr lang="en-US" sz="1200" dirty="0" smtClean="0"/>
          </a:p>
          <a:p>
            <a:r>
              <a:rPr lang="en-US" sz="1200" dirty="0">
                <a:hlinkClick r:id="rId3"/>
              </a:rPr>
              <a:t>http://eclipse.org/aspectj/doc/released/quick5.</a:t>
            </a:r>
            <a:r>
              <a:rPr lang="en-US" sz="1200" dirty="0" smtClean="0">
                <a:hlinkClick r:id="rId4"/>
              </a:rPr>
              <a:t>pdf</a:t>
            </a:r>
            <a:endParaRPr lang="en-US" sz="1200" dirty="0" smtClean="0"/>
          </a:p>
          <a:p>
            <a:r>
              <a:rPr lang="en-US" sz="1200" dirty="0">
                <a:hlinkClick r:id="rId3"/>
              </a:rPr>
              <a:t>http://www.eclipse.org/articles/Article-Introducing-AJDT/</a:t>
            </a:r>
            <a:r>
              <a:rPr lang="en-US" sz="1200" dirty="0" smtClean="0">
                <a:hlinkClick r:id="rId3"/>
              </a:rPr>
              <a:t>article.html</a:t>
            </a:r>
            <a:endParaRPr lang="en-US" sz="1200" dirty="0" smtClean="0"/>
          </a:p>
          <a:p>
            <a:r>
              <a:rPr lang="en-US" sz="1200" dirty="0">
                <a:hlinkClick r:id="rId5"/>
              </a:rPr>
              <a:t>http://www.youtube.com/watch?v=</a:t>
            </a:r>
            <a:r>
              <a:rPr lang="en-US" sz="1200" dirty="0" smtClean="0">
                <a:hlinkClick r:id="rId5"/>
              </a:rPr>
              <a:t>6XzvLAe02pA</a:t>
            </a:r>
            <a:endParaRPr lang="en-US" sz="1200" dirty="0" smtClean="0"/>
          </a:p>
          <a:p>
            <a:r>
              <a:rPr lang="en-US" sz="1200" dirty="0">
                <a:hlinkClick r:id="rId6"/>
              </a:rPr>
              <a:t>http://www.youtube.com/watch?v=j5JeFZLIa5o&amp;feature=</a:t>
            </a:r>
            <a:r>
              <a:rPr lang="en-US" sz="1200" dirty="0" smtClean="0">
                <a:hlinkClick r:id="rId6"/>
              </a:rPr>
              <a:t>related</a:t>
            </a:r>
            <a:endParaRPr lang="en-US" sz="1200" dirty="0" smtClean="0"/>
          </a:p>
          <a:p>
            <a:endParaRPr lang="en-US" sz="1200" dirty="0" smtClean="0"/>
          </a:p>
        </p:txBody>
      </p:sp>
      <p:pic>
        <p:nvPicPr>
          <p:cNvPr id="9" name="Picture 8" descr="Screen Shot 2012-03-04 at 4.13.2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46892" y="4145935"/>
            <a:ext cx="2484038" cy="1993662"/>
          </a:xfrm>
          <a:prstGeom prst="rect">
            <a:avLst/>
          </a:prstGeom>
        </p:spPr>
      </p:pic>
      <p:pic>
        <p:nvPicPr>
          <p:cNvPr id="4" name="Picture 3" descr="Screen Shot 2012-03-07 at 12.04.05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1949" y="221225"/>
            <a:ext cx="1798981" cy="1415026"/>
          </a:xfrm>
          <a:prstGeom prst="rect">
            <a:avLst/>
          </a:prstGeom>
        </p:spPr>
      </p:pic>
      <p:pic>
        <p:nvPicPr>
          <p:cNvPr id="3" name="Picture 2" descr="Screen Shot 2012-03-07 at 12.03.22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83497" y="101601"/>
            <a:ext cx="1383797" cy="1090831"/>
          </a:xfrm>
          <a:prstGeom prst="rect">
            <a:avLst/>
          </a:prstGeom>
        </p:spPr>
      </p:pic>
      <p:pic>
        <p:nvPicPr>
          <p:cNvPr id="6" name="Picture 5" descr="Screen Shot 2012-03-07 at 12.14.38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126639" y="1636251"/>
            <a:ext cx="1420005" cy="1034662"/>
          </a:xfrm>
          <a:prstGeom prst="rect">
            <a:avLst/>
          </a:prstGeom>
        </p:spPr>
      </p:pic>
      <p:pic>
        <p:nvPicPr>
          <p:cNvPr id="8" name="Picture 7" descr="Screen Shot 2012-03-07 at 12.19.16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1949" y="1868129"/>
            <a:ext cx="1676721" cy="1246109"/>
          </a:xfrm>
          <a:prstGeom prst="rect">
            <a:avLst/>
          </a:prstGeom>
        </p:spPr>
      </p:pic>
    </p:spTree>
    <p:extLst>
      <p:ext uri="{BB962C8B-B14F-4D97-AF65-F5344CB8AC3E}">
        <p14:creationId xmlns:p14="http://schemas.microsoft.com/office/powerpoint/2010/main" val="26685898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Agenda</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1633290"/>
              </p:ext>
            </p:extLst>
          </p:nvPr>
        </p:nvGraphicFramePr>
        <p:xfrm>
          <a:off x="381000" y="6858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990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6" y="0"/>
            <a:ext cx="8382000" cy="482600"/>
          </a:xfrm>
        </p:spPr>
        <p:txBody>
          <a:bodyPr>
            <a:noAutofit/>
          </a:bodyPr>
          <a:lstStyle/>
          <a:p>
            <a:pPr algn="l"/>
            <a:r>
              <a:rPr lang="en-US" sz="2400" dirty="0" smtClean="0"/>
              <a:t>Session 2 – Apache Tomcat</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8064978"/>
              </p:ext>
            </p:extLst>
          </p:nvPr>
        </p:nvGraphicFramePr>
        <p:xfrm>
          <a:off x="381000" y="520700"/>
          <a:ext cx="85598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331236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382000" cy="482600"/>
          </a:xfrm>
        </p:spPr>
        <p:txBody>
          <a:bodyPr>
            <a:noAutofit/>
          </a:bodyPr>
          <a:lstStyle/>
          <a:p>
            <a:pPr algn="l"/>
            <a:r>
              <a:rPr lang="en-US" sz="2400" dirty="0" smtClean="0"/>
              <a:t>Agenda – Session 3</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15289435"/>
              </p:ext>
            </p:extLst>
          </p:nvPr>
        </p:nvGraphicFramePr>
        <p:xfrm>
          <a:off x="381000" y="6858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22056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Project Overview</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235703"/>
              </p:ext>
            </p:extLst>
          </p:nvPr>
        </p:nvGraphicFramePr>
        <p:xfrm>
          <a:off x="381000" y="685800"/>
          <a:ext cx="8382000"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47722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Open Source</a:t>
            </a:r>
            <a:endParaRPr lang="en-US" sz="2400" dirty="0"/>
          </a:p>
        </p:txBody>
      </p:sp>
      <p:sp>
        <p:nvSpPr>
          <p:cNvPr id="5" name="Rectangle 3"/>
          <p:cNvSpPr txBox="1">
            <a:spLocks noChangeArrowheads="1"/>
          </p:cNvSpPr>
          <p:nvPr/>
        </p:nvSpPr>
        <p:spPr bwMode="auto">
          <a:xfrm>
            <a:off x="292100" y="990600"/>
            <a:ext cx="83820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rgbClr val="7F7F7F"/>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buChar char="–"/>
              <a:defRPr sz="2800" kern="1200">
                <a:solidFill>
                  <a:srgbClr val="7F7F7F"/>
                </a:solidFill>
                <a:latin typeface="+mn-lt"/>
                <a:ea typeface="ＭＳ Ｐゴシック" pitchFamily="-65"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eaLnBrk="1" hangingPunct="1">
              <a:buFontTx/>
              <a:buNone/>
            </a:pPr>
            <a:r>
              <a:rPr lang="en-US" sz="2400" dirty="0" smtClean="0">
                <a:effectLst>
                  <a:outerShdw blurRad="38100" dist="38100" dir="2700000" algn="tl">
                    <a:srgbClr val="DDDDDD"/>
                  </a:outerShdw>
                </a:effectLst>
                <a:latin typeface="Arial"/>
                <a:ea typeface="ＭＳ Ｐゴシック" charset="0"/>
                <a:cs typeface="Arial"/>
              </a:rPr>
              <a:t>The Web</a:t>
            </a:r>
          </a:p>
          <a:p>
            <a:pPr marL="0" indent="0" eaLnBrk="1" hangingPunct="1"/>
            <a:r>
              <a:rPr lang="en-US" sz="2400" dirty="0" smtClean="0">
                <a:effectLst>
                  <a:outerShdw blurRad="38100" dist="38100" dir="2700000" algn="tl">
                    <a:srgbClr val="DDDDDD"/>
                  </a:outerShdw>
                </a:effectLst>
                <a:latin typeface="Arial"/>
                <a:ea typeface="ＭＳ Ｐゴシック" charset="0"/>
                <a:cs typeface="Arial"/>
              </a:rPr>
              <a:t>1990</a:t>
            </a:r>
          </a:p>
          <a:p>
            <a:pPr marL="0" indent="0" eaLnBrk="1" hangingPunct="1"/>
            <a:r>
              <a:rPr lang="en-US" sz="2400" dirty="0" smtClean="0">
                <a:effectLst>
                  <a:outerShdw blurRad="38100" dist="38100" dir="2700000" algn="tl">
                    <a:srgbClr val="DDDDDD"/>
                  </a:outerShdw>
                </a:effectLst>
                <a:latin typeface="Arial"/>
                <a:ea typeface="ＭＳ Ｐゴシック" charset="0"/>
                <a:cs typeface="Arial"/>
              </a:rPr>
              <a:t>2009</a:t>
            </a:r>
          </a:p>
          <a:p>
            <a:pPr marL="0" indent="0" eaLnBrk="1" hangingPunct="1"/>
            <a:endParaRPr lang="en-US" sz="2400" dirty="0" smtClean="0">
              <a:effectLst>
                <a:outerShdw blurRad="38100" dist="38100" dir="2700000" algn="tl">
                  <a:srgbClr val="DDDDDD"/>
                </a:outerShdw>
              </a:effectLst>
              <a:latin typeface="Arial"/>
              <a:ea typeface="ＭＳ Ｐゴシック" charset="0"/>
              <a:cs typeface="Arial"/>
            </a:endParaRPr>
          </a:p>
          <a:p>
            <a:pPr marL="0" indent="0" eaLnBrk="1" hangingPunct="1">
              <a:buFontTx/>
              <a:buNone/>
            </a:pPr>
            <a:r>
              <a:rPr lang="en-US" sz="2400" dirty="0" smtClean="0">
                <a:effectLst>
                  <a:outerShdw blurRad="38100" dist="38100" dir="2700000" algn="tl">
                    <a:srgbClr val="DDDDDD"/>
                  </a:outerShdw>
                </a:effectLst>
                <a:latin typeface="Arial"/>
                <a:ea typeface="ＭＳ Ｐゴシック" charset="0"/>
                <a:cs typeface="Arial"/>
              </a:rPr>
              <a:t>Open</a:t>
            </a:r>
          </a:p>
          <a:p>
            <a:pPr marL="0" indent="0" eaLnBrk="1" hangingPunct="1">
              <a:buFontTx/>
              <a:buNone/>
            </a:pPr>
            <a:r>
              <a:rPr lang="en-US" sz="2400" dirty="0" smtClean="0">
                <a:effectLst>
                  <a:outerShdw blurRad="38100" dist="38100" dir="2700000" algn="tl">
                    <a:srgbClr val="DDDDDD"/>
                  </a:outerShdw>
                </a:effectLst>
                <a:latin typeface="Arial"/>
                <a:ea typeface="ＭＳ Ｐゴシック" charset="0"/>
                <a:cs typeface="Arial"/>
              </a:rPr>
              <a:t>Source</a:t>
            </a:r>
          </a:p>
          <a:p>
            <a:pPr marL="0" indent="0" eaLnBrk="1" hangingPunct="1">
              <a:buFontTx/>
              <a:buNone/>
            </a:pPr>
            <a:r>
              <a:rPr lang="en-US" sz="2400" dirty="0" smtClean="0">
                <a:effectLst>
                  <a:outerShdw blurRad="38100" dist="38100" dir="2700000" algn="tl">
                    <a:srgbClr val="DDDDDD"/>
                  </a:outerShdw>
                </a:effectLst>
                <a:latin typeface="Arial"/>
                <a:ea typeface="ＭＳ Ｐゴシック" charset="0"/>
                <a:cs typeface="Arial"/>
              </a:rPr>
              <a:t>Public</a:t>
            </a:r>
          </a:p>
          <a:p>
            <a:pPr marL="0" indent="0" eaLnBrk="1" hangingPunct="1">
              <a:buFontTx/>
              <a:buNone/>
            </a:pPr>
            <a:r>
              <a:rPr lang="en-US" sz="2400" dirty="0" smtClean="0">
                <a:effectLst>
                  <a:outerShdw blurRad="38100" dist="38100" dir="2700000" algn="tl">
                    <a:srgbClr val="DDDDDD"/>
                  </a:outerShdw>
                </a:effectLst>
                <a:latin typeface="Arial"/>
                <a:ea typeface="ＭＳ Ｐゴシック" charset="0"/>
                <a:cs typeface="Arial"/>
              </a:rPr>
              <a:t>License</a:t>
            </a:r>
            <a:endParaRPr lang="en-US" sz="2400" dirty="0">
              <a:effectLst>
                <a:outerShdw blurRad="38100" dist="38100" dir="2700000" algn="tl">
                  <a:srgbClr val="DDDDDD"/>
                </a:outerShdw>
              </a:effectLst>
              <a:latin typeface="Arial"/>
              <a:ea typeface="ＭＳ Ｐゴシック" charset="0"/>
              <a:cs typeface="Arial"/>
            </a:endParaRPr>
          </a:p>
        </p:txBody>
      </p:sp>
      <p:pic>
        <p:nvPicPr>
          <p:cNvPr id="6" name="Picture 6" descr="Web_development_timelin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11200"/>
            <a:ext cx="6934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6569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Public License</a:t>
            </a:r>
            <a:endParaRPr lang="en-US" sz="2400" dirty="0"/>
          </a:p>
        </p:txBody>
      </p:sp>
      <p:sp>
        <p:nvSpPr>
          <p:cNvPr id="3" name="Content Placeholder 2"/>
          <p:cNvSpPr>
            <a:spLocks noGrp="1"/>
          </p:cNvSpPr>
          <p:nvPr>
            <p:ph idx="1"/>
          </p:nvPr>
        </p:nvSpPr>
        <p:spPr>
          <a:xfrm>
            <a:off x="508000" y="520700"/>
            <a:ext cx="8001000" cy="5562600"/>
          </a:xfrm>
        </p:spPr>
        <p:style>
          <a:lnRef idx="0">
            <a:schemeClr val="accent3"/>
          </a:lnRef>
          <a:fillRef idx="3">
            <a:schemeClr val="accent3"/>
          </a:fillRef>
          <a:effectRef idx="3">
            <a:schemeClr val="accent3"/>
          </a:effectRef>
          <a:fontRef idx="minor">
            <a:schemeClr val="lt1"/>
          </a:fontRef>
        </p:style>
        <p:txBody>
          <a:bodyPr/>
          <a:lstStyle/>
          <a:p>
            <a:pPr marL="0" indent="0">
              <a:buNone/>
            </a:pPr>
            <a:r>
              <a:rPr lang="en-US" sz="1800" dirty="0" smtClean="0">
                <a:solidFill>
                  <a:schemeClr val="bg1">
                    <a:lumMod val="50000"/>
                  </a:schemeClr>
                </a:solidFill>
                <a:latin typeface="Arial"/>
                <a:cs typeface="Arial"/>
              </a:rPr>
              <a:t>There are many to </a:t>
            </a:r>
            <a:r>
              <a:rPr lang="en-US" sz="1800" dirty="0">
                <a:solidFill>
                  <a:schemeClr val="bg1">
                    <a:lumMod val="50000"/>
                  </a:schemeClr>
                </a:solidFill>
                <a:latin typeface="Arial"/>
                <a:cs typeface="Arial"/>
              </a:rPr>
              <a:t>choose from (</a:t>
            </a:r>
            <a:r>
              <a:rPr lang="en-US" sz="1800" dirty="0">
                <a:solidFill>
                  <a:schemeClr val="bg1">
                    <a:lumMod val="50000"/>
                  </a:schemeClr>
                </a:solidFill>
                <a:latin typeface="Arial"/>
                <a:cs typeface="Arial"/>
                <a:hlinkClick r:id="rId2"/>
              </a:rPr>
              <a:t>http://www.opensource.org/</a:t>
            </a:r>
            <a:r>
              <a:rPr lang="en-US" sz="1800" dirty="0" smtClean="0">
                <a:solidFill>
                  <a:schemeClr val="bg1">
                    <a:lumMod val="50000"/>
                  </a:schemeClr>
                </a:solidFill>
                <a:latin typeface="Arial"/>
                <a:cs typeface="Arial"/>
                <a:hlinkClick r:id="rId2"/>
              </a:rPr>
              <a:t>licenses</a:t>
            </a:r>
            <a:r>
              <a:rPr lang="en-US" sz="1800" dirty="0" smtClean="0">
                <a:solidFill>
                  <a:schemeClr val="bg1">
                    <a:lumMod val="50000"/>
                  </a:schemeClr>
                </a:solidFill>
                <a:latin typeface="Arial"/>
                <a:cs typeface="Arial"/>
              </a:rPr>
              <a:t>)</a:t>
            </a:r>
          </a:p>
          <a:p>
            <a:pPr marL="0" indent="0">
              <a:buNone/>
            </a:pPr>
            <a:endParaRPr lang="en-US" sz="1800" dirty="0" smtClean="0">
              <a:solidFill>
                <a:schemeClr val="bg1">
                  <a:lumMod val="50000"/>
                </a:schemeClr>
              </a:solidFill>
              <a:latin typeface="Arial"/>
              <a:cs typeface="Arial"/>
            </a:endParaRPr>
          </a:p>
          <a:p>
            <a:pPr marL="0" indent="0">
              <a:buNone/>
            </a:pPr>
            <a:r>
              <a:rPr lang="en-US" sz="1800" dirty="0" smtClean="0">
                <a:solidFill>
                  <a:schemeClr val="bg1">
                    <a:lumMod val="50000"/>
                  </a:schemeClr>
                </a:solidFill>
                <a:latin typeface="Arial"/>
                <a:cs typeface="Arial"/>
              </a:rPr>
              <a:t>Our intent is to insure that the contributions of the community can be re-used and that the re-use may be either placed back within the community, or used for innovations within the private/commercial space.</a:t>
            </a:r>
            <a:endParaRPr lang="en-US" sz="1800" dirty="0">
              <a:solidFill>
                <a:schemeClr val="bg1">
                  <a:lumMod val="50000"/>
                </a:schemeClr>
              </a:solidFill>
              <a:latin typeface="Arial"/>
              <a:cs typeface="Arial"/>
            </a:endParaRPr>
          </a:p>
          <a:p>
            <a:pPr marL="0" indent="0">
              <a:buNone/>
            </a:pPr>
            <a:endParaRPr lang="en-US" sz="1800" dirty="0" smtClean="0">
              <a:solidFill>
                <a:schemeClr val="bg1">
                  <a:lumMod val="50000"/>
                </a:schemeClr>
              </a:solidFill>
              <a:latin typeface="Arial"/>
              <a:cs typeface="Arial"/>
              <a:hlinkClick r:id="rId3"/>
            </a:endParaRPr>
          </a:p>
          <a:p>
            <a:pPr marL="0" indent="0">
              <a:buNone/>
            </a:pPr>
            <a:r>
              <a:rPr lang="en-US" sz="1800" dirty="0" smtClean="0">
                <a:solidFill>
                  <a:schemeClr val="bg1">
                    <a:lumMod val="50000"/>
                  </a:schemeClr>
                </a:solidFill>
                <a:latin typeface="Arial"/>
                <a:cs typeface="Arial"/>
                <a:hlinkClick r:id="rId3"/>
              </a:rPr>
              <a:t>Apache License, Version 2.0</a:t>
            </a:r>
            <a:endParaRPr lang="en-US" sz="1800" dirty="0" smtClean="0">
              <a:solidFill>
                <a:schemeClr val="bg1">
                  <a:lumMod val="50000"/>
                </a:schemeClr>
              </a:solidFill>
              <a:latin typeface="Arial"/>
              <a:cs typeface="Arial"/>
            </a:endParaRPr>
          </a:p>
          <a:p>
            <a:pPr marL="400050" lvl="1" indent="0">
              <a:buNone/>
            </a:pPr>
            <a:r>
              <a:rPr lang="en-US" sz="1800" dirty="0" smtClean="0">
                <a:solidFill>
                  <a:schemeClr val="bg1">
                    <a:lumMod val="50000"/>
                  </a:schemeClr>
                </a:solidFill>
                <a:latin typeface="Arial"/>
                <a:cs typeface="Arial"/>
              </a:rPr>
              <a:t>…</a:t>
            </a:r>
          </a:p>
          <a:p>
            <a:pPr marL="400050" lvl="1" indent="0">
              <a:buNone/>
            </a:pPr>
            <a:r>
              <a:rPr lang="en-US" sz="1800" dirty="0">
                <a:solidFill>
                  <a:schemeClr val="bg1">
                    <a:lumMod val="50000"/>
                  </a:schemeClr>
                </a:solidFill>
                <a:latin typeface="Arial"/>
                <a:cs typeface="Arial"/>
              </a:rPr>
              <a:t>You may add Your own copyright statement to Your modifications and may provide additional or different license terms and conditions for use, reproduction, or distribution of Your modifications, or for any such Derivative Works as a whole, provided Your use, reproduction, and distribution of the Work otherwise complies with the conditions stated in this License</a:t>
            </a:r>
            <a:r>
              <a:rPr lang="en-US" sz="1800" dirty="0" smtClean="0">
                <a:solidFill>
                  <a:schemeClr val="bg1">
                    <a:lumMod val="50000"/>
                  </a:schemeClr>
                </a:solidFill>
                <a:latin typeface="Arial"/>
                <a:cs typeface="Arial"/>
              </a:rPr>
              <a:t>.</a:t>
            </a:r>
          </a:p>
          <a:p>
            <a:pPr marL="400050" lvl="1" indent="0">
              <a:buNone/>
            </a:pPr>
            <a:r>
              <a:rPr lang="en-US" sz="1800" dirty="0" smtClean="0">
                <a:solidFill>
                  <a:schemeClr val="bg1">
                    <a:lumMod val="50000"/>
                  </a:schemeClr>
                </a:solidFill>
                <a:latin typeface="Arial"/>
                <a:cs typeface="Arial"/>
              </a:rPr>
              <a:t>…</a:t>
            </a:r>
          </a:p>
          <a:p>
            <a:pPr marL="0" indent="0">
              <a:buNone/>
            </a:pPr>
            <a:endParaRPr lang="en-US" sz="2000" dirty="0" smtClean="0">
              <a:solidFill>
                <a:schemeClr val="bg1">
                  <a:lumMod val="50000"/>
                </a:schemeClr>
              </a:solidFill>
              <a:latin typeface="Arial"/>
              <a:cs typeface="Arial"/>
            </a:endParaRPr>
          </a:p>
          <a:p>
            <a:pPr marL="0" indent="0">
              <a:buNone/>
            </a:pPr>
            <a:r>
              <a:rPr lang="en-US" sz="2000" dirty="0" smtClean="0">
                <a:solidFill>
                  <a:schemeClr val="bg1">
                    <a:lumMod val="50000"/>
                  </a:schemeClr>
                </a:solidFill>
                <a:latin typeface="Arial"/>
                <a:cs typeface="Arial"/>
              </a:rPr>
              <a:t>Our Goal is to provide a platform to accelerate innovation!</a:t>
            </a:r>
            <a:endParaRPr lang="en-US" sz="2000" dirty="0">
              <a:solidFill>
                <a:schemeClr val="bg1">
                  <a:lumMod val="50000"/>
                </a:schemeClr>
              </a:solidFill>
              <a:latin typeface="Arial"/>
              <a:cs typeface="Arial"/>
            </a:endParaRPr>
          </a:p>
          <a:p>
            <a:pPr marL="0" indent="0">
              <a:buNone/>
            </a:pPr>
            <a:endParaRPr lang="en-US" sz="2000" dirty="0" smtClean="0">
              <a:solidFill>
                <a:schemeClr val="bg1">
                  <a:lumMod val="50000"/>
                </a:schemeClr>
              </a:solidFill>
            </a:endParaRPr>
          </a:p>
        </p:txBody>
      </p:sp>
    </p:spTree>
    <p:extLst>
      <p:ext uri="{BB962C8B-B14F-4D97-AF65-F5344CB8AC3E}">
        <p14:creationId xmlns:p14="http://schemas.microsoft.com/office/powerpoint/2010/main" val="337446546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Public License</a:t>
            </a:r>
            <a:endParaRPr lang="en-US" sz="2400" dirty="0"/>
          </a:p>
        </p:txBody>
      </p:sp>
      <p:sp>
        <p:nvSpPr>
          <p:cNvPr id="4" name="TextBox 3"/>
          <p:cNvSpPr txBox="1"/>
          <p:nvPr/>
        </p:nvSpPr>
        <p:spPr>
          <a:xfrm>
            <a:off x="317500" y="520700"/>
            <a:ext cx="8470900" cy="550920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endParaRPr lang="en-US" sz="1600" dirty="0" smtClean="0">
              <a:solidFill>
                <a:schemeClr val="bg1">
                  <a:lumMod val="50000"/>
                </a:schemeClr>
              </a:solidFill>
              <a:latin typeface="Arial"/>
              <a:cs typeface="Arial"/>
            </a:endParaRPr>
          </a:p>
          <a:p>
            <a:r>
              <a:rPr lang="en-US" sz="1600" dirty="0" smtClean="0">
                <a:solidFill>
                  <a:schemeClr val="bg1">
                    <a:lumMod val="50000"/>
                  </a:schemeClr>
                </a:solidFill>
                <a:latin typeface="Arial"/>
                <a:cs typeface="Arial"/>
              </a:rPr>
              <a:t>/</a:t>
            </a:r>
            <a:r>
              <a:rPr lang="en-US" sz="1600" dirty="0">
                <a:solidFill>
                  <a:schemeClr val="bg1">
                    <a:lumMod val="50000"/>
                  </a:schemeClr>
                </a:solidFill>
                <a:latin typeface="Arial"/>
                <a:cs typeface="Arial"/>
              </a:rPr>
              <a:t>*******************************************************************************</a:t>
            </a:r>
          </a:p>
          <a:p>
            <a:r>
              <a:rPr lang="en-US" sz="1600" dirty="0">
                <a:solidFill>
                  <a:schemeClr val="bg1">
                    <a:lumMod val="50000"/>
                  </a:schemeClr>
                </a:solidFill>
                <a:latin typeface="Arial"/>
                <a:cs typeface="Arial"/>
              </a:rPr>
              <a:t> * Copyright (c) 2011, 2012 </a:t>
            </a:r>
            <a:r>
              <a:rPr lang="en-US" sz="1600" dirty="0" err="1">
                <a:solidFill>
                  <a:schemeClr val="bg1">
                    <a:lumMod val="50000"/>
                  </a:schemeClr>
                </a:solidFill>
                <a:latin typeface="Arial"/>
                <a:cs typeface="Arial"/>
              </a:rPr>
              <a:t>EnergyOS.Org</a:t>
            </a:r>
            <a:endParaRPr lang="en-US" sz="1600" dirty="0">
              <a:solidFill>
                <a:schemeClr val="bg1">
                  <a:lumMod val="50000"/>
                </a:schemeClr>
              </a:solidFill>
              <a:latin typeface="Arial"/>
              <a:cs typeface="Arial"/>
            </a:endParaRPr>
          </a:p>
          <a:p>
            <a:r>
              <a:rPr lang="en-US" sz="1600" dirty="0">
                <a:solidFill>
                  <a:schemeClr val="bg1">
                    <a:lumMod val="50000"/>
                  </a:schemeClr>
                </a:solidFill>
                <a:latin typeface="Arial"/>
                <a:cs typeface="Arial"/>
              </a:rPr>
              <a:t> *</a:t>
            </a:r>
          </a:p>
          <a:p>
            <a:r>
              <a:rPr lang="en-US" sz="1600" dirty="0">
                <a:solidFill>
                  <a:schemeClr val="bg1">
                    <a:lumMod val="50000"/>
                  </a:schemeClr>
                </a:solidFill>
                <a:latin typeface="Arial"/>
                <a:cs typeface="Arial"/>
              </a:rPr>
              <a:t> * Licensed by </a:t>
            </a:r>
            <a:r>
              <a:rPr lang="en-US" sz="1600" dirty="0" err="1">
                <a:solidFill>
                  <a:schemeClr val="bg1">
                    <a:lumMod val="50000"/>
                  </a:schemeClr>
                </a:solidFill>
                <a:latin typeface="Arial"/>
                <a:cs typeface="Arial"/>
              </a:rPr>
              <a:t>EnergyOS.Org</a:t>
            </a:r>
            <a:r>
              <a:rPr lang="en-US" sz="1600" dirty="0">
                <a:solidFill>
                  <a:schemeClr val="bg1">
                    <a:lumMod val="50000"/>
                  </a:schemeClr>
                </a:solidFill>
                <a:latin typeface="Arial"/>
                <a:cs typeface="Arial"/>
              </a:rPr>
              <a:t> under one or more contributor license agreements.</a:t>
            </a:r>
          </a:p>
          <a:p>
            <a:r>
              <a:rPr lang="en-US" sz="1600" dirty="0">
                <a:solidFill>
                  <a:schemeClr val="bg1">
                    <a:lumMod val="50000"/>
                  </a:schemeClr>
                </a:solidFill>
                <a:latin typeface="Arial"/>
                <a:cs typeface="Arial"/>
              </a:rPr>
              <a:t> * See the NOTICE file distributed with this work for additional information</a:t>
            </a:r>
          </a:p>
          <a:p>
            <a:r>
              <a:rPr lang="en-US" sz="1600" dirty="0">
                <a:solidFill>
                  <a:schemeClr val="bg1">
                    <a:lumMod val="50000"/>
                  </a:schemeClr>
                </a:solidFill>
                <a:latin typeface="Arial"/>
                <a:cs typeface="Arial"/>
              </a:rPr>
              <a:t> * regarding copyright ownership.  The </a:t>
            </a:r>
            <a:r>
              <a:rPr lang="en-US" sz="1600" dirty="0" err="1">
                <a:solidFill>
                  <a:schemeClr val="bg1">
                    <a:lumMod val="50000"/>
                  </a:schemeClr>
                </a:solidFill>
                <a:latin typeface="Arial"/>
                <a:cs typeface="Arial"/>
              </a:rPr>
              <a:t>EnergyOS.org</a:t>
            </a:r>
            <a:r>
              <a:rPr lang="en-US" sz="1600" dirty="0">
                <a:solidFill>
                  <a:schemeClr val="bg1">
                    <a:lumMod val="50000"/>
                  </a:schemeClr>
                </a:solidFill>
                <a:latin typeface="Arial"/>
                <a:cs typeface="Arial"/>
              </a:rPr>
              <a:t> licenses this file</a:t>
            </a:r>
          </a:p>
          <a:p>
            <a:r>
              <a:rPr lang="en-US" sz="1600" dirty="0">
                <a:solidFill>
                  <a:schemeClr val="bg1">
                    <a:lumMod val="50000"/>
                  </a:schemeClr>
                </a:solidFill>
                <a:latin typeface="Arial"/>
                <a:cs typeface="Arial"/>
              </a:rPr>
              <a:t> * to you under the Apache License, Version 2.0 (the "License"); you may not</a:t>
            </a:r>
          </a:p>
          <a:p>
            <a:r>
              <a:rPr lang="en-US" sz="1600" dirty="0">
                <a:solidFill>
                  <a:schemeClr val="bg1">
                    <a:lumMod val="50000"/>
                  </a:schemeClr>
                </a:solidFill>
                <a:latin typeface="Arial"/>
                <a:cs typeface="Arial"/>
              </a:rPr>
              <a:t> * use this file except in compliance with the License.  You may obtain a copy</a:t>
            </a:r>
          </a:p>
          <a:p>
            <a:r>
              <a:rPr lang="en-US" sz="1600" dirty="0">
                <a:solidFill>
                  <a:schemeClr val="bg1">
                    <a:lumMod val="50000"/>
                  </a:schemeClr>
                </a:solidFill>
                <a:latin typeface="Arial"/>
                <a:cs typeface="Arial"/>
              </a:rPr>
              <a:t> * of the License at:</a:t>
            </a:r>
          </a:p>
          <a:p>
            <a:r>
              <a:rPr lang="en-US" sz="1600" dirty="0">
                <a:solidFill>
                  <a:schemeClr val="bg1">
                    <a:lumMod val="50000"/>
                  </a:schemeClr>
                </a:solidFill>
                <a:latin typeface="Arial"/>
                <a:cs typeface="Arial"/>
              </a:rPr>
              <a:t> *  </a:t>
            </a:r>
          </a:p>
          <a:p>
            <a:r>
              <a:rPr lang="en-US" sz="1600" dirty="0">
                <a:solidFill>
                  <a:schemeClr val="bg1">
                    <a:lumMod val="50000"/>
                  </a:schemeClr>
                </a:solidFill>
                <a:latin typeface="Arial"/>
                <a:cs typeface="Arial"/>
              </a:rPr>
              <a:t> *   http://</a:t>
            </a:r>
            <a:r>
              <a:rPr lang="en-US" sz="1600" dirty="0" err="1">
                <a:solidFill>
                  <a:schemeClr val="bg1">
                    <a:lumMod val="50000"/>
                  </a:schemeClr>
                </a:solidFill>
                <a:latin typeface="Arial"/>
                <a:cs typeface="Arial"/>
              </a:rPr>
              <a:t>www.apache.org</a:t>
            </a:r>
            <a:r>
              <a:rPr lang="en-US" sz="1600" dirty="0">
                <a:solidFill>
                  <a:schemeClr val="bg1">
                    <a:lumMod val="50000"/>
                  </a:schemeClr>
                </a:solidFill>
                <a:latin typeface="Arial"/>
                <a:cs typeface="Arial"/>
              </a:rPr>
              <a:t>/licenses/LICENSE-2.0</a:t>
            </a:r>
          </a:p>
          <a:p>
            <a:r>
              <a:rPr lang="en-US" sz="1600" dirty="0">
                <a:solidFill>
                  <a:schemeClr val="bg1">
                    <a:lumMod val="50000"/>
                  </a:schemeClr>
                </a:solidFill>
                <a:latin typeface="Arial"/>
                <a:cs typeface="Arial"/>
              </a:rPr>
              <a:t> *  </a:t>
            </a:r>
          </a:p>
          <a:p>
            <a:r>
              <a:rPr lang="en-US" sz="1600" dirty="0">
                <a:solidFill>
                  <a:schemeClr val="bg1">
                    <a:lumMod val="50000"/>
                  </a:schemeClr>
                </a:solidFill>
                <a:latin typeface="Arial"/>
                <a:cs typeface="Arial"/>
              </a:rPr>
              <a:t> *  Unless required by applicable law or agreed to in writing,</a:t>
            </a:r>
          </a:p>
          <a:p>
            <a:r>
              <a:rPr lang="en-US" sz="1600" dirty="0">
                <a:solidFill>
                  <a:schemeClr val="bg1">
                    <a:lumMod val="50000"/>
                  </a:schemeClr>
                </a:solidFill>
                <a:latin typeface="Arial"/>
                <a:cs typeface="Arial"/>
              </a:rPr>
              <a:t> *  software distributed under the License is distributed on an</a:t>
            </a:r>
          </a:p>
          <a:p>
            <a:r>
              <a:rPr lang="en-US" sz="1600" dirty="0">
                <a:solidFill>
                  <a:schemeClr val="bg1">
                    <a:lumMod val="50000"/>
                  </a:schemeClr>
                </a:solidFill>
                <a:latin typeface="Arial"/>
                <a:cs typeface="Arial"/>
              </a:rPr>
              <a:t> *  "AS IS" BASIS, WITHOUT WARRANTIES OR CONDITIONS OF ANY</a:t>
            </a:r>
          </a:p>
          <a:p>
            <a:r>
              <a:rPr lang="en-US" sz="1600" dirty="0">
                <a:solidFill>
                  <a:schemeClr val="bg1">
                    <a:lumMod val="50000"/>
                  </a:schemeClr>
                </a:solidFill>
                <a:latin typeface="Arial"/>
                <a:cs typeface="Arial"/>
              </a:rPr>
              <a:t> *  KIND, either express or implied.  See the License for the</a:t>
            </a:r>
          </a:p>
          <a:p>
            <a:r>
              <a:rPr lang="en-US" sz="1600" dirty="0">
                <a:solidFill>
                  <a:schemeClr val="bg1">
                    <a:lumMod val="50000"/>
                  </a:schemeClr>
                </a:solidFill>
                <a:latin typeface="Arial"/>
                <a:cs typeface="Arial"/>
              </a:rPr>
              <a:t> *  specific language governing permissions and limitations</a:t>
            </a:r>
          </a:p>
          <a:p>
            <a:r>
              <a:rPr lang="en-US" sz="1600" dirty="0">
                <a:solidFill>
                  <a:schemeClr val="bg1">
                    <a:lumMod val="50000"/>
                  </a:schemeClr>
                </a:solidFill>
                <a:latin typeface="Arial"/>
                <a:cs typeface="Arial"/>
              </a:rPr>
              <a:t> *  under the License.</a:t>
            </a:r>
          </a:p>
          <a:p>
            <a:r>
              <a:rPr lang="en-US" sz="1600" dirty="0">
                <a:solidFill>
                  <a:schemeClr val="bg1">
                    <a:lumMod val="50000"/>
                  </a:schemeClr>
                </a:solidFill>
                <a:latin typeface="Arial"/>
                <a:cs typeface="Arial"/>
              </a:rPr>
              <a:t> *  </a:t>
            </a:r>
          </a:p>
          <a:p>
            <a:r>
              <a:rPr lang="en-US" sz="1600" dirty="0">
                <a:solidFill>
                  <a:schemeClr val="bg1">
                    <a:lumMod val="50000"/>
                  </a:schemeClr>
                </a:solidFill>
                <a:latin typeface="Arial"/>
                <a:cs typeface="Arial"/>
              </a:rPr>
              <a:t> *******************************************************************************</a:t>
            </a:r>
            <a:r>
              <a:rPr lang="en-US" sz="1600" dirty="0" smtClean="0">
                <a:solidFill>
                  <a:schemeClr val="bg1">
                    <a:lumMod val="50000"/>
                  </a:schemeClr>
                </a:solidFill>
                <a:latin typeface="Arial"/>
                <a:cs typeface="Arial"/>
              </a:rPr>
              <a:t>/</a:t>
            </a:r>
          </a:p>
          <a:p>
            <a:endParaRPr lang="en-US" sz="1600" dirty="0">
              <a:solidFill>
                <a:schemeClr val="bg1">
                  <a:lumMod val="50000"/>
                </a:schemeClr>
              </a:solidFill>
              <a:latin typeface="Arial"/>
              <a:cs typeface="Arial"/>
            </a:endParaRPr>
          </a:p>
        </p:txBody>
      </p:sp>
    </p:spTree>
    <p:extLst>
      <p:ext uri="{BB962C8B-B14F-4D97-AF65-F5344CB8AC3E}">
        <p14:creationId xmlns:p14="http://schemas.microsoft.com/office/powerpoint/2010/main" val="6692136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Links and Access</a:t>
            </a:r>
            <a:endParaRPr lang="en-US" sz="2400"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3342066"/>
              </p:ext>
            </p:extLst>
          </p:nvPr>
        </p:nvGraphicFramePr>
        <p:xfrm>
          <a:off x="381000" y="698500"/>
          <a:ext cx="8382000" cy="565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Screen Shot 2012-03-04 at 3.17.30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1045" y="1663699"/>
            <a:ext cx="4529636" cy="449784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6164949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58" y="0"/>
            <a:ext cx="8382000" cy="482600"/>
          </a:xfrm>
        </p:spPr>
        <p:txBody>
          <a:bodyPr>
            <a:noAutofit/>
          </a:bodyPr>
          <a:lstStyle/>
          <a:p>
            <a:pPr algn="l"/>
            <a:r>
              <a:rPr lang="en-US" sz="2400" dirty="0" smtClean="0"/>
              <a:t>Session 1 – Getting Started</a:t>
            </a:r>
            <a:endParaRPr lang="en-US" sz="2400" dirty="0"/>
          </a:p>
        </p:txBody>
      </p:sp>
      <p:sp>
        <p:nvSpPr>
          <p:cNvPr id="3" name="Content Placeholder 2"/>
          <p:cNvSpPr>
            <a:spLocks noGrp="1"/>
          </p:cNvSpPr>
          <p:nvPr>
            <p:ph idx="1"/>
          </p:nvPr>
        </p:nvSpPr>
        <p:spPr>
          <a:xfrm>
            <a:off x="292100" y="520700"/>
            <a:ext cx="8559800" cy="5562600"/>
          </a:xfrm>
        </p:spPr>
        <p:style>
          <a:lnRef idx="0">
            <a:schemeClr val="accent3"/>
          </a:lnRef>
          <a:fillRef idx="3">
            <a:schemeClr val="accent3"/>
          </a:fillRef>
          <a:effectRef idx="3">
            <a:schemeClr val="accent3"/>
          </a:effectRef>
          <a:fontRef idx="minor">
            <a:schemeClr val="lt1"/>
          </a:fontRef>
        </p:style>
        <p:txBody>
          <a:bodyPr/>
          <a:lstStyle/>
          <a:p>
            <a:r>
              <a:rPr lang="en-US" sz="1800" dirty="0" smtClean="0">
                <a:solidFill>
                  <a:schemeClr val="bg1">
                    <a:lumMod val="50000"/>
                  </a:schemeClr>
                </a:solidFill>
              </a:rPr>
              <a:t>Purchase the NAESB Standards (REQ21, REQ18, REQ19)</a:t>
            </a:r>
          </a:p>
          <a:p>
            <a:pPr lvl="1"/>
            <a:r>
              <a:rPr lang="en-US" sz="1400" dirty="0">
                <a:solidFill>
                  <a:schemeClr val="bg1">
                    <a:lumMod val="50000"/>
                  </a:schemeClr>
                </a:solidFill>
                <a:hlinkClick r:id="rId2"/>
              </a:rPr>
              <a:t>http://www.naesb.org/misc/</a:t>
            </a:r>
            <a:r>
              <a:rPr lang="en-US" sz="1400" dirty="0" smtClean="0">
                <a:solidFill>
                  <a:schemeClr val="bg1">
                    <a:lumMod val="50000"/>
                  </a:schemeClr>
                </a:solidFill>
                <a:hlinkClick r:id="rId2"/>
              </a:rPr>
              <a:t>naesb_matl_order_espi_standards.pdf</a:t>
            </a:r>
            <a:r>
              <a:rPr lang="en-US" sz="1400" dirty="0" smtClean="0">
                <a:solidFill>
                  <a:schemeClr val="bg1">
                    <a:lumMod val="50000"/>
                  </a:schemeClr>
                </a:solidFill>
              </a:rPr>
              <a:t> ($50 each)</a:t>
            </a:r>
            <a:endParaRPr lang="en-US" sz="1400" dirty="0" smtClean="0">
              <a:solidFill>
                <a:schemeClr val="bg1">
                  <a:lumMod val="50000"/>
                </a:schemeClr>
              </a:solidFill>
            </a:endParaRPr>
          </a:p>
          <a:p>
            <a:r>
              <a:rPr lang="en-US" sz="1800" dirty="0" smtClean="0">
                <a:solidFill>
                  <a:schemeClr val="bg1">
                    <a:lumMod val="50000"/>
                  </a:schemeClr>
                </a:solidFill>
              </a:rPr>
              <a:t>Review the ESPI and PAP10 EUI Artifacts</a:t>
            </a:r>
          </a:p>
          <a:p>
            <a:pPr lvl="1"/>
            <a:r>
              <a:rPr lang="en-US" sz="1400" dirty="0">
                <a:solidFill>
                  <a:schemeClr val="bg1">
                    <a:lumMod val="50000"/>
                  </a:schemeClr>
                </a:solidFill>
                <a:hlinkClick r:id="rId3"/>
              </a:rPr>
              <a:t>http://naesb.org/termsofuse_form.asp?doc=</a:t>
            </a:r>
            <a:r>
              <a:rPr lang="en-US" sz="1400" dirty="0" smtClean="0">
                <a:solidFill>
                  <a:schemeClr val="bg1">
                    <a:lumMod val="50000"/>
                  </a:schemeClr>
                </a:solidFill>
                <a:hlinkClick r:id="rId3"/>
              </a:rPr>
              <a:t>espi_model.eap</a:t>
            </a:r>
            <a:endParaRPr lang="en-US" sz="1400" dirty="0" smtClean="0">
              <a:solidFill>
                <a:schemeClr val="bg1">
                  <a:lumMod val="50000"/>
                </a:schemeClr>
              </a:solidFill>
            </a:endParaRPr>
          </a:p>
          <a:p>
            <a:pPr lvl="1"/>
            <a:r>
              <a:rPr lang="en-US" sz="1400" dirty="0">
                <a:solidFill>
                  <a:schemeClr val="bg1">
                    <a:lumMod val="50000"/>
                  </a:schemeClr>
                </a:solidFill>
                <a:hlinkClick r:id="rId4"/>
              </a:rPr>
              <a:t>http://naesb.org/termsofuse_form.asp?doc=</a:t>
            </a:r>
            <a:r>
              <a:rPr lang="en-US" sz="1400" dirty="0" smtClean="0">
                <a:solidFill>
                  <a:schemeClr val="bg1">
                    <a:lumMod val="50000"/>
                  </a:schemeClr>
                </a:solidFill>
                <a:hlinkClick r:id="rId4"/>
              </a:rPr>
              <a:t>espi.xsd</a:t>
            </a:r>
            <a:endParaRPr lang="en-US" sz="1400" dirty="0" smtClean="0">
              <a:solidFill>
                <a:schemeClr val="bg1">
                  <a:lumMod val="50000"/>
                </a:schemeClr>
              </a:solidFill>
            </a:endParaRPr>
          </a:p>
          <a:p>
            <a:pPr lvl="1"/>
            <a:r>
              <a:rPr lang="en-US" sz="1400" dirty="0">
                <a:solidFill>
                  <a:schemeClr val="bg1">
                    <a:lumMod val="50000"/>
                  </a:schemeClr>
                </a:solidFill>
                <a:hlinkClick r:id="rId5"/>
              </a:rPr>
              <a:t>http://www.naesb.org/pdf4/</a:t>
            </a:r>
            <a:r>
              <a:rPr lang="en-US" sz="1400" dirty="0" smtClean="0">
                <a:solidFill>
                  <a:schemeClr val="bg1">
                    <a:lumMod val="50000"/>
                  </a:schemeClr>
                </a:solidFill>
                <a:hlinkClick r:id="rId5"/>
              </a:rPr>
              <a:t>naesb_EUI_model_supporting_docs.zip</a:t>
            </a:r>
            <a:endParaRPr lang="en-US" sz="1400" dirty="0" smtClean="0">
              <a:solidFill>
                <a:schemeClr val="bg1">
                  <a:lumMod val="50000"/>
                </a:schemeClr>
              </a:solidFill>
            </a:endParaRPr>
          </a:p>
          <a:p>
            <a:r>
              <a:rPr lang="en-US" sz="1800" dirty="0" smtClean="0">
                <a:solidFill>
                  <a:schemeClr val="bg1">
                    <a:lumMod val="50000"/>
                  </a:schemeClr>
                </a:solidFill>
              </a:rPr>
              <a:t>Download and Initialize the ESPI Development Virtual Machine</a:t>
            </a:r>
          </a:p>
          <a:p>
            <a:pPr lvl="1"/>
            <a:r>
              <a:rPr lang="en-US" sz="1400" dirty="0" smtClean="0">
                <a:solidFill>
                  <a:schemeClr val="bg1">
                    <a:lumMod val="50000"/>
                  </a:schemeClr>
                </a:solidFill>
                <a:hlinkClick r:id="rId6"/>
              </a:rPr>
              <a:t>http://www.openespi.org/vm.html</a:t>
            </a:r>
            <a:endParaRPr lang="en-US" sz="1400" dirty="0" smtClean="0">
              <a:solidFill>
                <a:schemeClr val="bg1">
                  <a:lumMod val="50000"/>
                </a:schemeClr>
              </a:solidFill>
            </a:endParaRPr>
          </a:p>
          <a:p>
            <a:pPr lvl="1"/>
            <a:r>
              <a:rPr lang="en-US" sz="1400" dirty="0" smtClean="0">
                <a:solidFill>
                  <a:schemeClr val="bg1">
                    <a:lumMod val="50000"/>
                  </a:schemeClr>
                </a:solidFill>
              </a:rPr>
              <a:t>Instructions in the </a:t>
            </a:r>
            <a:r>
              <a:rPr lang="en-US" sz="1400" dirty="0" err="1" smtClean="0">
                <a:solidFill>
                  <a:schemeClr val="bg1">
                    <a:lumMod val="50000"/>
                  </a:schemeClr>
                </a:solidFill>
              </a:rPr>
              <a:t>GitHub</a:t>
            </a:r>
            <a:r>
              <a:rPr lang="en-US" sz="1400" dirty="0" smtClean="0">
                <a:solidFill>
                  <a:schemeClr val="bg1">
                    <a:lumMod val="50000"/>
                  </a:schemeClr>
                </a:solidFill>
              </a:rPr>
              <a:t> </a:t>
            </a:r>
            <a:r>
              <a:rPr lang="en-US" sz="1400" dirty="0" err="1" smtClean="0">
                <a:solidFill>
                  <a:schemeClr val="bg1">
                    <a:lumMod val="50000"/>
                  </a:schemeClr>
                </a:solidFill>
              </a:rPr>
              <a:t>energyos</a:t>
            </a:r>
            <a:r>
              <a:rPr lang="en-US" sz="1400" dirty="0" smtClean="0">
                <a:solidFill>
                  <a:schemeClr val="bg1">
                    <a:lumMod val="50000"/>
                  </a:schemeClr>
                </a:solidFill>
              </a:rPr>
              <a:t>/</a:t>
            </a:r>
            <a:r>
              <a:rPr lang="en-US" sz="1400" dirty="0" err="1" smtClean="0">
                <a:solidFill>
                  <a:schemeClr val="bg1">
                    <a:lumMod val="50000"/>
                  </a:schemeClr>
                </a:solidFill>
              </a:rPr>
              <a:t>OpenESPI</a:t>
            </a:r>
            <a:r>
              <a:rPr lang="en-US" sz="1400" dirty="0" smtClean="0">
                <a:solidFill>
                  <a:schemeClr val="bg1">
                    <a:lumMod val="50000"/>
                  </a:schemeClr>
                </a:solidFill>
              </a:rPr>
              <a:t> wiki (with links from the above)</a:t>
            </a:r>
          </a:p>
          <a:p>
            <a:pPr lvl="1"/>
            <a:r>
              <a:rPr lang="en-US" sz="1400" dirty="0" smtClean="0">
                <a:solidFill>
                  <a:schemeClr val="bg1">
                    <a:lumMod val="50000"/>
                  </a:schemeClr>
                </a:solidFill>
              </a:rPr>
              <a:t>VM Ware required (free for windows, $s for the Mac)</a:t>
            </a:r>
          </a:p>
          <a:p>
            <a:r>
              <a:rPr lang="en-US" sz="1800" dirty="0" smtClean="0">
                <a:solidFill>
                  <a:schemeClr val="bg1">
                    <a:lumMod val="50000"/>
                  </a:schemeClr>
                </a:solidFill>
              </a:rPr>
              <a:t>Setup the your </a:t>
            </a:r>
            <a:r>
              <a:rPr lang="en-US" sz="1800" dirty="0" err="1" smtClean="0">
                <a:solidFill>
                  <a:schemeClr val="bg1">
                    <a:lumMod val="50000"/>
                  </a:schemeClr>
                </a:solidFill>
              </a:rPr>
              <a:t>GitHub</a:t>
            </a:r>
            <a:r>
              <a:rPr lang="en-US" sz="1800" dirty="0" smtClean="0">
                <a:solidFill>
                  <a:schemeClr val="bg1">
                    <a:lumMod val="50000"/>
                  </a:schemeClr>
                </a:solidFill>
              </a:rPr>
              <a:t> access (see the VM and </a:t>
            </a:r>
            <a:r>
              <a:rPr lang="en-US" sz="1800" dirty="0" err="1" smtClean="0">
                <a:solidFill>
                  <a:schemeClr val="bg1">
                    <a:lumMod val="50000"/>
                  </a:schemeClr>
                </a:solidFill>
              </a:rPr>
              <a:t>GitHub</a:t>
            </a:r>
            <a:r>
              <a:rPr lang="en-US" sz="1800" dirty="0" smtClean="0">
                <a:solidFill>
                  <a:schemeClr val="bg1">
                    <a:lumMod val="50000"/>
                  </a:schemeClr>
                </a:solidFill>
              </a:rPr>
              <a:t> in ESPI FAQ)</a:t>
            </a:r>
          </a:p>
          <a:p>
            <a:r>
              <a:rPr lang="en-US" sz="1800" dirty="0" smtClean="0">
                <a:solidFill>
                  <a:schemeClr val="bg1">
                    <a:lumMod val="50000"/>
                  </a:schemeClr>
                </a:solidFill>
              </a:rPr>
              <a:t>Fork the </a:t>
            </a:r>
            <a:r>
              <a:rPr lang="en-US" sz="1800" dirty="0" err="1" smtClean="0">
                <a:solidFill>
                  <a:schemeClr val="bg1">
                    <a:lumMod val="50000"/>
                  </a:schemeClr>
                </a:solidFill>
              </a:rPr>
              <a:t>energyos</a:t>
            </a:r>
            <a:r>
              <a:rPr lang="en-US" sz="1800" dirty="0" smtClean="0">
                <a:solidFill>
                  <a:schemeClr val="bg1">
                    <a:lumMod val="50000"/>
                  </a:schemeClr>
                </a:solidFill>
              </a:rPr>
              <a:t>/</a:t>
            </a:r>
            <a:r>
              <a:rPr lang="en-US" sz="1800" dirty="0" err="1" smtClean="0">
                <a:solidFill>
                  <a:schemeClr val="bg1">
                    <a:lumMod val="50000"/>
                  </a:schemeClr>
                </a:solidFill>
              </a:rPr>
              <a:t>OpenESPI</a:t>
            </a:r>
            <a:r>
              <a:rPr lang="en-US" sz="1800" dirty="0" smtClean="0">
                <a:solidFill>
                  <a:schemeClr val="bg1">
                    <a:lumMod val="50000"/>
                  </a:schemeClr>
                </a:solidFill>
              </a:rPr>
              <a:t> repository</a:t>
            </a:r>
          </a:p>
          <a:p>
            <a:r>
              <a:rPr lang="en-US" sz="1800" dirty="0" smtClean="0">
                <a:solidFill>
                  <a:schemeClr val="bg1">
                    <a:lumMod val="50000"/>
                  </a:schemeClr>
                </a:solidFill>
              </a:rPr>
              <a:t>Start Eclipse and Import the </a:t>
            </a:r>
            <a:r>
              <a:rPr lang="en-US" sz="1800" dirty="0" err="1" smtClean="0">
                <a:solidFill>
                  <a:schemeClr val="bg1">
                    <a:lumMod val="50000"/>
                  </a:schemeClr>
                </a:solidFill>
              </a:rPr>
              <a:t>projectSet.pfs</a:t>
            </a:r>
            <a:r>
              <a:rPr lang="en-US" sz="1800" dirty="0" smtClean="0">
                <a:solidFill>
                  <a:schemeClr val="bg1">
                    <a:lumMod val="50000"/>
                  </a:schemeClr>
                </a:solidFill>
              </a:rPr>
              <a:t> (ref: VM setup): </a:t>
            </a:r>
          </a:p>
          <a:p>
            <a:pPr marL="400050" lvl="1" indent="0">
              <a:buNone/>
            </a:pPr>
            <a:r>
              <a:rPr lang="en-US" sz="1200" dirty="0" smtClean="0">
                <a:solidFill>
                  <a:schemeClr val="bg1">
                    <a:lumMod val="50000"/>
                  </a:schemeClr>
                </a:solidFill>
              </a:rPr>
              <a:t>&lt;</a:t>
            </a:r>
            <a:r>
              <a:rPr lang="en-US" sz="1200" dirty="0">
                <a:solidFill>
                  <a:schemeClr val="bg1">
                    <a:lumMod val="50000"/>
                  </a:schemeClr>
                </a:solidFill>
              </a:rPr>
              <a:t>?xml version="1.0" encoding="UTF-8"?&gt;</a:t>
            </a:r>
            <a:br>
              <a:rPr lang="en-US" sz="1200" dirty="0">
                <a:solidFill>
                  <a:schemeClr val="bg1">
                    <a:lumMod val="50000"/>
                  </a:schemeClr>
                </a:solidFill>
              </a:rPr>
            </a:br>
            <a:r>
              <a:rPr lang="en-US" sz="1200" dirty="0" smtClean="0">
                <a:solidFill>
                  <a:schemeClr val="bg1">
                    <a:lumMod val="50000"/>
                  </a:schemeClr>
                </a:solidFill>
              </a:rPr>
              <a:t>&lt;</a:t>
            </a:r>
            <a:r>
              <a:rPr lang="en-US" sz="1200" dirty="0" err="1">
                <a:solidFill>
                  <a:schemeClr val="bg1">
                    <a:lumMod val="50000"/>
                  </a:schemeClr>
                </a:solidFill>
              </a:rPr>
              <a:t>psf</a:t>
            </a:r>
            <a:r>
              <a:rPr lang="en-US" sz="1200" dirty="0">
                <a:solidFill>
                  <a:schemeClr val="bg1">
                    <a:lumMod val="50000"/>
                  </a:schemeClr>
                </a:solidFill>
              </a:rPr>
              <a:t> version="2.0"&gt;</a:t>
            </a:r>
            <a:br>
              <a:rPr lang="en-US" sz="1200" dirty="0">
                <a:solidFill>
                  <a:schemeClr val="bg1">
                    <a:lumMod val="50000"/>
                  </a:schemeClr>
                </a:solidFill>
              </a:rPr>
            </a:br>
            <a:r>
              <a:rPr lang="en-US" sz="1200" dirty="0">
                <a:solidFill>
                  <a:schemeClr val="bg1">
                    <a:lumMod val="50000"/>
                  </a:schemeClr>
                </a:solidFill>
              </a:rPr>
              <a:t>   &lt;provider id="</a:t>
            </a:r>
            <a:r>
              <a:rPr lang="en-US" sz="1200" dirty="0" err="1">
                <a:solidFill>
                  <a:schemeClr val="bg1">
                    <a:lumMod val="50000"/>
                  </a:schemeClr>
                </a:solidFill>
              </a:rPr>
              <a:t>org.eclipse.egit.core.GitProvider</a:t>
            </a:r>
            <a:r>
              <a:rPr lang="en-US" sz="1200" dirty="0">
                <a:solidFill>
                  <a:schemeClr val="bg1">
                    <a:lumMod val="50000"/>
                  </a:schemeClr>
                </a:solidFill>
              </a:rPr>
              <a:t>"&gt;</a:t>
            </a:r>
            <a:br>
              <a:rPr lang="en-US" sz="1200" dirty="0">
                <a:solidFill>
                  <a:schemeClr val="bg1">
                    <a:lumMod val="50000"/>
                  </a:schemeClr>
                </a:solidFill>
              </a:rPr>
            </a:br>
            <a:r>
              <a:rPr lang="en-US" sz="1200" dirty="0">
                <a:solidFill>
                  <a:schemeClr val="bg1">
                    <a:lumMod val="50000"/>
                  </a:schemeClr>
                </a:solidFill>
              </a:rPr>
              <a:t>     &lt;project reference="1.0</a:t>
            </a:r>
            <a:r>
              <a:rPr lang="en-US" sz="1200" dirty="0" smtClean="0">
                <a:solidFill>
                  <a:schemeClr val="bg1">
                    <a:lumMod val="50000"/>
                  </a:schemeClr>
                </a:solidFill>
              </a:rPr>
              <a:t>, https://</a:t>
            </a:r>
            <a:r>
              <a:rPr lang="en-US" sz="1200" dirty="0" err="1" smtClean="0">
                <a:solidFill>
                  <a:schemeClr val="bg1">
                    <a:lumMod val="50000"/>
                  </a:schemeClr>
                </a:solidFill>
              </a:rPr>
              <a:t>github.com</a:t>
            </a:r>
            <a:r>
              <a:rPr lang="en-US" sz="1200" dirty="0" smtClean="0">
                <a:solidFill>
                  <a:schemeClr val="bg1">
                    <a:lumMod val="50000"/>
                  </a:schemeClr>
                </a:solidFill>
              </a:rPr>
              <a:t>/</a:t>
            </a:r>
            <a:r>
              <a:rPr lang="en-US" sz="1200" b="1" dirty="0" smtClean="0">
                <a:solidFill>
                  <a:schemeClr val="bg1">
                    <a:lumMod val="50000"/>
                  </a:schemeClr>
                </a:solidFill>
              </a:rPr>
              <a:t>{</a:t>
            </a:r>
            <a:r>
              <a:rPr lang="en-US" sz="1200" b="1" dirty="0" err="1" smtClean="0">
                <a:solidFill>
                  <a:schemeClr val="bg1">
                    <a:lumMod val="50000"/>
                  </a:schemeClr>
                </a:solidFill>
              </a:rPr>
              <a:t>gitUserName</a:t>
            </a:r>
            <a:r>
              <a:rPr lang="en-US" sz="1200" b="1" dirty="0">
                <a:solidFill>
                  <a:schemeClr val="bg1">
                    <a:lumMod val="50000"/>
                  </a:schemeClr>
                </a:solidFill>
              </a:rPr>
              <a:t>}</a:t>
            </a:r>
            <a:r>
              <a:rPr lang="en-US" sz="1200" dirty="0">
                <a:solidFill>
                  <a:schemeClr val="bg1">
                    <a:lumMod val="50000"/>
                  </a:schemeClr>
                </a:solidFill>
              </a:rPr>
              <a:t>/</a:t>
            </a:r>
            <a:r>
              <a:rPr lang="en-US" sz="1200" dirty="0" err="1">
                <a:solidFill>
                  <a:schemeClr val="bg1">
                    <a:lumMod val="50000"/>
                  </a:schemeClr>
                </a:solidFill>
              </a:rPr>
              <a:t>OpenESPI.git,master,javaspring</a:t>
            </a:r>
            <a:r>
              <a:rPr lang="en-US" sz="1200" dirty="0">
                <a:solidFill>
                  <a:schemeClr val="bg1">
                    <a:lumMod val="50000"/>
                  </a:schemeClr>
                </a:solidFill>
              </a:rPr>
              <a:t>/common"/&gt;</a:t>
            </a:r>
            <a:br>
              <a:rPr lang="en-US" sz="1200" dirty="0">
                <a:solidFill>
                  <a:schemeClr val="bg1">
                    <a:lumMod val="50000"/>
                  </a:schemeClr>
                </a:solidFill>
              </a:rPr>
            </a:br>
            <a:r>
              <a:rPr lang="en-US" sz="1200" dirty="0">
                <a:solidFill>
                  <a:schemeClr val="bg1">
                    <a:lumMod val="50000"/>
                  </a:schemeClr>
                </a:solidFill>
              </a:rPr>
              <a:t>     &lt;project reference="1.0</a:t>
            </a:r>
            <a:r>
              <a:rPr lang="en-US" sz="1200" dirty="0" smtClean="0">
                <a:solidFill>
                  <a:schemeClr val="bg1">
                    <a:lumMod val="50000"/>
                  </a:schemeClr>
                </a:solidFill>
              </a:rPr>
              <a:t>, </a:t>
            </a:r>
            <a:r>
              <a:rPr lang="en-US" sz="1200" dirty="0">
                <a:solidFill>
                  <a:schemeClr val="bg1">
                    <a:lumMod val="50000"/>
                  </a:schemeClr>
                </a:solidFill>
              </a:rPr>
              <a:t>https://</a:t>
            </a:r>
            <a:r>
              <a:rPr lang="en-US" sz="1200" dirty="0" err="1" smtClean="0">
                <a:solidFill>
                  <a:schemeClr val="bg1">
                    <a:lumMod val="50000"/>
                  </a:schemeClr>
                </a:solidFill>
              </a:rPr>
              <a:t>github.com</a:t>
            </a:r>
            <a:r>
              <a:rPr lang="en-US" sz="1200" b="1" dirty="0" smtClean="0">
                <a:solidFill>
                  <a:schemeClr val="bg1">
                    <a:lumMod val="50000"/>
                  </a:schemeClr>
                </a:solidFill>
              </a:rPr>
              <a:t>/</a:t>
            </a:r>
            <a:r>
              <a:rPr lang="en-US" sz="1200" b="1" dirty="0" err="1" smtClean="0">
                <a:solidFill>
                  <a:schemeClr val="bg1">
                    <a:lumMod val="50000"/>
                  </a:schemeClr>
                </a:solidFill>
              </a:rPr>
              <a:t>gitUserName</a:t>
            </a:r>
            <a:r>
              <a:rPr lang="en-US" sz="1200" b="1" dirty="0">
                <a:solidFill>
                  <a:schemeClr val="bg1">
                    <a:lumMod val="50000"/>
                  </a:schemeClr>
                </a:solidFill>
              </a:rPr>
              <a:t>}</a:t>
            </a:r>
            <a:r>
              <a:rPr lang="en-US" sz="1200" dirty="0">
                <a:solidFill>
                  <a:schemeClr val="bg1">
                    <a:lumMod val="50000"/>
                  </a:schemeClr>
                </a:solidFill>
              </a:rPr>
              <a:t>/</a:t>
            </a:r>
            <a:r>
              <a:rPr lang="en-US" sz="1200" dirty="0" err="1">
                <a:solidFill>
                  <a:schemeClr val="bg1">
                    <a:lumMod val="50000"/>
                  </a:schemeClr>
                </a:solidFill>
              </a:rPr>
              <a:t>OpenESPI.git,master,javaspring</a:t>
            </a:r>
            <a:r>
              <a:rPr lang="en-US" sz="1200" dirty="0">
                <a:solidFill>
                  <a:schemeClr val="bg1">
                    <a:lumMod val="50000"/>
                  </a:schemeClr>
                </a:solidFill>
              </a:rPr>
              <a:t>/</a:t>
            </a:r>
            <a:r>
              <a:rPr lang="en-US" sz="1200" dirty="0" err="1">
                <a:solidFill>
                  <a:schemeClr val="bg1">
                    <a:lumMod val="50000"/>
                  </a:schemeClr>
                </a:solidFill>
              </a:rPr>
              <a:t>DataCustodian</a:t>
            </a:r>
            <a:r>
              <a:rPr lang="en-US" sz="1200" dirty="0">
                <a:solidFill>
                  <a:schemeClr val="bg1">
                    <a:lumMod val="50000"/>
                  </a:schemeClr>
                </a:solidFill>
              </a:rPr>
              <a:t>"/&gt;</a:t>
            </a:r>
            <a:br>
              <a:rPr lang="en-US" sz="1200" dirty="0">
                <a:solidFill>
                  <a:schemeClr val="bg1">
                    <a:lumMod val="50000"/>
                  </a:schemeClr>
                </a:solidFill>
              </a:rPr>
            </a:br>
            <a:r>
              <a:rPr lang="en-US" sz="1200" dirty="0">
                <a:solidFill>
                  <a:schemeClr val="bg1">
                    <a:lumMod val="50000"/>
                  </a:schemeClr>
                </a:solidFill>
              </a:rPr>
              <a:t>     &lt;project reference="</a:t>
            </a:r>
            <a:r>
              <a:rPr lang="en-US" sz="1200" dirty="0" smtClean="0">
                <a:solidFill>
                  <a:schemeClr val="bg1">
                    <a:lumMod val="50000"/>
                  </a:schemeClr>
                </a:solidFill>
              </a:rPr>
              <a:t>1.0</a:t>
            </a:r>
            <a:r>
              <a:rPr lang="en-US" sz="1200" dirty="0">
                <a:solidFill>
                  <a:schemeClr val="bg1">
                    <a:lumMod val="50000"/>
                  </a:schemeClr>
                </a:solidFill>
              </a:rPr>
              <a:t>, https://</a:t>
            </a:r>
            <a:r>
              <a:rPr lang="en-US" sz="1200" dirty="0" err="1">
                <a:solidFill>
                  <a:schemeClr val="bg1">
                    <a:lumMod val="50000"/>
                  </a:schemeClr>
                </a:solidFill>
              </a:rPr>
              <a:t>github.com</a:t>
            </a:r>
            <a:r>
              <a:rPr lang="en-US" sz="1200" dirty="0" smtClean="0">
                <a:solidFill>
                  <a:schemeClr val="bg1">
                    <a:lumMod val="50000"/>
                  </a:schemeClr>
                </a:solidFill>
                <a:hlinkClick r:id="rId7"/>
              </a:rPr>
              <a:t>/</a:t>
            </a:r>
            <a:r>
              <a:rPr lang="en-US" sz="1200" b="1" dirty="0">
                <a:solidFill>
                  <a:schemeClr val="bg1">
                    <a:lumMod val="50000"/>
                  </a:schemeClr>
                </a:solidFill>
              </a:rPr>
              <a:t>{</a:t>
            </a:r>
            <a:r>
              <a:rPr lang="en-US" sz="1200" b="1" dirty="0" err="1">
                <a:solidFill>
                  <a:schemeClr val="bg1">
                    <a:lumMod val="50000"/>
                  </a:schemeClr>
                </a:solidFill>
              </a:rPr>
              <a:t>gitUserName</a:t>
            </a:r>
            <a:r>
              <a:rPr lang="en-US" sz="1200" b="1" dirty="0">
                <a:solidFill>
                  <a:schemeClr val="bg1">
                    <a:lumMod val="50000"/>
                  </a:schemeClr>
                </a:solidFill>
              </a:rPr>
              <a:t>}</a:t>
            </a:r>
            <a:r>
              <a:rPr lang="en-US" sz="1200" dirty="0">
                <a:solidFill>
                  <a:schemeClr val="bg1">
                    <a:lumMod val="50000"/>
                  </a:schemeClr>
                </a:solidFill>
              </a:rPr>
              <a:t>/</a:t>
            </a:r>
            <a:r>
              <a:rPr lang="en-US" sz="1200" dirty="0" err="1">
                <a:solidFill>
                  <a:schemeClr val="bg1">
                    <a:lumMod val="50000"/>
                  </a:schemeClr>
                </a:solidFill>
              </a:rPr>
              <a:t>OpenESPI.git,master,javaspring</a:t>
            </a:r>
            <a:r>
              <a:rPr lang="en-US" sz="1200" dirty="0">
                <a:solidFill>
                  <a:schemeClr val="bg1">
                    <a:lumMod val="50000"/>
                  </a:schemeClr>
                </a:solidFill>
              </a:rPr>
              <a:t>/</a:t>
            </a:r>
            <a:r>
              <a:rPr lang="en-US" sz="1200" dirty="0" err="1">
                <a:solidFill>
                  <a:schemeClr val="bg1">
                    <a:lumMod val="50000"/>
                  </a:schemeClr>
                </a:solidFill>
              </a:rPr>
              <a:t>ThirdParty</a:t>
            </a:r>
            <a:r>
              <a:rPr lang="en-US" sz="1200" dirty="0">
                <a:solidFill>
                  <a:schemeClr val="bg1">
                    <a:lumMod val="50000"/>
                  </a:schemeClr>
                </a:solidFill>
              </a:rPr>
              <a:t>"/&gt;</a:t>
            </a:r>
            <a:br>
              <a:rPr lang="en-US" sz="1200" dirty="0">
                <a:solidFill>
                  <a:schemeClr val="bg1">
                    <a:lumMod val="50000"/>
                  </a:schemeClr>
                </a:solidFill>
              </a:rPr>
            </a:br>
            <a:r>
              <a:rPr lang="en-US" sz="1200" dirty="0">
                <a:solidFill>
                  <a:schemeClr val="bg1">
                    <a:lumMod val="50000"/>
                  </a:schemeClr>
                </a:solidFill>
              </a:rPr>
              <a:t>  &lt;/provider</a:t>
            </a:r>
            <a:r>
              <a:rPr lang="en-US" sz="1200" dirty="0" smtClean="0">
                <a:solidFill>
                  <a:schemeClr val="bg1">
                    <a:lumMod val="50000"/>
                  </a:schemeClr>
                </a:solidFill>
              </a:rPr>
              <a:t>&gt;</a:t>
            </a:r>
          </a:p>
          <a:p>
            <a:pPr marL="400050" lvl="1" indent="0">
              <a:buNone/>
            </a:pPr>
            <a:r>
              <a:rPr lang="en-US" sz="1200" dirty="0" smtClean="0">
                <a:solidFill>
                  <a:schemeClr val="bg1">
                    <a:lumMod val="50000"/>
                  </a:schemeClr>
                </a:solidFill>
              </a:rPr>
              <a:t>&lt;</a:t>
            </a:r>
            <a:r>
              <a:rPr lang="en-US" sz="1200" dirty="0">
                <a:solidFill>
                  <a:schemeClr val="bg1">
                    <a:lumMod val="50000"/>
                  </a:schemeClr>
                </a:solidFill>
              </a:rPr>
              <a:t>/</a:t>
            </a:r>
            <a:r>
              <a:rPr lang="en-US" sz="1200" dirty="0" err="1">
                <a:solidFill>
                  <a:schemeClr val="bg1">
                    <a:lumMod val="50000"/>
                  </a:schemeClr>
                </a:solidFill>
              </a:rPr>
              <a:t>psf</a:t>
            </a:r>
            <a:r>
              <a:rPr lang="en-US" sz="1200" dirty="0">
                <a:solidFill>
                  <a:schemeClr val="bg1">
                    <a:lumMod val="50000"/>
                  </a:schemeClr>
                </a:solidFill>
              </a:rPr>
              <a:t>&gt;</a:t>
            </a:r>
            <a:endParaRPr lang="en-US" sz="1200" dirty="0" smtClean="0">
              <a:solidFill>
                <a:schemeClr val="bg1">
                  <a:lumMod val="50000"/>
                </a:schemeClr>
              </a:solidFill>
            </a:endParaRPr>
          </a:p>
          <a:p>
            <a:endParaRPr lang="en-US" sz="1800" dirty="0" smtClean="0">
              <a:solidFill>
                <a:schemeClr val="bg1">
                  <a:lumMod val="50000"/>
                </a:schemeClr>
              </a:solidFill>
            </a:endParaRPr>
          </a:p>
          <a:p>
            <a:pPr marL="57150" indent="0">
              <a:buNone/>
            </a:pPr>
            <a:endParaRPr lang="en-US" sz="1800" dirty="0" smtClean="0">
              <a:solidFill>
                <a:schemeClr val="bg1">
                  <a:lumMod val="50000"/>
                </a:schemeClr>
              </a:solidFill>
            </a:endParaRPr>
          </a:p>
          <a:p>
            <a:endParaRPr lang="en-US" sz="1800" dirty="0">
              <a:solidFill>
                <a:schemeClr val="bg1">
                  <a:lumMod val="50000"/>
                </a:schemeClr>
              </a:solidFill>
            </a:endParaRPr>
          </a:p>
        </p:txBody>
      </p:sp>
    </p:spTree>
    <p:extLst>
      <p:ext uri="{BB962C8B-B14F-4D97-AF65-F5344CB8AC3E}">
        <p14:creationId xmlns:p14="http://schemas.microsoft.com/office/powerpoint/2010/main" val="177154024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4" y="0"/>
            <a:ext cx="8382000" cy="482600"/>
          </a:xfrm>
        </p:spPr>
        <p:txBody>
          <a:bodyPr>
            <a:noAutofit/>
          </a:bodyPr>
          <a:lstStyle/>
          <a:p>
            <a:pPr algn="l"/>
            <a:r>
              <a:rPr lang="en-US" sz="2400" dirty="0" smtClean="0"/>
              <a:t>Session 1 – Getting Started</a:t>
            </a:r>
            <a:endParaRPr lang="en-US" sz="2400" dirty="0"/>
          </a:p>
        </p:txBody>
      </p:sp>
      <p:sp>
        <p:nvSpPr>
          <p:cNvPr id="3" name="Content Placeholder 2"/>
          <p:cNvSpPr>
            <a:spLocks noGrp="1"/>
          </p:cNvSpPr>
          <p:nvPr>
            <p:ph idx="1"/>
          </p:nvPr>
        </p:nvSpPr>
        <p:spPr>
          <a:xfrm>
            <a:off x="292100" y="520700"/>
            <a:ext cx="8559800" cy="5562600"/>
          </a:xfrm>
        </p:spPr>
        <p:style>
          <a:lnRef idx="0">
            <a:schemeClr val="accent3"/>
          </a:lnRef>
          <a:fillRef idx="3">
            <a:schemeClr val="accent3"/>
          </a:fillRef>
          <a:effectRef idx="3">
            <a:schemeClr val="accent3"/>
          </a:effectRef>
          <a:fontRef idx="minor">
            <a:schemeClr val="lt1"/>
          </a:fontRef>
        </p:style>
        <p:txBody>
          <a:bodyPr/>
          <a:lstStyle/>
          <a:p>
            <a:pPr marL="0" indent="0">
              <a:buNone/>
            </a:pPr>
            <a:r>
              <a:rPr lang="en-US" sz="1800" dirty="0" err="1" smtClean="0">
                <a:solidFill>
                  <a:schemeClr val="bg1">
                    <a:lumMod val="50000"/>
                  </a:schemeClr>
                </a:solidFill>
              </a:rPr>
              <a:t>Github.com</a:t>
            </a:r>
            <a:r>
              <a:rPr lang="en-US" sz="1800" dirty="0" smtClean="0">
                <a:solidFill>
                  <a:schemeClr val="bg1">
                    <a:lumMod val="50000"/>
                  </a:schemeClr>
                </a:solidFill>
              </a:rPr>
              <a:t> Repository</a:t>
            </a:r>
            <a:r>
              <a:rPr lang="en-US" sz="1800" dirty="0">
                <a:solidFill>
                  <a:schemeClr val="bg1">
                    <a:lumMod val="50000"/>
                  </a:schemeClr>
                </a:solidFill>
              </a:rPr>
              <a:t>: </a:t>
            </a:r>
            <a:r>
              <a:rPr lang="en-US" sz="1800" dirty="0" smtClean="0">
                <a:solidFill>
                  <a:schemeClr val="bg1">
                    <a:lumMod val="50000"/>
                  </a:schemeClr>
                </a:solidFill>
                <a:hlinkClick r:id="rId2"/>
              </a:rPr>
              <a:t>http:</a:t>
            </a:r>
            <a:r>
              <a:rPr lang="en-US" sz="1800" dirty="0">
                <a:solidFill>
                  <a:schemeClr val="bg1">
                    <a:lumMod val="50000"/>
                  </a:schemeClr>
                </a:solidFill>
                <a:hlinkClick r:id="rId2"/>
              </a:rPr>
              <a:t>//github.com/energyos/</a:t>
            </a:r>
            <a:r>
              <a:rPr lang="en-US" sz="1800" dirty="0" smtClean="0">
                <a:solidFill>
                  <a:schemeClr val="bg1">
                    <a:lumMod val="50000"/>
                  </a:schemeClr>
                </a:solidFill>
                <a:hlinkClick r:id="rId2"/>
              </a:rPr>
              <a:t>OpenESPI</a:t>
            </a:r>
            <a:endParaRPr lang="en-US" sz="1800" dirty="0" smtClean="0">
              <a:solidFill>
                <a:schemeClr val="bg1">
                  <a:lumMod val="50000"/>
                </a:schemeClr>
              </a:solidFill>
            </a:endParaRPr>
          </a:p>
          <a:p>
            <a:pPr marL="0" indent="0">
              <a:buNone/>
            </a:pPr>
            <a:endParaRPr lang="en-US" sz="1800" dirty="0" smtClean="0">
              <a:solidFill>
                <a:schemeClr val="bg1">
                  <a:lumMod val="50000"/>
                </a:schemeClr>
              </a:solidFill>
            </a:endParaRPr>
          </a:p>
        </p:txBody>
      </p:sp>
      <p:pic>
        <p:nvPicPr>
          <p:cNvPr id="4" name="Picture 3" descr="Screen Shot 2012-03-11 at 10.22.52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807" y="1038494"/>
            <a:ext cx="2646516" cy="2568578"/>
          </a:xfrm>
          <a:prstGeom prst="rect">
            <a:avLst/>
          </a:prstGeom>
        </p:spPr>
      </p:pic>
      <p:pic>
        <p:nvPicPr>
          <p:cNvPr id="5" name="Picture 4" descr="Screen Shot 2012-03-11 at 10.23.19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556" y="4127461"/>
            <a:ext cx="3064252" cy="1357026"/>
          </a:xfrm>
          <a:prstGeom prst="rect">
            <a:avLst/>
          </a:prstGeom>
        </p:spPr>
      </p:pic>
      <p:pic>
        <p:nvPicPr>
          <p:cNvPr id="7" name="Picture 6" descr="Screen Shot 2012-03-11 at 10.23.55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3052" y="3716329"/>
            <a:ext cx="2991715" cy="1896430"/>
          </a:xfrm>
          <a:prstGeom prst="rect">
            <a:avLst/>
          </a:prstGeom>
        </p:spPr>
      </p:pic>
      <p:pic>
        <p:nvPicPr>
          <p:cNvPr id="8" name="Picture 7" descr="Screen Shot 2012-03-11 at 10.29.06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1954" y="1038494"/>
            <a:ext cx="2249995" cy="2568578"/>
          </a:xfrm>
          <a:prstGeom prst="rect">
            <a:avLst/>
          </a:prstGeom>
        </p:spPr>
      </p:pic>
      <p:pic>
        <p:nvPicPr>
          <p:cNvPr id="9" name="Picture 8" descr="Screen Shot 2012-03-11 at 10.46.45 A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1272" y="3716329"/>
            <a:ext cx="1621287" cy="2319720"/>
          </a:xfrm>
          <a:prstGeom prst="rect">
            <a:avLst/>
          </a:prstGeom>
        </p:spPr>
      </p:pic>
    </p:spTree>
    <p:extLst>
      <p:ext uri="{BB962C8B-B14F-4D97-AF65-F5344CB8AC3E}">
        <p14:creationId xmlns:p14="http://schemas.microsoft.com/office/powerpoint/2010/main" val="33450293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xhibit">
      <a:majorFont>
        <a:latin typeface="Corbel"/>
        <a:ea typeface=""/>
        <a:cs typeface=""/>
        <a:font script="Jpan" typeface="メイリオ"/>
      </a:majorFont>
      <a:minorFont>
        <a:latin typeface="Corbel"/>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88378</TotalTime>
  <Words>1934</Words>
  <Application>Microsoft Macintosh PowerPoint</Application>
  <PresentationFormat>On-screen Show (4:3)</PresentationFormat>
  <Paragraphs>354</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Custom Design</vt:lpstr>
      <vt:lpstr>PowerPoint Presentation</vt:lpstr>
      <vt:lpstr>Agenda</vt:lpstr>
      <vt:lpstr>Session 1 – Project Overview</vt:lpstr>
      <vt:lpstr>Session 1 – Open Source</vt:lpstr>
      <vt:lpstr>Session 1 – Public License</vt:lpstr>
      <vt:lpstr>Session 1 – Public License</vt:lpstr>
      <vt:lpstr>Session 1 – Links and Access</vt:lpstr>
      <vt:lpstr>Session 1 – Getting Started</vt:lpstr>
      <vt:lpstr>Session 1 – Getting Started</vt:lpstr>
      <vt:lpstr>OpenESPI/javaSpring Working Parts</vt:lpstr>
      <vt:lpstr>Session 1 – Working Parts</vt:lpstr>
      <vt:lpstr>Session 1 – Working Parts  - Models, Views, &amp; Controlers</vt:lpstr>
      <vt:lpstr>Agenda – Session 2</vt:lpstr>
      <vt:lpstr>Session 2 – OpenESPI/javaSpring Development Environment</vt:lpstr>
      <vt:lpstr>Session 2 – GitHub Repository</vt:lpstr>
      <vt:lpstr>Session 2 – VMWare Ubuntu Virtual Machine</vt:lpstr>
      <vt:lpstr>Session 2 – Eclipse Indigo</vt:lpstr>
      <vt:lpstr>Session 2 – Apache Maven</vt:lpstr>
      <vt:lpstr>Session 2 – Eclipse AspectJ</vt:lpstr>
      <vt:lpstr>Session 2 – Apache Tomcat</vt:lpstr>
      <vt:lpstr>Agenda – Session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Gene Wang</dc:creator>
  <cp:lastModifiedBy>John Teeter</cp:lastModifiedBy>
  <cp:revision>1596</cp:revision>
  <cp:lastPrinted>2012-03-05T16:58:35Z</cp:lastPrinted>
  <dcterms:created xsi:type="dcterms:W3CDTF">2012-02-08T16:22:58Z</dcterms:created>
  <dcterms:modified xsi:type="dcterms:W3CDTF">2012-03-12T18:43:27Z</dcterms:modified>
</cp:coreProperties>
</file>