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0" r:id="rId2"/>
    <p:sldId id="266" r:id="rId3"/>
    <p:sldId id="257" r:id="rId4"/>
    <p:sldId id="264" r:id="rId5"/>
    <p:sldId id="267" r:id="rId6"/>
    <p:sldId id="263" r:id="rId7"/>
    <p:sldId id="265" r:id="rId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-80" y="1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-20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B4FDE-54A4-44AD-8522-563D812D02F2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79D04-43E7-412D-9E25-940FC9795A24}">
      <dgm:prSet phldrT="[Text]"/>
      <dgm:spPr/>
      <dgm:t>
        <a:bodyPr/>
        <a:lstStyle/>
        <a:p>
          <a:r>
            <a:rPr lang="en-US" err="1" smtClean="0"/>
            <a:t>DataCustodian</a:t>
          </a:r>
          <a:endParaRPr lang="en-US"/>
        </a:p>
      </dgm:t>
    </dgm:pt>
    <dgm:pt modelId="{B8F4F461-EAA5-4D81-BA6D-7E2F894C5054}" type="parTrans" cxnId="{6192D38F-FEEE-42D7-B6FA-7E471A8AA8AD}">
      <dgm:prSet/>
      <dgm:spPr/>
      <dgm:t>
        <a:bodyPr/>
        <a:lstStyle/>
        <a:p>
          <a:endParaRPr lang="en-US"/>
        </a:p>
      </dgm:t>
    </dgm:pt>
    <dgm:pt modelId="{EB882B15-9D71-43DB-8611-06BCD6128188}" type="sibTrans" cxnId="{6192D38F-FEEE-42D7-B6FA-7E471A8AA8AD}">
      <dgm:prSet/>
      <dgm:spPr/>
      <dgm:t>
        <a:bodyPr/>
        <a:lstStyle/>
        <a:p>
          <a:endParaRPr lang="en-US"/>
        </a:p>
      </dgm:t>
    </dgm:pt>
    <dgm:pt modelId="{86EACE02-6A5A-4F68-9596-D6CD744A8B87}">
      <dgm:prSet phldrT="[Text]"/>
      <dgm:spPr/>
      <dgm:t>
        <a:bodyPr/>
        <a:lstStyle/>
        <a:p>
          <a:r>
            <a:rPr lang="en-US" smtClean="0"/>
            <a:t>Customer access page</a:t>
          </a:r>
          <a:endParaRPr lang="en-US"/>
        </a:p>
      </dgm:t>
    </dgm:pt>
    <dgm:pt modelId="{578C6D30-525C-4E3B-95F5-AC986EF1834A}" type="parTrans" cxnId="{59E9A146-3B47-4F11-8A94-E17816E768FF}">
      <dgm:prSet/>
      <dgm:spPr/>
      <dgm:t>
        <a:bodyPr/>
        <a:lstStyle/>
        <a:p>
          <a:endParaRPr lang="en-US"/>
        </a:p>
      </dgm:t>
    </dgm:pt>
    <dgm:pt modelId="{4F5A40DE-213C-48A1-B108-6D2A0F39B5CE}" type="sibTrans" cxnId="{59E9A146-3B47-4F11-8A94-E17816E768FF}">
      <dgm:prSet/>
      <dgm:spPr/>
      <dgm:t>
        <a:bodyPr/>
        <a:lstStyle/>
        <a:p>
          <a:endParaRPr lang="en-US"/>
        </a:p>
      </dgm:t>
    </dgm:pt>
    <dgm:pt modelId="{A0317FC6-CBD3-4285-9F70-DF16B3CCA318}">
      <dgm:prSet phldrT="[Text]"/>
      <dgm:spPr/>
      <dgm:t>
        <a:bodyPr/>
        <a:lstStyle/>
        <a:p>
          <a:r>
            <a:rPr lang="en-US" err="1" smtClean="0"/>
            <a:t>RetailCustomer</a:t>
          </a:r>
          <a:endParaRPr lang="en-US"/>
        </a:p>
      </dgm:t>
    </dgm:pt>
    <dgm:pt modelId="{246B4A5A-740F-49FF-AFE3-0DAB48932CE9}" type="parTrans" cxnId="{B9E018CA-1911-4802-810F-78A2FD3518DF}">
      <dgm:prSet/>
      <dgm:spPr/>
      <dgm:t>
        <a:bodyPr/>
        <a:lstStyle/>
        <a:p>
          <a:endParaRPr lang="en-US"/>
        </a:p>
      </dgm:t>
    </dgm:pt>
    <dgm:pt modelId="{1E4784C8-641B-44A2-8EC4-FE188E64DCDE}" type="sibTrans" cxnId="{B9E018CA-1911-4802-810F-78A2FD3518DF}">
      <dgm:prSet/>
      <dgm:spPr/>
      <dgm:t>
        <a:bodyPr/>
        <a:lstStyle/>
        <a:p>
          <a:endParaRPr lang="en-US"/>
        </a:p>
      </dgm:t>
    </dgm:pt>
    <dgm:pt modelId="{B513D15C-AB07-4CB4-A18A-F056594A15FC}">
      <dgm:prSet phldrT="[Text]"/>
      <dgm:spPr/>
      <dgm:t>
        <a:bodyPr/>
        <a:lstStyle/>
        <a:p>
          <a:r>
            <a:rPr lang="en-US" dirty="0" smtClean="0"/>
            <a:t>Customer</a:t>
          </a:r>
        </a:p>
        <a:p>
          <a:r>
            <a:rPr lang="en-US" dirty="0" smtClean="0"/>
            <a:t>EUI page</a:t>
          </a:r>
          <a:endParaRPr lang="en-US" dirty="0"/>
        </a:p>
      </dgm:t>
    </dgm:pt>
    <dgm:pt modelId="{AFCAFA67-1003-4183-AA30-C50405C4D5A7}" type="parTrans" cxnId="{3F63B98C-1BA8-41E3-A49B-A14E71043C91}">
      <dgm:prSet/>
      <dgm:spPr/>
      <dgm:t>
        <a:bodyPr/>
        <a:lstStyle/>
        <a:p>
          <a:endParaRPr lang="en-US"/>
        </a:p>
      </dgm:t>
    </dgm:pt>
    <dgm:pt modelId="{06E62DB7-81B6-465C-B2CA-E6E1601E19C6}" type="sibTrans" cxnId="{3F63B98C-1BA8-41E3-A49B-A14E71043C91}">
      <dgm:prSet/>
      <dgm:spPr/>
      <dgm:t>
        <a:bodyPr/>
        <a:lstStyle/>
        <a:p>
          <a:endParaRPr lang="en-US"/>
        </a:p>
      </dgm:t>
    </dgm:pt>
    <dgm:pt modelId="{2E7D79E0-CFDD-4330-9239-4EBE5D1D568B}">
      <dgm:prSet phldrT="[Text]"/>
      <dgm:spPr/>
      <dgm:t>
        <a:bodyPr/>
        <a:lstStyle/>
        <a:p>
          <a:r>
            <a:rPr lang="en-US" err="1" smtClean="0"/>
            <a:t>ThirdParty</a:t>
          </a:r>
          <a:endParaRPr lang="en-US"/>
        </a:p>
      </dgm:t>
    </dgm:pt>
    <dgm:pt modelId="{F1212016-3F0F-476E-B466-EA5CF182073D}" type="parTrans" cxnId="{2F02DB5E-7823-4ED9-9C7F-5CC44538A41E}">
      <dgm:prSet/>
      <dgm:spPr/>
      <dgm:t>
        <a:bodyPr/>
        <a:lstStyle/>
        <a:p>
          <a:endParaRPr lang="en-US"/>
        </a:p>
      </dgm:t>
    </dgm:pt>
    <dgm:pt modelId="{2D1020DE-C9DA-4BB8-A2A8-8CDF9D08835C}" type="sibTrans" cxnId="{2F02DB5E-7823-4ED9-9C7F-5CC44538A41E}">
      <dgm:prSet/>
      <dgm:spPr/>
      <dgm:t>
        <a:bodyPr/>
        <a:lstStyle/>
        <a:p>
          <a:endParaRPr lang="en-US"/>
        </a:p>
      </dgm:t>
    </dgm:pt>
    <dgm:pt modelId="{C2E3E391-A6A1-42B1-8DA1-A4B351222C7C}">
      <dgm:prSet phldrT="[Text]"/>
      <dgm:spPr/>
      <dgm:t>
        <a:bodyPr/>
        <a:lstStyle/>
        <a:p>
          <a:r>
            <a:rPr lang="en-US" dirty="0" smtClean="0"/>
            <a:t>Customer access page</a:t>
          </a:r>
          <a:endParaRPr lang="en-US" dirty="0"/>
        </a:p>
      </dgm:t>
    </dgm:pt>
    <dgm:pt modelId="{655AF351-691B-43E1-929A-149C9200831B}" type="parTrans" cxnId="{37ED781D-A14C-47CD-B7CC-75A99938E714}">
      <dgm:prSet/>
      <dgm:spPr/>
      <dgm:t>
        <a:bodyPr/>
        <a:lstStyle/>
        <a:p>
          <a:endParaRPr lang="en-US"/>
        </a:p>
      </dgm:t>
    </dgm:pt>
    <dgm:pt modelId="{FFCD5718-9797-4B0C-9C89-388310ED4C96}" type="sibTrans" cxnId="{37ED781D-A14C-47CD-B7CC-75A99938E714}">
      <dgm:prSet/>
      <dgm:spPr/>
      <dgm:t>
        <a:bodyPr/>
        <a:lstStyle/>
        <a:p>
          <a:endParaRPr lang="en-US"/>
        </a:p>
      </dgm:t>
    </dgm:pt>
    <dgm:pt modelId="{F2FD5384-2A06-D648-8879-2212E1971476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17F7BD2F-333E-B143-9B75-EF128D6A8566}" type="parTrans" cxnId="{CA8E7E8A-1D42-114C-BB6A-827D92AC1B3C}">
      <dgm:prSet/>
      <dgm:spPr/>
      <dgm:t>
        <a:bodyPr/>
        <a:lstStyle/>
        <a:p>
          <a:endParaRPr lang="en-US"/>
        </a:p>
      </dgm:t>
    </dgm:pt>
    <dgm:pt modelId="{A4B04447-A205-E746-9FA6-89A0C3B3F88B}" type="sibTrans" cxnId="{CA8E7E8A-1D42-114C-BB6A-827D92AC1B3C}">
      <dgm:prSet/>
      <dgm:spPr/>
      <dgm:t>
        <a:bodyPr/>
        <a:lstStyle/>
        <a:p>
          <a:endParaRPr lang="en-US"/>
        </a:p>
      </dgm:t>
    </dgm:pt>
    <dgm:pt modelId="{0431C7F7-E527-9E42-8203-63B4E3965132}">
      <dgm:prSet phldrT="[Text]"/>
      <dgm:spPr/>
      <dgm:t>
        <a:bodyPr/>
        <a:lstStyle/>
        <a:p>
          <a:r>
            <a:rPr lang="en-US" dirty="0" smtClean="0"/>
            <a:t>Management Dashboard</a:t>
          </a:r>
          <a:endParaRPr lang="en-US" dirty="0"/>
        </a:p>
      </dgm:t>
    </dgm:pt>
    <dgm:pt modelId="{DBAAD00A-05B7-5044-9129-D3D0899822D8}" type="parTrans" cxnId="{5AD85EAF-2E45-B94F-91B9-60E394DC05C0}">
      <dgm:prSet/>
      <dgm:spPr/>
      <dgm:t>
        <a:bodyPr/>
        <a:lstStyle/>
        <a:p>
          <a:endParaRPr lang="en-US"/>
        </a:p>
      </dgm:t>
    </dgm:pt>
    <dgm:pt modelId="{0D422E24-157E-8B47-B2AE-B8CB8E83D95D}" type="sibTrans" cxnId="{5AD85EAF-2E45-B94F-91B9-60E394DC05C0}">
      <dgm:prSet/>
      <dgm:spPr/>
      <dgm:t>
        <a:bodyPr/>
        <a:lstStyle/>
        <a:p>
          <a:endParaRPr lang="en-US"/>
        </a:p>
      </dgm:t>
    </dgm:pt>
    <dgm:pt modelId="{6D5454A6-FF4D-4DDE-9911-FD692A749EDF}" type="pres">
      <dgm:prSet presAssocID="{9FEB4FDE-54A4-44AD-8522-563D812D02F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8EE4E3-C069-4B77-A41B-A4C4845AEC33}" type="pres">
      <dgm:prSet presAssocID="{0C579D04-43E7-412D-9E25-940FC9795A24}" presName="composite" presStyleCnt="0"/>
      <dgm:spPr/>
    </dgm:pt>
    <dgm:pt modelId="{BBE89B67-39DF-45D2-91A1-159DD80F18AD}" type="pres">
      <dgm:prSet presAssocID="{0C579D04-43E7-412D-9E25-940FC9795A24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3E0E4-4687-4185-9050-EF084636F03A}" type="pres">
      <dgm:prSet presAssocID="{0C579D04-43E7-412D-9E25-940FC9795A24}" presName="Image" presStyleLbl="b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1C3B6730-0190-471C-A7A0-CCADC39E2140}" type="pres">
      <dgm:prSet presAssocID="{0C579D04-43E7-412D-9E25-940FC9795A24}" presName="ChildText" presStyleLbl="fg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966D0-B1F1-447D-954A-1CDCF179405D}" type="pres">
      <dgm:prSet presAssocID="{EB882B15-9D71-43DB-8611-06BCD6128188}" presName="sibTrans" presStyleCnt="0"/>
      <dgm:spPr/>
    </dgm:pt>
    <dgm:pt modelId="{86232DF7-20E6-492E-8A2C-C49555DEE966}" type="pres">
      <dgm:prSet presAssocID="{A0317FC6-CBD3-4285-9F70-DF16B3CCA318}" presName="composite" presStyleCnt="0"/>
      <dgm:spPr/>
    </dgm:pt>
    <dgm:pt modelId="{CD6A1072-19D6-4AC3-8791-D9B7C8D90ABF}" type="pres">
      <dgm:prSet presAssocID="{A0317FC6-CBD3-4285-9F70-DF16B3CCA318}" presName="ParentText" presStyleLbl="node1" presStyleIdx="1" presStyleCnt="4" custLinFactNeighborX="60332" custLinFactNeighborY="84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B00B0-9627-45C5-9F47-ABD0C7A3A6BE}" type="pres">
      <dgm:prSet presAssocID="{A0317FC6-CBD3-4285-9F70-DF16B3CCA318}" presName="Image" presStyleLbl="bgImgPlace1" presStyleIdx="1" presStyleCnt="4" custLinFactNeighborX="60332" custLinFactNeighborY="146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  <dgm:pt modelId="{46E8CD95-FAE9-4849-8CFE-305571D8E313}" type="pres">
      <dgm:prSet presAssocID="{A0317FC6-CBD3-4285-9F70-DF16B3CCA318}" presName="ChildText" presStyleLbl="fgAcc1" presStyleIdx="1" presStyleCnt="4" custLinFactX="9871" custLinFactNeighborX="100000" custLinFactNeighborY="2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14D38-29B5-4CBC-A0B3-73675BD7A11D}" type="pres">
      <dgm:prSet presAssocID="{1E4784C8-641B-44A2-8EC4-FE188E64DCDE}" presName="sibTrans" presStyleCnt="0"/>
      <dgm:spPr/>
    </dgm:pt>
    <dgm:pt modelId="{DB7EF65E-955B-4E15-971D-448888E8D836}" type="pres">
      <dgm:prSet presAssocID="{2E7D79E0-CFDD-4330-9239-4EBE5D1D568B}" presName="composite" presStyleCnt="0"/>
      <dgm:spPr/>
    </dgm:pt>
    <dgm:pt modelId="{05517770-96A9-48CB-B9B6-2815BE532C61}" type="pres">
      <dgm:prSet presAssocID="{2E7D79E0-CFDD-4330-9239-4EBE5D1D568B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A009-A049-4316-975A-14E7613855ED}" type="pres">
      <dgm:prSet presAssocID="{2E7D79E0-CFDD-4330-9239-4EBE5D1D568B}" presName="Image" presStyleLbl="bgImgPlace1" presStyleIdx="2" presStyleCnt="4" custLinFactNeighborY="579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1EC0FC3-5982-441B-AFEF-26187CDBA9FA}" type="pres">
      <dgm:prSet presAssocID="{2E7D79E0-CFDD-4330-9239-4EBE5D1D568B}" presName="ChildText" presStyleLbl="fg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F1757-892B-D241-9009-34510E56A0AC}" type="pres">
      <dgm:prSet presAssocID="{2D1020DE-C9DA-4BB8-A2A8-8CDF9D08835C}" presName="sibTrans" presStyleCnt="0"/>
      <dgm:spPr/>
    </dgm:pt>
    <dgm:pt modelId="{EE77D939-C466-BD4A-8E7B-9B1FB9106416}" type="pres">
      <dgm:prSet presAssocID="{F2FD5384-2A06-D648-8879-2212E1971476}" presName="composite" presStyleCnt="0"/>
      <dgm:spPr/>
    </dgm:pt>
    <dgm:pt modelId="{B1581618-5BA3-1F4D-9063-3EE20345864A}" type="pres">
      <dgm:prSet presAssocID="{F2FD5384-2A06-D648-8879-2212E1971476}" presName="ParentText" presStyleLbl="node1" presStyleIdx="3" presStyleCnt="4" custLinFactNeighborX="986" custLinFactNeighborY="198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38DF-927E-7248-9A1E-C14979C373EC}" type="pres">
      <dgm:prSet presAssocID="{F2FD5384-2A06-D648-8879-2212E1971476}" presName="Image" presStyleLbl="b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AE10D-88A0-FA41-B723-402E809DC85A}" type="pres">
      <dgm:prSet presAssocID="{F2FD5384-2A06-D648-8879-2212E1971476}" presName="ChildText" presStyleLbl="fg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018CA-1911-4802-810F-78A2FD3518DF}" srcId="{9FEB4FDE-54A4-44AD-8522-563D812D02F2}" destId="{A0317FC6-CBD3-4285-9F70-DF16B3CCA318}" srcOrd="1" destOrd="0" parTransId="{246B4A5A-740F-49FF-AFE3-0DAB48932CE9}" sibTransId="{1E4784C8-641B-44A2-8EC4-FE188E64DCDE}"/>
    <dgm:cxn modelId="{5AD85EAF-2E45-B94F-91B9-60E394DC05C0}" srcId="{F2FD5384-2A06-D648-8879-2212E1971476}" destId="{0431C7F7-E527-9E42-8203-63B4E3965132}" srcOrd="0" destOrd="0" parTransId="{DBAAD00A-05B7-5044-9129-D3D0899822D8}" sibTransId="{0D422E24-157E-8B47-B2AE-B8CB8E83D95D}"/>
    <dgm:cxn modelId="{6192D38F-FEEE-42D7-B6FA-7E471A8AA8AD}" srcId="{9FEB4FDE-54A4-44AD-8522-563D812D02F2}" destId="{0C579D04-43E7-412D-9E25-940FC9795A24}" srcOrd="0" destOrd="0" parTransId="{B8F4F461-EAA5-4D81-BA6D-7E2F894C5054}" sibTransId="{EB882B15-9D71-43DB-8611-06BCD6128188}"/>
    <dgm:cxn modelId="{6598B55C-8A9A-C94B-90C4-3AE611EEB1C2}" type="presOf" srcId="{F2FD5384-2A06-D648-8879-2212E1971476}" destId="{B1581618-5BA3-1F4D-9063-3EE20345864A}" srcOrd="0" destOrd="0" presId="urn:microsoft.com/office/officeart/2008/layout/TitledPictureBlocks"/>
    <dgm:cxn modelId="{5E801A26-3146-BE48-93BD-43140034ED0A}" type="presOf" srcId="{2E7D79E0-CFDD-4330-9239-4EBE5D1D568B}" destId="{05517770-96A9-48CB-B9B6-2815BE532C61}" srcOrd="0" destOrd="0" presId="urn:microsoft.com/office/officeart/2008/layout/TitledPictureBlocks"/>
    <dgm:cxn modelId="{D7EA1107-2AF8-6849-A0B7-6A1D78C7B04E}" type="presOf" srcId="{C2E3E391-A6A1-42B1-8DA1-A4B351222C7C}" destId="{01EC0FC3-5982-441B-AFEF-26187CDBA9FA}" srcOrd="0" destOrd="0" presId="urn:microsoft.com/office/officeart/2008/layout/TitledPictureBlocks"/>
    <dgm:cxn modelId="{3F63B98C-1BA8-41E3-A49B-A14E71043C91}" srcId="{A0317FC6-CBD3-4285-9F70-DF16B3CCA318}" destId="{B513D15C-AB07-4CB4-A18A-F056594A15FC}" srcOrd="0" destOrd="0" parTransId="{AFCAFA67-1003-4183-AA30-C50405C4D5A7}" sibTransId="{06E62DB7-81B6-465C-B2CA-E6E1601E19C6}"/>
    <dgm:cxn modelId="{59E9A146-3B47-4F11-8A94-E17816E768FF}" srcId="{0C579D04-43E7-412D-9E25-940FC9795A24}" destId="{86EACE02-6A5A-4F68-9596-D6CD744A8B87}" srcOrd="0" destOrd="0" parTransId="{578C6D30-525C-4E3B-95F5-AC986EF1834A}" sibTransId="{4F5A40DE-213C-48A1-B108-6D2A0F39B5CE}"/>
    <dgm:cxn modelId="{F2713DCA-E30D-E74E-94F9-43F4147C284A}" type="presOf" srcId="{0431C7F7-E527-9E42-8203-63B4E3965132}" destId="{840AE10D-88A0-FA41-B723-402E809DC85A}" srcOrd="0" destOrd="0" presId="urn:microsoft.com/office/officeart/2008/layout/TitledPictureBlocks"/>
    <dgm:cxn modelId="{2F02DB5E-7823-4ED9-9C7F-5CC44538A41E}" srcId="{9FEB4FDE-54A4-44AD-8522-563D812D02F2}" destId="{2E7D79E0-CFDD-4330-9239-4EBE5D1D568B}" srcOrd="2" destOrd="0" parTransId="{F1212016-3F0F-476E-B466-EA5CF182073D}" sibTransId="{2D1020DE-C9DA-4BB8-A2A8-8CDF9D08835C}"/>
    <dgm:cxn modelId="{6D6DB465-94DF-124B-A41D-6C7E53E25555}" type="presOf" srcId="{86EACE02-6A5A-4F68-9596-D6CD744A8B87}" destId="{1C3B6730-0190-471C-A7A0-CCADC39E2140}" srcOrd="0" destOrd="0" presId="urn:microsoft.com/office/officeart/2008/layout/TitledPictureBlocks"/>
    <dgm:cxn modelId="{A07BA1C9-B2E6-0940-BD89-E2202B4C1777}" type="presOf" srcId="{0C579D04-43E7-412D-9E25-940FC9795A24}" destId="{BBE89B67-39DF-45D2-91A1-159DD80F18AD}" srcOrd="0" destOrd="0" presId="urn:microsoft.com/office/officeart/2008/layout/TitledPictureBlocks"/>
    <dgm:cxn modelId="{37ED781D-A14C-47CD-B7CC-75A99938E714}" srcId="{2E7D79E0-CFDD-4330-9239-4EBE5D1D568B}" destId="{C2E3E391-A6A1-42B1-8DA1-A4B351222C7C}" srcOrd="0" destOrd="0" parTransId="{655AF351-691B-43E1-929A-149C9200831B}" sibTransId="{FFCD5718-9797-4B0C-9C89-388310ED4C96}"/>
    <dgm:cxn modelId="{9FE6EB2E-3D21-004A-AE0B-7A8E08F3D35D}" type="presOf" srcId="{B513D15C-AB07-4CB4-A18A-F056594A15FC}" destId="{46E8CD95-FAE9-4849-8CFE-305571D8E313}" srcOrd="0" destOrd="0" presId="urn:microsoft.com/office/officeart/2008/layout/TitledPictureBlocks"/>
    <dgm:cxn modelId="{A0286C57-764E-EA4C-8C41-6D97F233034C}" type="presOf" srcId="{A0317FC6-CBD3-4285-9F70-DF16B3CCA318}" destId="{CD6A1072-19D6-4AC3-8791-D9B7C8D90ABF}" srcOrd="0" destOrd="0" presId="urn:microsoft.com/office/officeart/2008/layout/TitledPictureBlocks"/>
    <dgm:cxn modelId="{EAC6221C-1585-40FD-9605-FB66FE6DF297}" type="presOf" srcId="{9FEB4FDE-54A4-44AD-8522-563D812D02F2}" destId="{6D5454A6-FF4D-4DDE-9911-FD692A749EDF}" srcOrd="0" destOrd="0" presId="urn:microsoft.com/office/officeart/2008/layout/TitledPictureBlocks"/>
    <dgm:cxn modelId="{CA8E7E8A-1D42-114C-BB6A-827D92AC1B3C}" srcId="{9FEB4FDE-54A4-44AD-8522-563D812D02F2}" destId="{F2FD5384-2A06-D648-8879-2212E1971476}" srcOrd="3" destOrd="0" parTransId="{17F7BD2F-333E-B143-9B75-EF128D6A8566}" sibTransId="{A4B04447-A205-E746-9FA6-89A0C3B3F88B}"/>
    <dgm:cxn modelId="{2ED16B91-4318-714B-A96A-7AACD5450696}" type="presParOf" srcId="{6D5454A6-FF4D-4DDE-9911-FD692A749EDF}" destId="{888EE4E3-C069-4B77-A41B-A4C4845AEC33}" srcOrd="0" destOrd="0" presId="urn:microsoft.com/office/officeart/2008/layout/TitledPictureBlocks"/>
    <dgm:cxn modelId="{4CF3D2DC-CE08-7345-8DED-2843242650BC}" type="presParOf" srcId="{888EE4E3-C069-4B77-A41B-A4C4845AEC33}" destId="{BBE89B67-39DF-45D2-91A1-159DD80F18AD}" srcOrd="0" destOrd="0" presId="urn:microsoft.com/office/officeart/2008/layout/TitledPictureBlocks"/>
    <dgm:cxn modelId="{AE17A2AD-3F33-8C45-BA91-1FA1BFB0E7E8}" type="presParOf" srcId="{888EE4E3-C069-4B77-A41B-A4C4845AEC33}" destId="{1D23E0E4-4687-4185-9050-EF084636F03A}" srcOrd="1" destOrd="0" presId="urn:microsoft.com/office/officeart/2008/layout/TitledPictureBlocks"/>
    <dgm:cxn modelId="{D161A901-9B9A-1E4D-B5E8-FC31249BA3E4}" type="presParOf" srcId="{888EE4E3-C069-4B77-A41B-A4C4845AEC33}" destId="{1C3B6730-0190-471C-A7A0-CCADC39E2140}" srcOrd="2" destOrd="0" presId="urn:microsoft.com/office/officeart/2008/layout/TitledPictureBlocks"/>
    <dgm:cxn modelId="{606DF704-6260-EF47-ABC8-263278744181}" type="presParOf" srcId="{6D5454A6-FF4D-4DDE-9911-FD692A749EDF}" destId="{BC8966D0-B1F1-447D-954A-1CDCF179405D}" srcOrd="1" destOrd="0" presId="urn:microsoft.com/office/officeart/2008/layout/TitledPictureBlocks"/>
    <dgm:cxn modelId="{CE1D81AC-BCE5-1E47-89EB-24303E777F66}" type="presParOf" srcId="{6D5454A6-FF4D-4DDE-9911-FD692A749EDF}" destId="{86232DF7-20E6-492E-8A2C-C49555DEE966}" srcOrd="2" destOrd="0" presId="urn:microsoft.com/office/officeart/2008/layout/TitledPictureBlocks"/>
    <dgm:cxn modelId="{AEDC5D69-6B9C-8344-B7EF-64C41B51E9DC}" type="presParOf" srcId="{86232DF7-20E6-492E-8A2C-C49555DEE966}" destId="{CD6A1072-19D6-4AC3-8791-D9B7C8D90ABF}" srcOrd="0" destOrd="0" presId="urn:microsoft.com/office/officeart/2008/layout/TitledPictureBlocks"/>
    <dgm:cxn modelId="{97F9B361-EC8B-8344-B0C8-091EFA095CCE}" type="presParOf" srcId="{86232DF7-20E6-492E-8A2C-C49555DEE966}" destId="{F46B00B0-9627-45C5-9F47-ABD0C7A3A6BE}" srcOrd="1" destOrd="0" presId="urn:microsoft.com/office/officeart/2008/layout/TitledPictureBlocks"/>
    <dgm:cxn modelId="{0B1E43DA-69F5-074B-A056-250A2E1C0FB8}" type="presParOf" srcId="{86232DF7-20E6-492E-8A2C-C49555DEE966}" destId="{46E8CD95-FAE9-4849-8CFE-305571D8E313}" srcOrd="2" destOrd="0" presId="urn:microsoft.com/office/officeart/2008/layout/TitledPictureBlocks"/>
    <dgm:cxn modelId="{8924C5CF-FCBE-274D-BC5C-81BF6387C798}" type="presParOf" srcId="{6D5454A6-FF4D-4DDE-9911-FD692A749EDF}" destId="{EFB14D38-29B5-4CBC-A0B3-73675BD7A11D}" srcOrd="3" destOrd="0" presId="urn:microsoft.com/office/officeart/2008/layout/TitledPictureBlocks"/>
    <dgm:cxn modelId="{9AA82793-23A2-2E44-9372-CF900CDE4EE2}" type="presParOf" srcId="{6D5454A6-FF4D-4DDE-9911-FD692A749EDF}" destId="{DB7EF65E-955B-4E15-971D-448888E8D836}" srcOrd="4" destOrd="0" presId="urn:microsoft.com/office/officeart/2008/layout/TitledPictureBlocks"/>
    <dgm:cxn modelId="{54117215-6EC3-7B4C-AA0E-B29A73917D5B}" type="presParOf" srcId="{DB7EF65E-955B-4E15-971D-448888E8D836}" destId="{05517770-96A9-48CB-B9B6-2815BE532C61}" srcOrd="0" destOrd="0" presId="urn:microsoft.com/office/officeart/2008/layout/TitledPictureBlocks"/>
    <dgm:cxn modelId="{1BA84DBA-9EB4-E149-B1E6-E0BCDDEFEFE5}" type="presParOf" srcId="{DB7EF65E-955B-4E15-971D-448888E8D836}" destId="{AB10A009-A049-4316-975A-14E7613855ED}" srcOrd="1" destOrd="0" presId="urn:microsoft.com/office/officeart/2008/layout/TitledPictureBlocks"/>
    <dgm:cxn modelId="{0CC58553-87F5-D34C-B778-F6F21F3DBA28}" type="presParOf" srcId="{DB7EF65E-955B-4E15-971D-448888E8D836}" destId="{01EC0FC3-5982-441B-AFEF-26187CDBA9FA}" srcOrd="2" destOrd="0" presId="urn:microsoft.com/office/officeart/2008/layout/TitledPictureBlocks"/>
    <dgm:cxn modelId="{F45CC638-1071-9E41-8D67-C1BF6C56B1D0}" type="presParOf" srcId="{6D5454A6-FF4D-4DDE-9911-FD692A749EDF}" destId="{C68F1757-892B-D241-9009-34510E56A0AC}" srcOrd="5" destOrd="0" presId="urn:microsoft.com/office/officeart/2008/layout/TitledPictureBlocks"/>
    <dgm:cxn modelId="{5FF6A1E5-AECF-8D46-9D8C-29A766889820}" type="presParOf" srcId="{6D5454A6-FF4D-4DDE-9911-FD692A749EDF}" destId="{EE77D939-C466-BD4A-8E7B-9B1FB9106416}" srcOrd="6" destOrd="0" presId="urn:microsoft.com/office/officeart/2008/layout/TitledPictureBlocks"/>
    <dgm:cxn modelId="{0D4AAF89-423F-0B4E-8300-93807C4C563F}" type="presParOf" srcId="{EE77D939-C466-BD4A-8E7B-9B1FB9106416}" destId="{B1581618-5BA3-1F4D-9063-3EE20345864A}" srcOrd="0" destOrd="0" presId="urn:microsoft.com/office/officeart/2008/layout/TitledPictureBlocks"/>
    <dgm:cxn modelId="{48E77E05-7D73-324D-B6CF-19118A976776}" type="presParOf" srcId="{EE77D939-C466-BD4A-8E7B-9B1FB9106416}" destId="{021638DF-927E-7248-9A1E-C14979C373EC}" srcOrd="1" destOrd="0" presId="urn:microsoft.com/office/officeart/2008/layout/TitledPictureBlocks"/>
    <dgm:cxn modelId="{E22EC75C-CE73-B743-9131-039A891CC3F6}" type="presParOf" srcId="{EE77D939-C466-BD4A-8E7B-9B1FB9106416}" destId="{840AE10D-88A0-FA41-B723-402E809DC85A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3E0E4-4687-4185-9050-EF084636F03A}">
      <dsp:nvSpPr>
        <dsp:cNvPr id="0" name=""/>
        <dsp:cNvSpPr/>
      </dsp:nvSpPr>
      <dsp:spPr>
        <a:xfrm>
          <a:off x="888343" y="339220"/>
          <a:ext cx="1851357" cy="15686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B6730-0190-471C-A7A0-CCADC39E2140}">
      <dsp:nvSpPr>
        <dsp:cNvPr id="0" name=""/>
        <dsp:cNvSpPr/>
      </dsp:nvSpPr>
      <dsp:spPr>
        <a:xfrm>
          <a:off x="2493168" y="558733"/>
          <a:ext cx="877886" cy="913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Customer access page</a:t>
          </a:r>
          <a:endParaRPr lang="en-US" sz="1100" kern="1200"/>
        </a:p>
      </dsp:txBody>
      <dsp:txXfrm>
        <a:off x="2518880" y="584445"/>
        <a:ext cx="826462" cy="862282"/>
      </dsp:txXfrm>
    </dsp:sp>
    <dsp:sp modelId="{BBE89B67-39DF-45D2-91A1-159DD80F18AD}">
      <dsp:nvSpPr>
        <dsp:cNvPr id="0" name=""/>
        <dsp:cNvSpPr/>
      </dsp:nvSpPr>
      <dsp:spPr>
        <a:xfrm>
          <a:off x="888343" y="40113"/>
          <a:ext cx="1851357" cy="27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err="1" smtClean="0"/>
            <a:t>DataCustodian</a:t>
          </a:r>
          <a:endParaRPr lang="en-US" sz="1200" kern="1200"/>
        </a:p>
      </dsp:txBody>
      <dsp:txXfrm>
        <a:off x="888343" y="40113"/>
        <a:ext cx="1851357" cy="270114"/>
      </dsp:txXfrm>
    </dsp:sp>
    <dsp:sp modelId="{F46B00B0-9627-45C5-9F47-ABD0C7A3A6BE}">
      <dsp:nvSpPr>
        <dsp:cNvPr id="0" name=""/>
        <dsp:cNvSpPr/>
      </dsp:nvSpPr>
      <dsp:spPr>
        <a:xfrm>
          <a:off x="4815249" y="362169"/>
          <a:ext cx="1851357" cy="156864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8CD95-FAE9-4849-8CFE-305571D8E313}">
      <dsp:nvSpPr>
        <dsp:cNvPr id="0" name=""/>
        <dsp:cNvSpPr/>
      </dsp:nvSpPr>
      <dsp:spPr>
        <a:xfrm>
          <a:off x="6191457" y="581676"/>
          <a:ext cx="877886" cy="913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Customer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EUI page</a:t>
          </a:r>
          <a:endParaRPr lang="en-US" sz="1100" kern="1200" dirty="0"/>
        </a:p>
      </dsp:txBody>
      <dsp:txXfrm>
        <a:off x="6217169" y="607388"/>
        <a:ext cx="826462" cy="862282"/>
      </dsp:txXfrm>
    </dsp:sp>
    <dsp:sp modelId="{CD6A1072-19D6-4AC3-8791-D9B7C8D90ABF}">
      <dsp:nvSpPr>
        <dsp:cNvPr id="0" name=""/>
        <dsp:cNvSpPr/>
      </dsp:nvSpPr>
      <dsp:spPr>
        <a:xfrm>
          <a:off x="4815249" y="63059"/>
          <a:ext cx="1851357" cy="27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err="1" smtClean="0"/>
            <a:t>RetailCustomer</a:t>
          </a:r>
          <a:endParaRPr lang="en-US" sz="1200" kern="1200"/>
        </a:p>
      </dsp:txBody>
      <dsp:txXfrm>
        <a:off x="4815249" y="63059"/>
        <a:ext cx="1851357" cy="270114"/>
      </dsp:txXfrm>
    </dsp:sp>
    <dsp:sp modelId="{AB10A009-A049-4316-975A-14E7613855ED}">
      <dsp:nvSpPr>
        <dsp:cNvPr id="0" name=""/>
        <dsp:cNvSpPr/>
      </dsp:nvSpPr>
      <dsp:spPr>
        <a:xfrm>
          <a:off x="888343" y="2495355"/>
          <a:ext cx="1851357" cy="15686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C0FC3-5982-441B-AFEF-26187CDBA9FA}">
      <dsp:nvSpPr>
        <dsp:cNvPr id="0" name=""/>
        <dsp:cNvSpPr/>
      </dsp:nvSpPr>
      <dsp:spPr>
        <a:xfrm>
          <a:off x="2493168" y="2674755"/>
          <a:ext cx="877886" cy="913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Customer access page</a:t>
          </a:r>
          <a:endParaRPr lang="en-US" sz="1100" kern="1200" dirty="0"/>
        </a:p>
      </dsp:txBody>
      <dsp:txXfrm>
        <a:off x="2518880" y="2700467"/>
        <a:ext cx="826462" cy="862282"/>
      </dsp:txXfrm>
    </dsp:sp>
    <dsp:sp modelId="{05517770-96A9-48CB-B9B6-2815BE532C61}">
      <dsp:nvSpPr>
        <dsp:cNvPr id="0" name=""/>
        <dsp:cNvSpPr/>
      </dsp:nvSpPr>
      <dsp:spPr>
        <a:xfrm>
          <a:off x="888343" y="2156135"/>
          <a:ext cx="1851357" cy="27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err="1" smtClean="0"/>
            <a:t>ThirdParty</a:t>
          </a:r>
          <a:endParaRPr lang="en-US" sz="1200" kern="1200"/>
        </a:p>
      </dsp:txBody>
      <dsp:txXfrm>
        <a:off x="888343" y="2156135"/>
        <a:ext cx="1851357" cy="270114"/>
      </dsp:txXfrm>
    </dsp:sp>
    <dsp:sp modelId="{021638DF-927E-7248-9A1E-C14979C373EC}">
      <dsp:nvSpPr>
        <dsp:cNvPr id="0" name=""/>
        <dsp:cNvSpPr/>
      </dsp:nvSpPr>
      <dsp:spPr>
        <a:xfrm>
          <a:off x="3698288" y="2455242"/>
          <a:ext cx="1851357" cy="15686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AE10D-88A0-FA41-B723-402E809DC85A}">
      <dsp:nvSpPr>
        <dsp:cNvPr id="0" name=""/>
        <dsp:cNvSpPr/>
      </dsp:nvSpPr>
      <dsp:spPr>
        <a:xfrm>
          <a:off x="5303113" y="2674755"/>
          <a:ext cx="877886" cy="913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Management Dashboard</a:t>
          </a:r>
          <a:endParaRPr lang="en-US" sz="1100" kern="1200" dirty="0"/>
        </a:p>
      </dsp:txBody>
      <dsp:txXfrm>
        <a:off x="5328825" y="2700467"/>
        <a:ext cx="826462" cy="862282"/>
      </dsp:txXfrm>
    </dsp:sp>
    <dsp:sp modelId="{B1581618-5BA3-1F4D-9063-3EE20345864A}">
      <dsp:nvSpPr>
        <dsp:cNvPr id="0" name=""/>
        <dsp:cNvSpPr/>
      </dsp:nvSpPr>
      <dsp:spPr>
        <a:xfrm>
          <a:off x="3716543" y="2209801"/>
          <a:ext cx="1851357" cy="27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Developer</a:t>
          </a:r>
          <a:endParaRPr lang="en-US" sz="1200" kern="1200" dirty="0"/>
        </a:p>
      </dsp:txBody>
      <dsp:txXfrm>
        <a:off x="3716543" y="2209801"/>
        <a:ext cx="1851357" cy="27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5565068-870C-4AE7-8F23-3899E60F2B69}" type="datetimeFigureOut">
              <a:rPr lang="fr-FR"/>
              <a:pPr/>
              <a:t>11/21/11</a:t>
            </a:fld>
            <a:endParaRPr lang="fr-CA"/>
          </a:p>
        </p:txBody>
      </p:sp>
      <p:sp>
        <p:nvSpPr>
          <p:cNvPr id="13316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1331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77617D7-E4D1-47C6-B6D0-1FE1EEAA099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368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w Cen M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5000" cap="all" baseline="0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DATE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86200" cy="94725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3276600" y="718653"/>
            <a:ext cx="457200" cy="457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886200" y="235803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60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SMART GRID INTEROPERABILITY PANEL</a:t>
            </a:r>
            <a:endParaRPr lang="en-US" sz="2400" b="1" spc="60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37895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8382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F66B34-5D9A-45D3-ADC6-5DA79B805350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ftr" sz="quarter" idx="15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133CAE7-8186-4B50-A208-CC9771FB4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D0286A-5DE8-4D7C-8BCE-B485BCBF2105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16629282-C3CD-47DA-BB17-DC6CDC68EF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1"/>
          <p:cNvSpPr>
            <a:spLocks noGrp="1"/>
          </p:cNvSpPr>
          <p:nvPr>
            <p:ph type="ftr" sz="quarter" idx="12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3886200" cy="4866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4844901" y="1295400"/>
            <a:ext cx="3886200" cy="4866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35CDC0-23B3-4739-A885-ADD968306093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0854CEF-D6BD-4099-A25B-CE34CAF46F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1"/>
          <p:cNvSpPr>
            <a:spLocks noGrp="1"/>
          </p:cNvSpPr>
          <p:nvPr>
            <p:ph type="ftr" sz="quarter" idx="17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4"/>
          </p:nvPr>
        </p:nvSpPr>
        <p:spPr>
          <a:xfrm>
            <a:off x="4800600" y="21336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8"/>
          </p:nvPr>
        </p:nvSpPr>
        <p:spPr>
          <a:xfrm>
            <a:off x="609600" y="1295400"/>
            <a:ext cx="3886200" cy="762000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800600" y="1295400"/>
            <a:ext cx="3886200" cy="762000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0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9E71E2-99E6-4D76-A856-ED694A20603E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79FA122-3E11-4BD6-9361-73899A54B3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1"/>
          <p:cNvSpPr>
            <a:spLocks noGrp="1"/>
          </p:cNvSpPr>
          <p:nvPr>
            <p:ph type="ftr" sz="quarter" idx="22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3F79D0-469F-4526-B5C0-EE49652C6230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ftr" sz="quarter" idx="11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1D3BC-0408-4D33-A480-2622FE9F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869A53-8E8D-446B-87C1-17DD91DBCB20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3" name="Rectangle 4"/>
          <p:cNvSpPr>
            <a:spLocks noGrp="1"/>
          </p:cNvSpPr>
          <p:nvPr>
            <p:ph type="ftr" sz="quarter" idx="11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>
          <a:xfrm>
            <a:off x="0" y="63246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4B395E-2FCB-4E2E-990E-10F56B12B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dde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869950"/>
          </a:xfrm>
        </p:spPr>
        <p:txBody>
          <a:bodyPr>
            <a:normAutofit/>
          </a:bodyPr>
          <a:lstStyle>
            <a:lvl1pPr algn="l">
              <a:buNone/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303283"/>
            <a:ext cx="1600200" cy="4868917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4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  <a:lvl2pPr>
              <a:buNone/>
              <a:defRPr sz="12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2pPr>
            <a:lvl3pPr>
              <a:buNone/>
              <a:defRPr sz="10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3pPr>
            <a:lvl4pPr>
              <a:buNone/>
              <a:defRPr sz="90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4pPr>
            <a:lvl5pPr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2362200" y="1295400"/>
            <a:ext cx="664234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CA076D-04B6-4DC6-9090-9AEA437FCC2B}" type="datetime1">
              <a:rPr lang="en-US"/>
              <a:pPr/>
              <a:t>11/21/11</a:t>
            </a:fld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ftr" sz="quarter" idx="15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88C094-1E50-4FAD-9D5E-EC5520DA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89837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24000" y="0"/>
            <a:ext cx="7620000" cy="464820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92924AF3-F661-45A3-B851-6C974F5A9C5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02320" cy="838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774" y="1309689"/>
            <a:ext cx="8399145" cy="492918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9906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4295D0F-AE6A-4335-984F-C82763EB9C8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715000"/>
            <a:ext cx="1620520" cy="1047750"/>
          </a:xfrm>
          <a:prstGeom prst="rect">
            <a:avLst/>
          </a:prstGeom>
        </p:spPr>
      </p:pic>
      <p:sp>
        <p:nvSpPr>
          <p:cNvPr id="11" name="Rectangle 6"/>
          <p:cNvSpPr>
            <a:spLocks noGrp="1"/>
          </p:cNvSpPr>
          <p:nvPr>
            <p:ph type="dt" sz="half" idx="2"/>
          </p:nvPr>
        </p:nvSpPr>
        <p:spPr>
          <a:xfrm>
            <a:off x="6096000" y="6340475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51D0286A-5DE8-4D7C-8BCE-B485BCBF2105}" type="datetime1">
              <a:rPr lang="en-US" smtClean="0"/>
              <a:pPr/>
              <a:t>11/21/11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340475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/>
          </a:p>
        </p:txBody>
      </p:sp>
      <p:pic>
        <p:nvPicPr>
          <p:cNvPr id="3" name="Picture 2" descr="Title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0"/>
            <a:ext cx="3200400" cy="6439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B7785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776A5B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OpenESPI/Portal" TargetMode="Externa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38600"/>
            <a:ext cx="8534400" cy="1828800"/>
          </a:xfrm>
        </p:spPr>
        <p:txBody>
          <a:bodyPr>
            <a:normAutofit/>
          </a:bodyPr>
          <a:lstStyle/>
          <a:p>
            <a:r>
              <a:rPr lang="en-US" cap="none" dirty="0" err="1" smtClean="0"/>
              <a:t>O</a:t>
            </a:r>
            <a:r>
              <a:rPr lang="en-US" sz="4800" cap="none" dirty="0" err="1" smtClean="0"/>
              <a:t>pen</a:t>
            </a:r>
            <a:r>
              <a:rPr lang="en-US" dirty="0" err="1" smtClean="0"/>
              <a:t>ESPI</a:t>
            </a:r>
            <a:r>
              <a:rPr lang="en-US" dirty="0" smtClean="0"/>
              <a:t> </a:t>
            </a:r>
            <a:r>
              <a:rPr lang="en-US" cap="none" dirty="0" smtClean="0"/>
              <a:t>Development</a:t>
            </a:r>
            <a:r>
              <a:rPr lang="en-US" dirty="0" smtClean="0"/>
              <a:t> </a:t>
            </a:r>
            <a:r>
              <a:rPr lang="en-US" cap="none" dirty="0" smtClean="0"/>
              <a:t>Project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Development and Test Environment</a:t>
            </a:r>
          </a:p>
          <a:p>
            <a:r>
              <a:rPr lang="en-US" dirty="0" smtClean="0"/>
              <a:t>Marty Burns, </a:t>
            </a:r>
            <a:r>
              <a:rPr lang="en-US" dirty="0" err="1" smtClean="0"/>
              <a:t>Hypertek</a:t>
            </a:r>
            <a:r>
              <a:rPr lang="en-US" dirty="0" smtClean="0"/>
              <a:t> Inc.</a:t>
            </a:r>
            <a:br>
              <a:rPr lang="en-US" dirty="0" smtClean="0"/>
            </a:br>
            <a:r>
              <a:rPr lang="en-US" dirty="0" smtClean="0"/>
              <a:t>John Teeter, People Power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0400" y="1752600"/>
            <a:ext cx="5715000" cy="2756554"/>
            <a:chOff x="152400" y="1447800"/>
            <a:chExt cx="8839200" cy="4381007"/>
          </a:xfrm>
        </p:grpSpPr>
        <p:sp>
          <p:nvSpPr>
            <p:cNvPr id="5" name="Cube 4"/>
            <p:cNvSpPr/>
            <p:nvPr/>
          </p:nvSpPr>
          <p:spPr>
            <a:xfrm>
              <a:off x="3505200" y="1447800"/>
              <a:ext cx="2209800" cy="6096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Retail Consumer</a:t>
              </a:r>
              <a:endParaRPr lang="en-US" sz="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28800" y="2667000"/>
              <a:ext cx="1905000" cy="3048000"/>
              <a:chOff x="1295400" y="2667000"/>
              <a:chExt cx="1905000" cy="3048000"/>
            </a:xfrm>
          </p:grpSpPr>
          <p:sp>
            <p:nvSpPr>
              <p:cNvPr id="30" name="Cube 29"/>
              <p:cNvSpPr/>
              <p:nvPr/>
            </p:nvSpPr>
            <p:spPr>
              <a:xfrm>
                <a:off x="1295400" y="5105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Linux/Windows/OSX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Cube 30"/>
              <p:cNvSpPr/>
              <p:nvPr/>
            </p:nvSpPr>
            <p:spPr>
              <a:xfrm>
                <a:off x="1295400" y="4648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Tomcat/Apache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Cube 31"/>
              <p:cNvSpPr/>
              <p:nvPr/>
            </p:nvSpPr>
            <p:spPr>
              <a:xfrm>
                <a:off x="1295400" y="4038600"/>
                <a:ext cx="9144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Data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Cube 32"/>
              <p:cNvSpPr/>
              <p:nvPr/>
            </p:nvSpPr>
            <p:spPr>
              <a:xfrm>
                <a:off x="1981200" y="4038600"/>
                <a:ext cx="12192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Framework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4" name="Cube 33"/>
              <p:cNvSpPr/>
              <p:nvPr/>
            </p:nvSpPr>
            <p:spPr>
              <a:xfrm>
                <a:off x="1295400" y="3581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Apache Wink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1295400" y="3124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Social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Cube 35"/>
              <p:cNvSpPr/>
              <p:nvPr/>
            </p:nvSpPr>
            <p:spPr>
              <a:xfrm>
                <a:off x="1295400" y="2667000"/>
                <a:ext cx="1905000" cy="60960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Third Party</a:t>
                </a:r>
                <a:endParaRPr lang="en-US" sz="800" dirty="0"/>
              </a:p>
            </p:txBody>
          </p:sp>
        </p:grpSp>
        <p:sp>
          <p:nvSpPr>
            <p:cNvPr id="7" name="Can 6"/>
            <p:cNvSpPr/>
            <p:nvPr/>
          </p:nvSpPr>
          <p:spPr>
            <a:xfrm>
              <a:off x="152400" y="4419600"/>
              <a:ext cx="1295400" cy="10668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EUI</a:t>
              </a:r>
            </a:p>
            <a:p>
              <a:pPr algn="ctr"/>
              <a:r>
                <a:rPr lang="en-US" sz="800" dirty="0" smtClean="0"/>
                <a:t>Repository</a:t>
              </a:r>
              <a:endParaRPr lang="en-US" sz="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486400" y="2667000"/>
              <a:ext cx="1905000" cy="3048000"/>
              <a:chOff x="1295400" y="2667000"/>
              <a:chExt cx="1905000" cy="3048000"/>
            </a:xfrm>
          </p:grpSpPr>
          <p:sp>
            <p:nvSpPr>
              <p:cNvPr id="23" name="Cube 22"/>
              <p:cNvSpPr/>
              <p:nvPr/>
            </p:nvSpPr>
            <p:spPr>
              <a:xfrm>
                <a:off x="1295400" y="5105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Linux/Windows/OSX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Cube 23"/>
              <p:cNvSpPr/>
              <p:nvPr/>
            </p:nvSpPr>
            <p:spPr>
              <a:xfrm>
                <a:off x="1295400" y="4648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Tomcat/Apache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Cube 24"/>
              <p:cNvSpPr/>
              <p:nvPr/>
            </p:nvSpPr>
            <p:spPr>
              <a:xfrm>
                <a:off x="1295400" y="4038600"/>
                <a:ext cx="12954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Framework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Cube 25"/>
              <p:cNvSpPr/>
              <p:nvPr/>
            </p:nvSpPr>
            <p:spPr>
              <a:xfrm>
                <a:off x="2362200" y="4038600"/>
                <a:ext cx="8382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Data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Cube 26"/>
              <p:cNvSpPr/>
              <p:nvPr/>
            </p:nvSpPr>
            <p:spPr>
              <a:xfrm>
                <a:off x="1295400" y="3581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Apache Wink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1295400" y="3124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Social</a:t>
                </a:r>
                <a:endPara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Cube 28"/>
              <p:cNvSpPr/>
              <p:nvPr/>
            </p:nvSpPr>
            <p:spPr>
              <a:xfrm>
                <a:off x="1295400" y="2667000"/>
                <a:ext cx="1905000" cy="60960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Data Custodian</a:t>
                </a:r>
                <a:endParaRPr lang="en-US" sz="800" dirty="0"/>
              </a:p>
            </p:txBody>
          </p:sp>
        </p:grpSp>
        <p:sp>
          <p:nvSpPr>
            <p:cNvPr id="9" name="Can 8"/>
            <p:cNvSpPr/>
            <p:nvPr/>
          </p:nvSpPr>
          <p:spPr>
            <a:xfrm>
              <a:off x="7696200" y="4572000"/>
              <a:ext cx="1295400" cy="10668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EUI</a:t>
              </a:r>
            </a:p>
            <a:p>
              <a:pPr algn="ctr"/>
              <a:r>
                <a:rPr lang="en-US" sz="800" dirty="0" smtClean="0"/>
                <a:t>Repository</a:t>
              </a:r>
              <a:endParaRPr lang="en-US" sz="800" dirty="0"/>
            </a:p>
          </p:txBody>
        </p:sp>
        <p:cxnSp>
          <p:nvCxnSpPr>
            <p:cNvPr id="10" name="Straight Arrow Connector 9"/>
            <p:cNvCxnSpPr>
              <a:stCxn id="35" idx="4"/>
            </p:cNvCxnSpPr>
            <p:nvPr/>
          </p:nvCxnSpPr>
          <p:spPr>
            <a:xfrm flipV="1">
              <a:off x="3581400" y="2057400"/>
              <a:ext cx="762000" cy="1447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8" idx="2"/>
              <a:endCxn id="35" idx="4"/>
            </p:cNvCxnSpPr>
            <p:nvPr/>
          </p:nvCxnSpPr>
          <p:spPr>
            <a:xfrm flipH="1">
              <a:off x="3581400" y="35052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28" idx="2"/>
            </p:cNvCxnSpPr>
            <p:nvPr/>
          </p:nvCxnSpPr>
          <p:spPr>
            <a:xfrm>
              <a:off x="4724400" y="2057400"/>
              <a:ext cx="762000" cy="1447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4" idx="4"/>
              <a:endCxn id="27" idx="2"/>
            </p:cNvCxnSpPr>
            <p:nvPr/>
          </p:nvCxnSpPr>
          <p:spPr>
            <a:xfrm>
              <a:off x="3581400" y="39624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6" idx="4"/>
            </p:cNvCxnSpPr>
            <p:nvPr/>
          </p:nvCxnSpPr>
          <p:spPr>
            <a:xfrm>
              <a:off x="7200900" y="4514850"/>
              <a:ext cx="571500" cy="590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2" idx="2"/>
              <a:endCxn id="7" idx="4"/>
            </p:cNvCxnSpPr>
            <p:nvPr/>
          </p:nvCxnSpPr>
          <p:spPr>
            <a:xfrm flipH="1">
              <a:off x="1447800" y="4514850"/>
              <a:ext cx="381000" cy="4381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1" idx="4"/>
              <a:endCxn id="24" idx="2"/>
            </p:cNvCxnSpPr>
            <p:nvPr/>
          </p:nvCxnSpPr>
          <p:spPr>
            <a:xfrm>
              <a:off x="3581400" y="50292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0" idx="4"/>
              <a:endCxn id="23" idx="2"/>
            </p:cNvCxnSpPr>
            <p:nvPr/>
          </p:nvCxnSpPr>
          <p:spPr>
            <a:xfrm>
              <a:off x="3581400" y="54864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33799" y="5486401"/>
              <a:ext cx="1832707" cy="34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ISO Stack (IPv6/IPv4)</a:t>
              </a:r>
              <a:endParaRPr lang="en-US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7982" y="5057000"/>
              <a:ext cx="1264092" cy="34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HTTP/HTTPS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05936" y="4596532"/>
              <a:ext cx="1713700" cy="34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RESTful</a:t>
              </a:r>
              <a:r>
                <a:rPr lang="en-US" sz="800" dirty="0" smtClean="0"/>
                <a:t> Exchanges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8600" y="3962399"/>
              <a:ext cx="940155" cy="34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AtomPub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0133" y="3059667"/>
              <a:ext cx="735457" cy="342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OAuth</a:t>
              </a:r>
              <a:endParaRPr lang="en-US" sz="800" dirty="0"/>
            </a:p>
          </p:txBody>
        </p:sp>
      </p:grpSp>
      <p:pic>
        <p:nvPicPr>
          <p:cNvPr id="37" name="Picture 36" descr="Stacks_Description_Cover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" y="6096000"/>
            <a:ext cx="840198" cy="609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90600" y="6096000"/>
            <a:ext cx="128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 </a:t>
            </a:r>
            <a:r>
              <a:rPr lang="en-US" sz="1400" dirty="0" err="1" smtClean="0"/>
              <a:t>EnergyOS</a:t>
            </a:r>
            <a:endParaRPr lang="en-US" sz="1400" dirty="0" smtClean="0"/>
          </a:p>
          <a:p>
            <a:r>
              <a:rPr lang="en-US" sz="1400" dirty="0" smtClean="0"/>
              <a:t>Project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10200" y="3657600"/>
            <a:ext cx="123168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6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 Source Community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Proposed development environment and development components</a:t>
            </a:r>
          </a:p>
          <a:p>
            <a:r>
              <a:rPr lang="en-US" dirty="0" smtClean="0"/>
              <a:t>Possible component model</a:t>
            </a:r>
          </a:p>
          <a:p>
            <a:r>
              <a:rPr lang="en-US" dirty="0" smtClean="0"/>
              <a:t>Test environment</a:t>
            </a:r>
          </a:p>
          <a:p>
            <a:r>
              <a:rPr lang="en-US" dirty="0" smtClean="0"/>
              <a:t>Development Dashboard</a:t>
            </a:r>
          </a:p>
          <a:p>
            <a:r>
              <a:rPr lang="en-US" dirty="0" smtClean="0"/>
              <a:t>Initial Java Packages – Followed by C++</a:t>
            </a:r>
          </a:p>
          <a:p>
            <a:r>
              <a:rPr lang="en-US" dirty="0" smtClean="0"/>
              <a:t>Implementation is Underway</a:t>
            </a:r>
          </a:p>
          <a:p>
            <a:r>
              <a:rPr lang="en-US" dirty="0" smtClean="0"/>
              <a:t>Join the Community: </a:t>
            </a:r>
            <a:r>
              <a:rPr lang="en-US" dirty="0" err="1" smtClean="0"/>
              <a:t>www.openespi.org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0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Development</a:t>
            </a:r>
            <a:r>
              <a:rPr lang="fr-CA" dirty="0" smtClean="0"/>
              <a:t> </a:t>
            </a:r>
            <a:r>
              <a:rPr lang="fr-CA" dirty="0" err="1" smtClean="0"/>
              <a:t>Environment</a:t>
            </a:r>
            <a:endParaRPr lang="fr-CA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 err="1" smtClean="0"/>
              <a:t>Delopment</a:t>
            </a:r>
            <a:r>
              <a:rPr lang="fr-CA" dirty="0" smtClean="0"/>
              <a:t> and test </a:t>
            </a:r>
            <a:r>
              <a:rPr lang="fr-CA" dirty="0" err="1" smtClean="0"/>
              <a:t>environment</a:t>
            </a:r>
            <a:r>
              <a:rPr lang="fr-CA" dirty="0" smtClean="0"/>
              <a:t> </a:t>
            </a:r>
          </a:p>
          <a:p>
            <a:pPr lvl="1"/>
            <a:r>
              <a:rPr lang="fr-CA" dirty="0" err="1" smtClean="0"/>
              <a:t>Eclipse</a:t>
            </a:r>
            <a:r>
              <a:rPr lang="fr-CA" dirty="0" smtClean="0"/>
              <a:t> IDE for </a:t>
            </a:r>
            <a:r>
              <a:rPr lang="fr-CA" dirty="0" err="1" smtClean="0"/>
              <a:t>project</a:t>
            </a:r>
            <a:r>
              <a:rPr lang="fr-CA" dirty="0" smtClean="0"/>
              <a:t> </a:t>
            </a:r>
            <a:r>
              <a:rPr lang="fr-CA" dirty="0" err="1" smtClean="0"/>
              <a:t>development</a:t>
            </a:r>
            <a:endParaRPr lang="fr-CA" dirty="0" smtClean="0"/>
          </a:p>
          <a:p>
            <a:pPr lvl="1"/>
            <a:r>
              <a:rPr lang="fr-CA" dirty="0" smtClean="0"/>
              <a:t>Use Java (</a:t>
            </a:r>
            <a:r>
              <a:rPr lang="fr-CA" dirty="0" err="1" smtClean="0"/>
              <a:t>followed</a:t>
            </a:r>
            <a:r>
              <a:rPr lang="fr-CA" dirty="0" smtClean="0"/>
              <a:t> by C++) as </a:t>
            </a:r>
            <a:r>
              <a:rPr lang="fr-CA" dirty="0" err="1" smtClean="0"/>
              <a:t>development</a:t>
            </a:r>
            <a:r>
              <a:rPr lang="fr-CA" dirty="0" smtClean="0"/>
              <a:t> </a:t>
            </a:r>
            <a:r>
              <a:rPr lang="fr-CA" dirty="0" err="1" smtClean="0"/>
              <a:t>languages</a:t>
            </a:r>
            <a:endParaRPr lang="fr-CA" dirty="0" smtClean="0"/>
          </a:p>
          <a:p>
            <a:pPr lvl="2"/>
            <a:r>
              <a:rPr lang="fr-CA" dirty="0" err="1" smtClean="0"/>
              <a:t>Produce</a:t>
            </a:r>
            <a:r>
              <a:rPr lang="fr-CA" dirty="0" smtClean="0"/>
              <a:t> class </a:t>
            </a:r>
            <a:r>
              <a:rPr lang="fr-CA" dirty="0" err="1" smtClean="0"/>
              <a:t>libraries</a:t>
            </a:r>
            <a:r>
              <a:rPr lang="fr-CA" dirty="0" smtClean="0"/>
              <a:t> for </a:t>
            </a:r>
            <a:r>
              <a:rPr lang="fr-CA" dirty="0" err="1" smtClean="0"/>
              <a:t>DataCustodian</a:t>
            </a:r>
            <a:r>
              <a:rPr lang="fr-CA" dirty="0" smtClean="0"/>
              <a:t>, </a:t>
            </a:r>
            <a:r>
              <a:rPr lang="fr-CA" dirty="0" err="1" smtClean="0"/>
              <a:t>RetailCustomer</a:t>
            </a:r>
            <a:r>
              <a:rPr lang="fr-CA" dirty="0" smtClean="0"/>
              <a:t>, and </a:t>
            </a:r>
            <a:r>
              <a:rPr lang="fr-CA" dirty="0" err="1" smtClean="0"/>
              <a:t>ThirdParty</a:t>
            </a:r>
            <a:endParaRPr lang="fr-CA" dirty="0" smtClean="0"/>
          </a:p>
          <a:p>
            <a:pPr lvl="1"/>
            <a:r>
              <a:rPr lang="fr-CA" dirty="0" err="1" smtClean="0"/>
              <a:t>Spring</a:t>
            </a:r>
            <a:r>
              <a:rPr lang="fr-CA" dirty="0" smtClean="0"/>
              <a:t> Framework/</a:t>
            </a:r>
            <a:r>
              <a:rPr lang="fr-CA" dirty="0" err="1" smtClean="0"/>
              <a:t>Spring</a:t>
            </a:r>
            <a:r>
              <a:rPr lang="fr-CA" dirty="0" smtClean="0"/>
              <a:t> Social for </a:t>
            </a:r>
            <a:r>
              <a:rPr lang="fr-CA" dirty="0" err="1" smtClean="0"/>
              <a:t>Oauth</a:t>
            </a:r>
            <a:r>
              <a:rPr lang="fr-CA" dirty="0" smtClean="0"/>
              <a:t> Support</a:t>
            </a:r>
          </a:p>
          <a:p>
            <a:pPr lvl="1"/>
            <a:r>
              <a:rPr lang="fr-CA" dirty="0" smtClean="0"/>
              <a:t>Apache Wink for </a:t>
            </a:r>
            <a:r>
              <a:rPr lang="fr-CA" dirty="0" err="1" smtClean="0"/>
              <a:t>AtomPub</a:t>
            </a:r>
            <a:r>
              <a:rPr lang="fr-CA" dirty="0" smtClean="0"/>
              <a:t> Support</a:t>
            </a:r>
          </a:p>
          <a:p>
            <a:pPr lvl="1"/>
            <a:r>
              <a:rPr lang="fr-CA" dirty="0" smtClean="0"/>
              <a:t>Use Firefox as the host web browser</a:t>
            </a:r>
          </a:p>
          <a:p>
            <a:pPr lvl="1"/>
            <a:r>
              <a:rPr lang="fr-CA" dirty="0" smtClean="0"/>
              <a:t>Use Apache/</a:t>
            </a:r>
            <a:r>
              <a:rPr lang="fr-CA" dirty="0" err="1" smtClean="0"/>
              <a:t>Tomcat</a:t>
            </a:r>
            <a:r>
              <a:rPr lang="fr-CA" dirty="0" smtClean="0"/>
              <a:t> as the web server </a:t>
            </a:r>
            <a:r>
              <a:rPr lang="fr-CA" dirty="0" err="1" smtClean="0"/>
              <a:t>with</a:t>
            </a:r>
            <a:r>
              <a:rPr lang="fr-CA" dirty="0" smtClean="0"/>
              <a:t> PHP support</a:t>
            </a:r>
          </a:p>
          <a:p>
            <a:pPr lvl="1"/>
            <a:r>
              <a:rPr lang="fr-CA" dirty="0" err="1" smtClean="0"/>
              <a:t>JUnit</a:t>
            </a:r>
            <a:r>
              <a:rPr lang="fr-CA" dirty="0" smtClean="0"/>
              <a:t> and </a:t>
            </a:r>
            <a:r>
              <a:rPr lang="fr-CA" dirty="0" err="1" smtClean="0"/>
              <a:t>Spring</a:t>
            </a:r>
            <a:r>
              <a:rPr lang="fr-CA" dirty="0" smtClean="0"/>
              <a:t> Framework </a:t>
            </a:r>
            <a:r>
              <a:rPr lang="fr-CA" dirty="0" err="1" smtClean="0"/>
              <a:t>Testing</a:t>
            </a:r>
            <a:r>
              <a:rPr lang="fr-CA" dirty="0" smtClean="0"/>
              <a:t> </a:t>
            </a:r>
            <a:r>
              <a:rPr lang="fr-CA" dirty="0" err="1" smtClean="0"/>
              <a:t>Environments</a:t>
            </a:r>
            <a:endParaRPr lang="fr-CA" dirty="0" smtClean="0"/>
          </a:p>
          <a:p>
            <a:pPr lvl="1"/>
            <a:r>
              <a:rPr lang="fr-CA" dirty="0" smtClean="0"/>
              <a:t>Use </a:t>
            </a:r>
            <a:r>
              <a:rPr lang="fr-CA" dirty="0" err="1" smtClean="0"/>
              <a:t>Selenium</a:t>
            </a:r>
            <a:r>
              <a:rPr lang="fr-CA" dirty="0" smtClean="0"/>
              <a:t> for test orchestration and </a:t>
            </a:r>
            <a:r>
              <a:rPr lang="fr-CA" dirty="0" err="1" smtClean="0"/>
              <a:t>target</a:t>
            </a:r>
            <a:r>
              <a:rPr lang="fr-CA" dirty="0" smtClean="0"/>
              <a:t> stimulus</a:t>
            </a:r>
          </a:p>
          <a:p>
            <a:pPr lvl="1"/>
            <a:r>
              <a:rPr lang="fr-CA" dirty="0" smtClean="0"/>
              <a:t>Use a web page for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actor</a:t>
            </a:r>
            <a:r>
              <a:rPr lang="fr-CA" dirty="0" smtClean="0"/>
              <a:t> as the test </a:t>
            </a:r>
            <a:r>
              <a:rPr lang="fr-CA" dirty="0" err="1" smtClean="0"/>
              <a:t>harness</a:t>
            </a:r>
            <a:r>
              <a:rPr lang="fr-CA" dirty="0" smtClean="0"/>
              <a:t> </a:t>
            </a:r>
          </a:p>
          <a:p>
            <a:pPr lvl="1"/>
            <a:r>
              <a:rPr lang="fr-CA" dirty="0" err="1" smtClean="0"/>
              <a:t>Logging</a:t>
            </a:r>
            <a:r>
              <a:rPr lang="fr-CA" dirty="0" smtClean="0"/>
              <a:t> via </a:t>
            </a:r>
            <a:r>
              <a:rPr lang="fr-CA" dirty="0" err="1" smtClean="0"/>
              <a:t>wireshark</a:t>
            </a:r>
            <a:endParaRPr lang="fr-CA" dirty="0" smtClean="0"/>
          </a:p>
          <a:p>
            <a:pPr lvl="1"/>
            <a:r>
              <a:rPr lang="fr-CA" dirty="0" err="1" smtClean="0"/>
              <a:t>Sample</a:t>
            </a:r>
            <a:r>
              <a:rPr lang="fr-CA" dirty="0"/>
              <a:t> </a:t>
            </a:r>
            <a:r>
              <a:rPr lang="fr-CA" dirty="0" smtClean="0"/>
              <a:t>Services Portal: http://</a:t>
            </a:r>
            <a:r>
              <a:rPr lang="fr-CA" dirty="0" err="1" smtClean="0"/>
              <a:t>www.openespi.org</a:t>
            </a:r>
            <a:r>
              <a:rPr lang="fr-CA" dirty="0" smtClean="0"/>
              <a:t>/portal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Model/View/</a:t>
            </a:r>
            <a:r>
              <a:rPr lang="en-US" dirty="0" err="1" smtClean="0"/>
              <a:t>Controler</a:t>
            </a:r>
            <a:r>
              <a:rPr lang="en-US" dirty="0" smtClean="0"/>
              <a:t> Component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1752600"/>
            <a:ext cx="726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SW Components – </a:t>
            </a:r>
            <a:r>
              <a:rPr lang="en-US" dirty="0" err="1" smtClean="0"/>
              <a:t>DataCustodian</a:t>
            </a:r>
            <a:r>
              <a:rPr lang="en-US" dirty="0" smtClean="0"/>
              <a:t>, </a:t>
            </a:r>
            <a:r>
              <a:rPr lang="en-US" dirty="0" err="1" smtClean="0"/>
              <a:t>ThirdParty</a:t>
            </a:r>
            <a:r>
              <a:rPr lang="en-US" dirty="0" smtClean="0"/>
              <a:t>, </a:t>
            </a:r>
            <a:r>
              <a:rPr lang="en-US" dirty="0" err="1" smtClean="0"/>
              <a:t>RetailCustomer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8269" y="3594520"/>
            <a:ext cx="544546" cy="24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OAuth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41058" y="3250114"/>
            <a:ext cx="1104779" cy="24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Atom Publishing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00200" y="2667000"/>
            <a:ext cx="5029199" cy="1676397"/>
            <a:chOff x="3124200" y="3276610"/>
            <a:chExt cx="1797473" cy="594704"/>
          </a:xfrm>
        </p:grpSpPr>
        <p:grpSp>
          <p:nvGrpSpPr>
            <p:cNvPr id="6" name="Group 5"/>
            <p:cNvGrpSpPr/>
            <p:nvPr/>
          </p:nvGrpSpPr>
          <p:grpSpPr>
            <a:xfrm>
              <a:off x="3886200" y="3276610"/>
              <a:ext cx="457200" cy="594704"/>
              <a:chOff x="3886200" y="5816679"/>
              <a:chExt cx="533400" cy="70713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86200" y="5965677"/>
                <a:ext cx="533400" cy="5581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86200" y="5816679"/>
                <a:ext cx="533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Actor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H="1">
              <a:off x="3133726" y="3582053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124201" y="3704289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124200" y="3818484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356485" y="3628027"/>
              <a:ext cx="565188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937548" y="3946776"/>
            <a:ext cx="1360886" cy="24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Target Test Stimulus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5056" y="3488217"/>
            <a:ext cx="728623" cy="247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Back End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51816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Shared Information 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629400" y="3200400"/>
            <a:ext cx="1279212" cy="1323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EUI</a:t>
            </a:r>
          </a:p>
          <a:p>
            <a:pPr algn="ctr"/>
            <a:r>
              <a:rPr lang="en-US" dirty="0" smtClean="0"/>
              <a:t>Conformant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29400" y="2590800"/>
            <a:ext cx="127921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8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OpenESPI</a:t>
            </a:r>
            <a:r>
              <a:rPr lang="en-US" dirty="0" smtClean="0"/>
              <a:t> Deployment Packaging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52400" y="1447800"/>
            <a:ext cx="8839200" cy="4267200"/>
            <a:chOff x="152400" y="1447800"/>
            <a:chExt cx="8839200" cy="4267200"/>
          </a:xfrm>
        </p:grpSpPr>
        <p:sp>
          <p:nvSpPr>
            <p:cNvPr id="3" name="Cube 2"/>
            <p:cNvSpPr/>
            <p:nvPr/>
          </p:nvSpPr>
          <p:spPr>
            <a:xfrm>
              <a:off x="3505200" y="1447800"/>
              <a:ext cx="2209800" cy="6096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Retail Consumer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28800" y="2667000"/>
              <a:ext cx="1905000" cy="3048000"/>
              <a:chOff x="1295400" y="2667000"/>
              <a:chExt cx="1905000" cy="3048000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1295400" y="5105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Linux/Windows/OSX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" name="Cube 5"/>
              <p:cNvSpPr/>
              <p:nvPr/>
            </p:nvSpPr>
            <p:spPr>
              <a:xfrm>
                <a:off x="1295400" y="4648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Tomcat/Apache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1295400" y="4038600"/>
                <a:ext cx="9144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Data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Cube 7"/>
              <p:cNvSpPr/>
              <p:nvPr/>
            </p:nvSpPr>
            <p:spPr>
              <a:xfrm>
                <a:off x="1981200" y="4038600"/>
                <a:ext cx="12192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Framework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ube 8"/>
              <p:cNvSpPr/>
              <p:nvPr/>
            </p:nvSpPr>
            <p:spPr>
              <a:xfrm>
                <a:off x="1295400" y="3581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Apache Wink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1295400" y="3124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Social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1295400" y="2667000"/>
                <a:ext cx="1905000" cy="60960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Third Party</a:t>
                </a:r>
                <a:endParaRPr lang="en-US" dirty="0"/>
              </a:p>
            </p:txBody>
          </p:sp>
        </p:grpSp>
        <p:sp>
          <p:nvSpPr>
            <p:cNvPr id="14" name="Can 13"/>
            <p:cNvSpPr/>
            <p:nvPr/>
          </p:nvSpPr>
          <p:spPr>
            <a:xfrm>
              <a:off x="152400" y="4419600"/>
              <a:ext cx="1295400" cy="10668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EUI</a:t>
              </a:r>
            </a:p>
            <a:p>
              <a:pPr algn="ctr"/>
              <a:r>
                <a:rPr lang="en-US" dirty="0" smtClean="0"/>
                <a:t>Repository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486400" y="2667000"/>
              <a:ext cx="1905000" cy="3048000"/>
              <a:chOff x="1295400" y="2667000"/>
              <a:chExt cx="1905000" cy="3048000"/>
            </a:xfrm>
          </p:grpSpPr>
          <p:sp>
            <p:nvSpPr>
              <p:cNvPr id="16" name="Cube 15"/>
              <p:cNvSpPr/>
              <p:nvPr/>
            </p:nvSpPr>
            <p:spPr>
              <a:xfrm>
                <a:off x="1295400" y="5105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Linux/Windows/OSX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1295400" y="4648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Tomcat/Apache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1295400" y="4038600"/>
                <a:ext cx="12954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Framework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Cube 18"/>
              <p:cNvSpPr/>
              <p:nvPr/>
            </p:nvSpPr>
            <p:spPr>
              <a:xfrm>
                <a:off x="2362200" y="4038600"/>
                <a:ext cx="838200" cy="762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Data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1295400" y="35814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Apache Wink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Cube 20"/>
              <p:cNvSpPr/>
              <p:nvPr/>
            </p:nvSpPr>
            <p:spPr>
              <a:xfrm>
                <a:off x="1295400" y="3124200"/>
                <a:ext cx="1905000" cy="6096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Spring Social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Cube 21"/>
              <p:cNvSpPr/>
              <p:nvPr/>
            </p:nvSpPr>
            <p:spPr>
              <a:xfrm>
                <a:off x="1295400" y="2667000"/>
                <a:ext cx="1905000" cy="60960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Custodian</a:t>
                </a:r>
                <a:endParaRPr lang="en-US" dirty="0"/>
              </a:p>
            </p:txBody>
          </p:sp>
        </p:grpSp>
        <p:sp>
          <p:nvSpPr>
            <p:cNvPr id="23" name="Can 22"/>
            <p:cNvSpPr/>
            <p:nvPr/>
          </p:nvSpPr>
          <p:spPr>
            <a:xfrm>
              <a:off x="7696200" y="4572000"/>
              <a:ext cx="1295400" cy="106680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EUI</a:t>
              </a:r>
            </a:p>
            <a:p>
              <a:pPr algn="ctr"/>
              <a:r>
                <a:rPr lang="en-US" dirty="0" smtClean="0"/>
                <a:t>Repository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0" idx="4"/>
            </p:cNvCxnSpPr>
            <p:nvPr/>
          </p:nvCxnSpPr>
          <p:spPr>
            <a:xfrm flipV="1">
              <a:off x="3581400" y="2057400"/>
              <a:ext cx="762000" cy="1447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1" idx="2"/>
              <a:endCxn id="10" idx="4"/>
            </p:cNvCxnSpPr>
            <p:nvPr/>
          </p:nvCxnSpPr>
          <p:spPr>
            <a:xfrm flipH="1">
              <a:off x="3581400" y="35052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1" idx="2"/>
            </p:cNvCxnSpPr>
            <p:nvPr/>
          </p:nvCxnSpPr>
          <p:spPr>
            <a:xfrm>
              <a:off x="4724400" y="2057400"/>
              <a:ext cx="762000" cy="1447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9" idx="4"/>
              <a:endCxn id="20" idx="2"/>
            </p:cNvCxnSpPr>
            <p:nvPr/>
          </p:nvCxnSpPr>
          <p:spPr>
            <a:xfrm>
              <a:off x="3581400" y="39624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9" idx="4"/>
            </p:cNvCxnSpPr>
            <p:nvPr/>
          </p:nvCxnSpPr>
          <p:spPr>
            <a:xfrm>
              <a:off x="7200900" y="4514850"/>
              <a:ext cx="571500" cy="590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2" idx="2"/>
              <a:endCxn id="14" idx="4"/>
            </p:cNvCxnSpPr>
            <p:nvPr/>
          </p:nvCxnSpPr>
          <p:spPr>
            <a:xfrm flipH="1">
              <a:off x="1447800" y="4514850"/>
              <a:ext cx="381000" cy="4381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6" idx="4"/>
              <a:endCxn id="17" idx="2"/>
            </p:cNvCxnSpPr>
            <p:nvPr/>
          </p:nvCxnSpPr>
          <p:spPr>
            <a:xfrm>
              <a:off x="3581400" y="50292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4"/>
              <a:endCxn id="16" idx="2"/>
            </p:cNvCxnSpPr>
            <p:nvPr/>
          </p:nvCxnSpPr>
          <p:spPr>
            <a:xfrm>
              <a:off x="3581400" y="5486400"/>
              <a:ext cx="1905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33800" y="5181600"/>
              <a:ext cx="1681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ISO Stack (IPv6/IPv4)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38600" y="4724400"/>
              <a:ext cx="1133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HTTP/HTTPS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10000" y="4191000"/>
              <a:ext cx="1561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RESTful</a:t>
              </a:r>
              <a:r>
                <a:rPr lang="en-US" sz="1200" dirty="0" smtClean="0"/>
                <a:t> Exchanges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4800" y="3657600"/>
              <a:ext cx="8304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AtomPub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90133" y="3059668"/>
              <a:ext cx="69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OAuth</a:t>
              </a:r>
              <a:endParaRPr lang="en-US" sz="1400" dirty="0"/>
            </a:p>
          </p:txBody>
        </p:sp>
      </p:grpSp>
      <p:cxnSp>
        <p:nvCxnSpPr>
          <p:cNvPr id="36" name="Straight Arrow Connector 35"/>
          <p:cNvCxnSpPr>
            <a:stCxn id="8" idx="4"/>
            <a:endCxn id="18" idx="2"/>
          </p:cNvCxnSpPr>
          <p:nvPr/>
        </p:nvCxnSpPr>
        <p:spPr>
          <a:xfrm>
            <a:off x="3543300" y="4514850"/>
            <a:ext cx="19431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environment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67131154"/>
              </p:ext>
            </p:extLst>
          </p:nvPr>
        </p:nvGraphicFramePr>
        <p:xfrm>
          <a:off x="1922256" y="1524000"/>
          <a:ext cx="70693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4800" y="2209800"/>
            <a:ext cx="1143000" cy="297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Firefox/Selenium Scripting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39771" y="1932063"/>
            <a:ext cx="755829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153799" y="3810000"/>
            <a:ext cx="973344" cy="331863"/>
            <a:chOff x="1922256" y="1600200"/>
            <a:chExt cx="973344" cy="331863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2139771" y="1932063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922256" y="1600200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Web Stimulus</a:t>
              </a:r>
              <a:endParaRPr lang="en-US" sz="10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22256" y="1600200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Web Stimulus</a:t>
            </a:r>
            <a:endParaRPr lang="en-US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32256" y="1570910"/>
            <a:ext cx="973344" cy="331863"/>
            <a:chOff x="1922256" y="1600200"/>
            <a:chExt cx="973344" cy="33186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139771" y="1932063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22256" y="1600200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Web Stimulus</a:t>
              </a:r>
              <a:endParaRPr lang="en-US" sz="100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 flipV="1">
            <a:off x="2139771" y="1932065"/>
            <a:ext cx="63858" cy="67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03629" y="1932065"/>
            <a:ext cx="3746142" cy="67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12884" y="4953000"/>
            <a:ext cx="1264303" cy="496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49513" y="3017379"/>
            <a:ext cx="1727674" cy="426935"/>
            <a:chOff x="1749513" y="3017379"/>
            <a:chExt cx="1727674" cy="426935"/>
          </a:xfrm>
        </p:grpSpPr>
        <p:grpSp>
          <p:nvGrpSpPr>
            <p:cNvPr id="3" name="Group 2"/>
            <p:cNvGrpSpPr/>
            <p:nvPr/>
          </p:nvGrpSpPr>
          <p:grpSpPr>
            <a:xfrm>
              <a:off x="2828655" y="3017379"/>
              <a:ext cx="457200" cy="426935"/>
              <a:chOff x="3886200" y="5791200"/>
              <a:chExt cx="533400" cy="5076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6200" y="5791200"/>
                <a:ext cx="533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886200" y="5965677"/>
                <a:ext cx="533400" cy="33316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2072826" y="3344254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49513" y="3039454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Target Stimulus</a:t>
              </a:r>
              <a:endParaRPr lang="en-US" sz="10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285855" y="3356369"/>
              <a:ext cx="191332" cy="1868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153874" y="5122497"/>
            <a:ext cx="1536342" cy="440108"/>
            <a:chOff x="2807058" y="5845328"/>
            <a:chExt cx="1536342" cy="440108"/>
          </a:xfrm>
        </p:grpSpPr>
        <p:grpSp>
          <p:nvGrpSpPr>
            <p:cNvPr id="33" name="Group 32"/>
            <p:cNvGrpSpPr/>
            <p:nvPr/>
          </p:nvGrpSpPr>
          <p:grpSpPr>
            <a:xfrm>
              <a:off x="3886200" y="5845328"/>
              <a:ext cx="457200" cy="440108"/>
              <a:chOff x="3886200" y="5791200"/>
              <a:chExt cx="533400" cy="5233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886200" y="5791200"/>
                <a:ext cx="533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86200" y="5965676"/>
                <a:ext cx="533400" cy="3488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H="1">
              <a:off x="3130371" y="6172200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07058" y="5867400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Target Stimulus</a:t>
              </a:r>
              <a:endParaRPr lang="en-US" sz="10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72984" y="3041239"/>
            <a:ext cx="1536342" cy="403079"/>
            <a:chOff x="2807058" y="5845327"/>
            <a:chExt cx="1536342" cy="403079"/>
          </a:xfrm>
        </p:grpSpPr>
        <p:grpSp>
          <p:nvGrpSpPr>
            <p:cNvPr id="40" name="Group 39"/>
            <p:cNvGrpSpPr/>
            <p:nvPr/>
          </p:nvGrpSpPr>
          <p:grpSpPr>
            <a:xfrm>
              <a:off x="3886200" y="5845327"/>
              <a:ext cx="457200" cy="403079"/>
              <a:chOff x="3886200" y="5791200"/>
              <a:chExt cx="533400" cy="4792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86200" y="5791200"/>
                <a:ext cx="533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86200" y="5965677"/>
                <a:ext cx="533400" cy="304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 flipH="1">
              <a:off x="3130371" y="6172200"/>
              <a:ext cx="755829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807058" y="5867400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Target Stimulus</a:t>
              </a:r>
              <a:endParaRPr lang="en-US" sz="100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>
            <a:off x="2212884" y="2604331"/>
            <a:ext cx="1158430" cy="1537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072826" y="3373098"/>
            <a:ext cx="130803" cy="1579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03629" y="3380228"/>
            <a:ext cx="3792668" cy="1572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47800" y="4953000"/>
            <a:ext cx="755829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457055" y="2604331"/>
            <a:ext cx="755829" cy="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44342" y="226819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Web Stimulus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435458" y="470677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Target Stimulus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690216" y="5447501"/>
            <a:ext cx="191332" cy="1868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208139" y="3368112"/>
            <a:ext cx="191332" cy="1868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3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http://OpenESPI/Portal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 descr="Screen shot 2011-10-12 at 3.16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95400"/>
            <a:ext cx="6248400" cy="4495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1000" y="3124200"/>
            <a:ext cx="2133600" cy="2590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  <a:lvl2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marL="3429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8001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12573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7145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2171700" indent="-34290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/>
            <a:r>
              <a:rPr lang="en-US" sz="3200" dirty="0" smtClean="0">
                <a:hlinkClick r:id="rId2"/>
              </a:rPr>
              <a:t>A Work</a:t>
            </a:r>
          </a:p>
          <a:p>
            <a:pPr algn="ctr"/>
            <a:r>
              <a:rPr lang="en-US" sz="3200" dirty="0" smtClean="0">
                <a:hlinkClick r:id="rId2"/>
              </a:rPr>
              <a:t>In</a:t>
            </a:r>
          </a:p>
          <a:p>
            <a:pPr algn="ctr"/>
            <a:r>
              <a:rPr lang="en-US" sz="3200" dirty="0" smtClean="0">
                <a:hlinkClick r:id="rId2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540619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GIP_Slides_Template">
  <a:themeElements>
    <a:clrScheme name="SGIP New">
      <a:dk1>
        <a:sysClr val="windowText" lastClr="000000"/>
      </a:dk1>
      <a:lt1>
        <a:sysClr val="window" lastClr="FFFFFF"/>
      </a:lt1>
      <a:dk2>
        <a:srgbClr val="404040"/>
      </a:dk2>
      <a:lt2>
        <a:srgbClr val="B0D9E6"/>
      </a:lt2>
      <a:accent1>
        <a:srgbClr val="0DB02B"/>
      </a:accent1>
      <a:accent2>
        <a:srgbClr val="A3D963"/>
      </a:accent2>
      <a:accent3>
        <a:srgbClr val="50918C"/>
      </a:accent3>
      <a:accent4>
        <a:srgbClr val="776A5B"/>
      </a:accent4>
      <a:accent5>
        <a:srgbClr val="8BE0F4"/>
      </a:accent5>
      <a:accent6>
        <a:srgbClr val="95AEB1"/>
      </a:accent6>
      <a:hlink>
        <a:srgbClr val="0DB02B"/>
      </a:hlink>
      <a:folHlink>
        <a:srgbClr val="455B5D"/>
      </a:folHlink>
    </a:clrScheme>
    <a:fontScheme name="Median">
      <a:majorFont>
        <a:latin typeface="Tw Cen MT"/>
        <a:ea typeface=""/>
        <a:cs typeface=""/>
        <a:font script="Grek" typeface="Arial"/>
        <a:font script="Cyrl" typeface="Arial"/>
        <a:font script="Jpan" typeface="HGPｺﾞｼｯｸE"/>
        <a:font script="Hang" typeface="HY얕은샘물m"/>
        <a:font script="Hans" typeface="仿宋_GB2312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Arial"/>
        <a:font script="Cyrl" typeface="Arial"/>
        <a:font script="Jpan" typeface="HGPｺﾞｼｯｸE"/>
        <a:font script="Hang" typeface="HY얕은샘물m"/>
        <a:font script="Hans" typeface="仿宋_GB2312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reau 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 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SGIP_Slides_Template</Template>
  <TotalTime>0</TotalTime>
  <Words>349</Words>
  <Application>Microsoft Macintosh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SGIP_Slides_Template</vt:lpstr>
      <vt:lpstr>OpenESPI Development Project</vt:lpstr>
      <vt:lpstr>An Open Source Community Project</vt:lpstr>
      <vt:lpstr>Development Environment</vt:lpstr>
      <vt:lpstr>Model/View/Controler Component Model</vt:lpstr>
      <vt:lpstr>OpenESPI Deployment Packaging</vt:lpstr>
      <vt:lpstr>Test environment</vt:lpstr>
      <vt:lpstr>http://OpenESPI/Portal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2011-08-14T16:18:10Z</dcterms:created>
  <dcterms:modified xsi:type="dcterms:W3CDTF">2011-11-22T00:56:46Z</dcterms:modified>
  <cp:version/>
</cp:coreProperties>
</file>