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AtWork PWA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Gestione timbrature, turni e notifiche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Architettura del Progetto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 (Node.js, Express, JWT)</a:t>
            </a:r>
          </a:p>
          <a:p>
            <a:r>
              <a:t>Frontend (React, MUI, Tailwind)</a:t>
            </a:r>
          </a:p>
          <a:p>
            <a:r>
              <a:t>PWA (Service Worker, IndexedDB, Push)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Flusso Utente Principale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Login e JWT</a:t>
            </a:r>
          </a:p>
          <a:p>
            <a:pPr lvl="1"/>
            <a:r>
              <a:t>Dashboard mobile-first</a:t>
            </a:r>
          </a:p>
          <a:p>
            <a:pPr lvl="1"/>
            <a:r>
              <a:t>Clock In / Break In</a:t>
            </a:r>
          </a:p>
          <a:p>
            <a:pPr lvl="1"/>
            <a:r>
              <a:t>Sincronizzazione Offline</a:t>
            </a:r>
          </a:p>
          <a:p>
            <a:pPr lvl="1"/>
            <a:r>
              <a:t>Push Notifications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Interfaccia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Visualizza:</a:t>
            </a:r>
          </a:p>
          <a:p>
            <a:r>
              <a:t>- Turno di oggi (orari, location, attività)</a:t>
            </a:r>
          </a:p>
          <a:p>
            <a:r>
              <a:t>- Pulsanti Clock In / Break In</a:t>
            </a:r>
          </a:p>
          <a:p>
            <a:r>
              <a:t>- Barra di navigazione inferiore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