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295329-73FA-4183-83AE-C8827464C6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D522400-51F0-4F64-ADB6-1ED84E001B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 of </a:t>
          </a:r>
          <a:r>
            <a:rPr lang="nl-NL" noProof="0"/>
            <a:t>meer</a:t>
          </a:r>
          <a:r>
            <a:rPr lang="en-US"/>
            <a:t> datasets</a:t>
          </a:r>
        </a:p>
      </dgm:t>
    </dgm:pt>
    <dgm:pt modelId="{94F6118B-289D-414F-B37C-8F8155D17127}" type="parTrans" cxnId="{6E73657F-D4CD-4B71-904F-3BDFDEF59574}">
      <dgm:prSet/>
      <dgm:spPr/>
      <dgm:t>
        <a:bodyPr/>
        <a:lstStyle/>
        <a:p>
          <a:endParaRPr lang="en-US"/>
        </a:p>
      </dgm:t>
    </dgm:pt>
    <dgm:pt modelId="{CAC446F7-2614-4882-B18C-5167B9895084}" type="sibTrans" cxnId="{6E73657F-D4CD-4B71-904F-3BDFDEF59574}">
      <dgm:prSet/>
      <dgm:spPr/>
      <dgm:t>
        <a:bodyPr/>
        <a:lstStyle/>
        <a:p>
          <a:endParaRPr lang="en-US"/>
        </a:p>
      </dgm:t>
    </dgm:pt>
    <dgm:pt modelId="{0F1FC077-4E62-4BA2-A576-C38356F566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Database management systemen</a:t>
          </a:r>
        </a:p>
      </dgm:t>
    </dgm:pt>
    <dgm:pt modelId="{72307CBB-FA7B-4B12-861A-A59D2CB5B967}" type="parTrans" cxnId="{95C3016A-B5C0-4D77-8341-9D47F307E021}">
      <dgm:prSet/>
      <dgm:spPr/>
      <dgm:t>
        <a:bodyPr/>
        <a:lstStyle/>
        <a:p>
          <a:endParaRPr lang="en-US"/>
        </a:p>
      </dgm:t>
    </dgm:pt>
    <dgm:pt modelId="{94603B03-5CC6-4EC8-AE5C-8E91CBD00880}" type="sibTrans" cxnId="{95C3016A-B5C0-4D77-8341-9D47F307E021}">
      <dgm:prSet/>
      <dgm:spPr/>
      <dgm:t>
        <a:bodyPr/>
        <a:lstStyle/>
        <a:p>
          <a:endParaRPr lang="en-US"/>
        </a:p>
      </dgm:t>
    </dgm:pt>
    <dgm:pt modelId="{CAD20D16-2E89-465A-8E0B-F1F5E0AD05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Koopgedrag</a:t>
          </a:r>
        </a:p>
      </dgm:t>
    </dgm:pt>
    <dgm:pt modelId="{286F284A-4EFD-49BA-8B65-DD53287A4129}" type="parTrans" cxnId="{77A0F0B9-E9A2-44D4-BE7A-9E807617A880}">
      <dgm:prSet/>
      <dgm:spPr/>
      <dgm:t>
        <a:bodyPr/>
        <a:lstStyle/>
        <a:p>
          <a:endParaRPr lang="en-US"/>
        </a:p>
      </dgm:t>
    </dgm:pt>
    <dgm:pt modelId="{F23538AE-7DFC-4F6F-B3DB-A983486C513D}" type="sibTrans" cxnId="{77A0F0B9-E9A2-44D4-BE7A-9E807617A880}">
      <dgm:prSet/>
      <dgm:spPr/>
      <dgm:t>
        <a:bodyPr/>
        <a:lstStyle/>
        <a:p>
          <a:endParaRPr lang="en-US"/>
        </a:p>
      </dgm:t>
    </dgm:pt>
    <dgm:pt modelId="{7D8462CF-3B7B-4542-BAB5-025A53AFF86C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Overzicht</a:t>
          </a:r>
          <a:endParaRPr lang="en-US"/>
        </a:p>
      </dgm:t>
    </dgm:pt>
    <dgm:pt modelId="{A0FA1C71-BCD9-4C94-A650-3E431798B119}" type="parTrans" cxnId="{80D9276A-56F4-487A-BB52-6A61DEBAFC8B}">
      <dgm:prSet/>
      <dgm:spPr/>
      <dgm:t>
        <a:bodyPr/>
        <a:lstStyle/>
        <a:p>
          <a:endParaRPr lang="en-US"/>
        </a:p>
      </dgm:t>
    </dgm:pt>
    <dgm:pt modelId="{99BF663E-5875-408C-BED1-31E2873EABE3}" type="sibTrans" cxnId="{80D9276A-56F4-487A-BB52-6A61DEBAFC8B}">
      <dgm:prSet/>
      <dgm:spPr/>
      <dgm:t>
        <a:bodyPr/>
        <a:lstStyle/>
        <a:p>
          <a:endParaRPr lang="en-US"/>
        </a:p>
      </dgm:t>
    </dgm:pt>
    <dgm:pt modelId="{36152CD1-AE64-49E0-B7B8-5E2CC8F63BAE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Gemeentes</a:t>
          </a:r>
          <a:endParaRPr lang="en-US"/>
        </a:p>
      </dgm:t>
    </dgm:pt>
    <dgm:pt modelId="{5089F829-4D21-4106-B4AD-13DD468A08BC}" type="sibTrans" cxnId="{C0B83268-A7DD-4A42-8216-3EB5471B582E}">
      <dgm:prSet/>
      <dgm:spPr/>
      <dgm:t>
        <a:bodyPr/>
        <a:lstStyle/>
        <a:p>
          <a:endParaRPr lang="en-US"/>
        </a:p>
      </dgm:t>
    </dgm:pt>
    <dgm:pt modelId="{8243B8B6-0225-407D-80AC-59782D0E8FF3}" type="parTrans" cxnId="{C0B83268-A7DD-4A42-8216-3EB5471B582E}">
      <dgm:prSet/>
      <dgm:spPr/>
      <dgm:t>
        <a:bodyPr/>
        <a:lstStyle/>
        <a:p>
          <a:endParaRPr lang="en-US"/>
        </a:p>
      </dgm:t>
    </dgm:pt>
    <dgm:pt modelId="{E284572E-7C5C-42A3-996B-C4FB24F66E86}" type="pres">
      <dgm:prSet presAssocID="{EE295329-73FA-4183-83AE-C8827464C62F}" presName="root" presStyleCnt="0">
        <dgm:presLayoutVars>
          <dgm:dir/>
          <dgm:resizeHandles val="exact"/>
        </dgm:presLayoutVars>
      </dgm:prSet>
      <dgm:spPr/>
    </dgm:pt>
    <dgm:pt modelId="{95C30BBC-0D25-45EA-A34C-06FF8302AC15}" type="pres">
      <dgm:prSet presAssocID="{2D522400-51F0-4F64-ADB6-1ED84E001BDF}" presName="compNode" presStyleCnt="0"/>
      <dgm:spPr/>
    </dgm:pt>
    <dgm:pt modelId="{1C52C9CA-1F53-48A1-8AC9-C1C9ACADE282}" type="pres">
      <dgm:prSet presAssocID="{2D522400-51F0-4F64-ADB6-1ED84E001BDF}" presName="bgRect" presStyleLbl="bgShp" presStyleIdx="0" presStyleCnt="5"/>
      <dgm:spPr/>
    </dgm:pt>
    <dgm:pt modelId="{89498EDD-D6B1-4A0E-AE20-44F7A13E1B9B}" type="pres">
      <dgm:prSet presAssocID="{2D522400-51F0-4F64-ADB6-1ED84E001BD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648707F-EAAA-45E3-ADE3-8237AF520181}" type="pres">
      <dgm:prSet presAssocID="{2D522400-51F0-4F64-ADB6-1ED84E001BDF}" presName="spaceRect" presStyleCnt="0"/>
      <dgm:spPr/>
    </dgm:pt>
    <dgm:pt modelId="{187F0D29-D0B3-4E23-BF3E-69E93A2A51A6}" type="pres">
      <dgm:prSet presAssocID="{2D522400-51F0-4F64-ADB6-1ED84E001BDF}" presName="parTx" presStyleLbl="revTx" presStyleIdx="0" presStyleCnt="5">
        <dgm:presLayoutVars>
          <dgm:chMax val="0"/>
          <dgm:chPref val="0"/>
        </dgm:presLayoutVars>
      </dgm:prSet>
      <dgm:spPr/>
    </dgm:pt>
    <dgm:pt modelId="{ED2514D9-F771-4BA7-87DF-6D9AECD1D915}" type="pres">
      <dgm:prSet presAssocID="{CAC446F7-2614-4882-B18C-5167B9895084}" presName="sibTrans" presStyleCnt="0"/>
      <dgm:spPr/>
    </dgm:pt>
    <dgm:pt modelId="{648F1163-F98B-428B-A27F-68C19EAF673A}" type="pres">
      <dgm:prSet presAssocID="{0F1FC077-4E62-4BA2-A576-C38356F566E7}" presName="compNode" presStyleCnt="0"/>
      <dgm:spPr/>
    </dgm:pt>
    <dgm:pt modelId="{C9341E27-BA57-4FD5-A235-F80D5C9C25E7}" type="pres">
      <dgm:prSet presAssocID="{0F1FC077-4E62-4BA2-A576-C38356F566E7}" presName="bgRect" presStyleLbl="bgShp" presStyleIdx="1" presStyleCnt="5"/>
      <dgm:spPr/>
    </dgm:pt>
    <dgm:pt modelId="{323991F6-0FD3-4AEF-909D-FE77458AA02B}" type="pres">
      <dgm:prSet presAssocID="{0F1FC077-4E62-4BA2-A576-C38356F566E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37B9E69-A4C8-4659-93DF-34E1CDD63149}" type="pres">
      <dgm:prSet presAssocID="{0F1FC077-4E62-4BA2-A576-C38356F566E7}" presName="spaceRect" presStyleCnt="0"/>
      <dgm:spPr/>
    </dgm:pt>
    <dgm:pt modelId="{1113097F-8286-4866-9FA1-188EF0B4384F}" type="pres">
      <dgm:prSet presAssocID="{0F1FC077-4E62-4BA2-A576-C38356F566E7}" presName="parTx" presStyleLbl="revTx" presStyleIdx="1" presStyleCnt="5">
        <dgm:presLayoutVars>
          <dgm:chMax val="0"/>
          <dgm:chPref val="0"/>
        </dgm:presLayoutVars>
      </dgm:prSet>
      <dgm:spPr/>
    </dgm:pt>
    <dgm:pt modelId="{8A6C9506-4D80-4013-86E4-B141BE0D70D1}" type="pres">
      <dgm:prSet presAssocID="{94603B03-5CC6-4EC8-AE5C-8E91CBD00880}" presName="sibTrans" presStyleCnt="0"/>
      <dgm:spPr/>
    </dgm:pt>
    <dgm:pt modelId="{250835C9-5851-48AC-BB0E-24C9DE4F836A}" type="pres">
      <dgm:prSet presAssocID="{CAD20D16-2E89-465A-8E0B-F1F5E0AD054C}" presName="compNode" presStyleCnt="0"/>
      <dgm:spPr/>
    </dgm:pt>
    <dgm:pt modelId="{803084E2-0222-461F-8694-C701A78DC100}" type="pres">
      <dgm:prSet presAssocID="{CAD20D16-2E89-465A-8E0B-F1F5E0AD054C}" presName="bgRect" presStyleLbl="bgShp" presStyleIdx="2" presStyleCnt="5"/>
      <dgm:spPr/>
    </dgm:pt>
    <dgm:pt modelId="{396F414C-B603-47F7-8093-170A68E40FB3}" type="pres">
      <dgm:prSet presAssocID="{CAD20D16-2E89-465A-8E0B-F1F5E0AD054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rman"/>
        </a:ext>
      </dgm:extLst>
    </dgm:pt>
    <dgm:pt modelId="{4B2570CC-0208-4253-9161-BEEA3BFC07D4}" type="pres">
      <dgm:prSet presAssocID="{CAD20D16-2E89-465A-8E0B-F1F5E0AD054C}" presName="spaceRect" presStyleCnt="0"/>
      <dgm:spPr/>
    </dgm:pt>
    <dgm:pt modelId="{6FE9D9C9-9FBC-4986-A149-6E6BD1194598}" type="pres">
      <dgm:prSet presAssocID="{CAD20D16-2E89-465A-8E0B-F1F5E0AD054C}" presName="parTx" presStyleLbl="revTx" presStyleIdx="2" presStyleCnt="5">
        <dgm:presLayoutVars>
          <dgm:chMax val="0"/>
          <dgm:chPref val="0"/>
        </dgm:presLayoutVars>
      </dgm:prSet>
      <dgm:spPr/>
    </dgm:pt>
    <dgm:pt modelId="{EBB882C7-BFD7-49F1-8764-D25E1AD115E5}" type="pres">
      <dgm:prSet presAssocID="{F23538AE-7DFC-4F6F-B3DB-A983486C513D}" presName="sibTrans" presStyleCnt="0"/>
      <dgm:spPr/>
    </dgm:pt>
    <dgm:pt modelId="{D7B98488-EA1E-40E7-8AF1-3905DA519B64}" type="pres">
      <dgm:prSet presAssocID="{7D8462CF-3B7B-4542-BAB5-025A53AFF86C}" presName="compNode" presStyleCnt="0"/>
      <dgm:spPr/>
    </dgm:pt>
    <dgm:pt modelId="{97091167-7C3E-41E2-8B3E-D89FBEBD996B}" type="pres">
      <dgm:prSet presAssocID="{7D8462CF-3B7B-4542-BAB5-025A53AFF86C}" presName="bgRect" presStyleLbl="bgShp" presStyleIdx="3" presStyleCnt="5"/>
      <dgm:spPr/>
    </dgm:pt>
    <dgm:pt modelId="{59A74B30-8D25-4D7C-BFAD-62104C889FAF}" type="pres">
      <dgm:prSet presAssocID="{7D8462CF-3B7B-4542-BAB5-025A53AFF86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38B3C4C3-0AED-4C16-8726-E3A233341CD2}" type="pres">
      <dgm:prSet presAssocID="{7D8462CF-3B7B-4542-BAB5-025A53AFF86C}" presName="spaceRect" presStyleCnt="0"/>
      <dgm:spPr/>
    </dgm:pt>
    <dgm:pt modelId="{23B31B11-39E1-4E1B-8C19-90ABBD6529DB}" type="pres">
      <dgm:prSet presAssocID="{7D8462CF-3B7B-4542-BAB5-025A53AFF86C}" presName="parTx" presStyleLbl="revTx" presStyleIdx="3" presStyleCnt="5">
        <dgm:presLayoutVars>
          <dgm:chMax val="0"/>
          <dgm:chPref val="0"/>
        </dgm:presLayoutVars>
      </dgm:prSet>
      <dgm:spPr/>
    </dgm:pt>
    <dgm:pt modelId="{67FB89D1-B3E2-4DFA-AC38-8088F162765F}" type="pres">
      <dgm:prSet presAssocID="{99BF663E-5875-408C-BED1-31E2873EABE3}" presName="sibTrans" presStyleCnt="0"/>
      <dgm:spPr/>
    </dgm:pt>
    <dgm:pt modelId="{A688631F-2CEA-4379-B414-50BACA35F831}" type="pres">
      <dgm:prSet presAssocID="{36152CD1-AE64-49E0-B7B8-5E2CC8F63BAE}" presName="compNode" presStyleCnt="0"/>
      <dgm:spPr/>
    </dgm:pt>
    <dgm:pt modelId="{F4220836-61D1-4B23-AEC4-F1E7B8082D24}" type="pres">
      <dgm:prSet presAssocID="{36152CD1-AE64-49E0-B7B8-5E2CC8F63BAE}" presName="bgRect" presStyleLbl="bgShp" presStyleIdx="4" presStyleCnt="5"/>
      <dgm:spPr/>
    </dgm:pt>
    <dgm:pt modelId="{7DFC91F9-1494-4229-9E53-F0158A0C4B7E}" type="pres">
      <dgm:prSet presAssocID="{36152CD1-AE64-49E0-B7B8-5E2CC8F63BA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8D1C325E-FBF9-42DC-BD25-668020524863}" type="pres">
      <dgm:prSet presAssocID="{36152CD1-AE64-49E0-B7B8-5E2CC8F63BAE}" presName="spaceRect" presStyleCnt="0"/>
      <dgm:spPr/>
    </dgm:pt>
    <dgm:pt modelId="{5699375D-8A14-4ED1-AE90-FCFB4BD179FD}" type="pres">
      <dgm:prSet presAssocID="{36152CD1-AE64-49E0-B7B8-5E2CC8F63BA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D93BF22-14BE-485E-B23D-F535FCDB2AFD}" type="presOf" srcId="{7D8462CF-3B7B-4542-BAB5-025A53AFF86C}" destId="{23B31B11-39E1-4E1B-8C19-90ABBD6529DB}" srcOrd="0" destOrd="0" presId="urn:microsoft.com/office/officeart/2018/2/layout/IconVerticalSolidList"/>
    <dgm:cxn modelId="{939CBF35-056C-4475-83B5-DBE58FFBFE2F}" type="presOf" srcId="{0F1FC077-4E62-4BA2-A576-C38356F566E7}" destId="{1113097F-8286-4866-9FA1-188EF0B4384F}" srcOrd="0" destOrd="0" presId="urn:microsoft.com/office/officeart/2018/2/layout/IconVerticalSolidList"/>
    <dgm:cxn modelId="{C0B83268-A7DD-4A42-8216-3EB5471B582E}" srcId="{EE295329-73FA-4183-83AE-C8827464C62F}" destId="{36152CD1-AE64-49E0-B7B8-5E2CC8F63BAE}" srcOrd="4" destOrd="0" parTransId="{8243B8B6-0225-407D-80AC-59782D0E8FF3}" sibTransId="{5089F829-4D21-4106-B4AD-13DD468A08BC}"/>
    <dgm:cxn modelId="{DCEFDD69-0F17-4FF1-8930-0A67E076C857}" type="presOf" srcId="{CAD20D16-2E89-465A-8E0B-F1F5E0AD054C}" destId="{6FE9D9C9-9FBC-4986-A149-6E6BD1194598}" srcOrd="0" destOrd="0" presId="urn:microsoft.com/office/officeart/2018/2/layout/IconVerticalSolidList"/>
    <dgm:cxn modelId="{95C3016A-B5C0-4D77-8341-9D47F307E021}" srcId="{EE295329-73FA-4183-83AE-C8827464C62F}" destId="{0F1FC077-4E62-4BA2-A576-C38356F566E7}" srcOrd="1" destOrd="0" parTransId="{72307CBB-FA7B-4B12-861A-A59D2CB5B967}" sibTransId="{94603B03-5CC6-4EC8-AE5C-8E91CBD00880}"/>
    <dgm:cxn modelId="{80D9276A-56F4-487A-BB52-6A61DEBAFC8B}" srcId="{EE295329-73FA-4183-83AE-C8827464C62F}" destId="{7D8462CF-3B7B-4542-BAB5-025A53AFF86C}" srcOrd="3" destOrd="0" parTransId="{A0FA1C71-BCD9-4C94-A650-3E431798B119}" sibTransId="{99BF663E-5875-408C-BED1-31E2873EABE3}"/>
    <dgm:cxn modelId="{6E73657F-D4CD-4B71-904F-3BDFDEF59574}" srcId="{EE295329-73FA-4183-83AE-C8827464C62F}" destId="{2D522400-51F0-4F64-ADB6-1ED84E001BDF}" srcOrd="0" destOrd="0" parTransId="{94F6118B-289D-414F-B37C-8F8155D17127}" sibTransId="{CAC446F7-2614-4882-B18C-5167B9895084}"/>
    <dgm:cxn modelId="{710F4BAD-1E1A-4137-A044-042D243AAEA5}" type="presOf" srcId="{EE295329-73FA-4183-83AE-C8827464C62F}" destId="{E284572E-7C5C-42A3-996B-C4FB24F66E86}" srcOrd="0" destOrd="0" presId="urn:microsoft.com/office/officeart/2018/2/layout/IconVerticalSolidList"/>
    <dgm:cxn modelId="{77A0F0B9-E9A2-44D4-BE7A-9E807617A880}" srcId="{EE295329-73FA-4183-83AE-C8827464C62F}" destId="{CAD20D16-2E89-465A-8E0B-F1F5E0AD054C}" srcOrd="2" destOrd="0" parTransId="{286F284A-4EFD-49BA-8B65-DD53287A4129}" sibTransId="{F23538AE-7DFC-4F6F-B3DB-A983486C513D}"/>
    <dgm:cxn modelId="{F84299EC-7D9D-48F7-91B8-F17FDEAD91A9}" type="presOf" srcId="{36152CD1-AE64-49E0-B7B8-5E2CC8F63BAE}" destId="{5699375D-8A14-4ED1-AE90-FCFB4BD179FD}" srcOrd="0" destOrd="0" presId="urn:microsoft.com/office/officeart/2018/2/layout/IconVerticalSolidList"/>
    <dgm:cxn modelId="{F73014F3-3436-4391-B264-C7F2EDB104D1}" type="presOf" srcId="{2D522400-51F0-4F64-ADB6-1ED84E001BDF}" destId="{187F0D29-D0B3-4E23-BF3E-69E93A2A51A6}" srcOrd="0" destOrd="0" presId="urn:microsoft.com/office/officeart/2018/2/layout/IconVerticalSolidList"/>
    <dgm:cxn modelId="{B39A3D38-8176-45BE-9CB0-9E92B8A22594}" type="presParOf" srcId="{E284572E-7C5C-42A3-996B-C4FB24F66E86}" destId="{95C30BBC-0D25-45EA-A34C-06FF8302AC15}" srcOrd="0" destOrd="0" presId="urn:microsoft.com/office/officeart/2018/2/layout/IconVerticalSolidList"/>
    <dgm:cxn modelId="{17EA3E89-5BE8-46FB-AEBE-AD3D2F4ABAE5}" type="presParOf" srcId="{95C30BBC-0D25-45EA-A34C-06FF8302AC15}" destId="{1C52C9CA-1F53-48A1-8AC9-C1C9ACADE282}" srcOrd="0" destOrd="0" presId="urn:microsoft.com/office/officeart/2018/2/layout/IconVerticalSolidList"/>
    <dgm:cxn modelId="{D6417F80-44D4-4141-9139-CC538EB3BF78}" type="presParOf" srcId="{95C30BBC-0D25-45EA-A34C-06FF8302AC15}" destId="{89498EDD-D6B1-4A0E-AE20-44F7A13E1B9B}" srcOrd="1" destOrd="0" presId="urn:microsoft.com/office/officeart/2018/2/layout/IconVerticalSolidList"/>
    <dgm:cxn modelId="{2DEB9A13-22D8-4684-80A1-4AD382BECA34}" type="presParOf" srcId="{95C30BBC-0D25-45EA-A34C-06FF8302AC15}" destId="{3648707F-EAAA-45E3-ADE3-8237AF520181}" srcOrd="2" destOrd="0" presId="urn:microsoft.com/office/officeart/2018/2/layout/IconVerticalSolidList"/>
    <dgm:cxn modelId="{B4026BF6-8DC8-44E6-9C4A-2CEA18FD76F5}" type="presParOf" srcId="{95C30BBC-0D25-45EA-A34C-06FF8302AC15}" destId="{187F0D29-D0B3-4E23-BF3E-69E93A2A51A6}" srcOrd="3" destOrd="0" presId="urn:microsoft.com/office/officeart/2018/2/layout/IconVerticalSolidList"/>
    <dgm:cxn modelId="{8BE8BA15-8629-450F-87C6-ED7E68525767}" type="presParOf" srcId="{E284572E-7C5C-42A3-996B-C4FB24F66E86}" destId="{ED2514D9-F771-4BA7-87DF-6D9AECD1D915}" srcOrd="1" destOrd="0" presId="urn:microsoft.com/office/officeart/2018/2/layout/IconVerticalSolidList"/>
    <dgm:cxn modelId="{9969195F-32D3-437E-A36E-068E0E21C044}" type="presParOf" srcId="{E284572E-7C5C-42A3-996B-C4FB24F66E86}" destId="{648F1163-F98B-428B-A27F-68C19EAF673A}" srcOrd="2" destOrd="0" presId="urn:microsoft.com/office/officeart/2018/2/layout/IconVerticalSolidList"/>
    <dgm:cxn modelId="{6AE1D5F7-CB13-49D6-A355-D433409F3DB1}" type="presParOf" srcId="{648F1163-F98B-428B-A27F-68C19EAF673A}" destId="{C9341E27-BA57-4FD5-A235-F80D5C9C25E7}" srcOrd="0" destOrd="0" presId="urn:microsoft.com/office/officeart/2018/2/layout/IconVerticalSolidList"/>
    <dgm:cxn modelId="{FD61CE3C-4F17-4D5B-A4EF-8A4C97E04AE2}" type="presParOf" srcId="{648F1163-F98B-428B-A27F-68C19EAF673A}" destId="{323991F6-0FD3-4AEF-909D-FE77458AA02B}" srcOrd="1" destOrd="0" presId="urn:microsoft.com/office/officeart/2018/2/layout/IconVerticalSolidList"/>
    <dgm:cxn modelId="{2AAB94DD-35D0-47D8-AF66-4815E158601D}" type="presParOf" srcId="{648F1163-F98B-428B-A27F-68C19EAF673A}" destId="{E37B9E69-A4C8-4659-93DF-34E1CDD63149}" srcOrd="2" destOrd="0" presId="urn:microsoft.com/office/officeart/2018/2/layout/IconVerticalSolidList"/>
    <dgm:cxn modelId="{8283551B-90F4-4BE3-BFEB-28BA257B48BC}" type="presParOf" srcId="{648F1163-F98B-428B-A27F-68C19EAF673A}" destId="{1113097F-8286-4866-9FA1-188EF0B4384F}" srcOrd="3" destOrd="0" presId="urn:microsoft.com/office/officeart/2018/2/layout/IconVerticalSolidList"/>
    <dgm:cxn modelId="{8729EB31-E767-4659-8993-714B62614E44}" type="presParOf" srcId="{E284572E-7C5C-42A3-996B-C4FB24F66E86}" destId="{8A6C9506-4D80-4013-86E4-B141BE0D70D1}" srcOrd="3" destOrd="0" presId="urn:microsoft.com/office/officeart/2018/2/layout/IconVerticalSolidList"/>
    <dgm:cxn modelId="{2D0A5B7B-CA49-4083-8628-1BEF14BD3285}" type="presParOf" srcId="{E284572E-7C5C-42A3-996B-C4FB24F66E86}" destId="{250835C9-5851-48AC-BB0E-24C9DE4F836A}" srcOrd="4" destOrd="0" presId="urn:microsoft.com/office/officeart/2018/2/layout/IconVerticalSolidList"/>
    <dgm:cxn modelId="{93FC6B44-A617-48AD-B4AE-D023B3A979D3}" type="presParOf" srcId="{250835C9-5851-48AC-BB0E-24C9DE4F836A}" destId="{803084E2-0222-461F-8694-C701A78DC100}" srcOrd="0" destOrd="0" presId="urn:microsoft.com/office/officeart/2018/2/layout/IconVerticalSolidList"/>
    <dgm:cxn modelId="{D84FB3BC-0656-4CB5-AB15-14579257C25A}" type="presParOf" srcId="{250835C9-5851-48AC-BB0E-24C9DE4F836A}" destId="{396F414C-B603-47F7-8093-170A68E40FB3}" srcOrd="1" destOrd="0" presId="urn:microsoft.com/office/officeart/2018/2/layout/IconVerticalSolidList"/>
    <dgm:cxn modelId="{02DFBAB9-C37B-49F1-8ECA-07D72ADC1D0A}" type="presParOf" srcId="{250835C9-5851-48AC-BB0E-24C9DE4F836A}" destId="{4B2570CC-0208-4253-9161-BEEA3BFC07D4}" srcOrd="2" destOrd="0" presId="urn:microsoft.com/office/officeart/2018/2/layout/IconVerticalSolidList"/>
    <dgm:cxn modelId="{741E39EC-8AC0-4F81-9F92-17024279DCB4}" type="presParOf" srcId="{250835C9-5851-48AC-BB0E-24C9DE4F836A}" destId="{6FE9D9C9-9FBC-4986-A149-6E6BD1194598}" srcOrd="3" destOrd="0" presId="urn:microsoft.com/office/officeart/2018/2/layout/IconVerticalSolidList"/>
    <dgm:cxn modelId="{48BF1B40-3CA1-4FEC-A9DC-C2AF73A096BC}" type="presParOf" srcId="{E284572E-7C5C-42A3-996B-C4FB24F66E86}" destId="{EBB882C7-BFD7-49F1-8764-D25E1AD115E5}" srcOrd="5" destOrd="0" presId="urn:microsoft.com/office/officeart/2018/2/layout/IconVerticalSolidList"/>
    <dgm:cxn modelId="{E4F2CF8F-6B12-4A75-B99A-5F0F7D1DAF61}" type="presParOf" srcId="{E284572E-7C5C-42A3-996B-C4FB24F66E86}" destId="{D7B98488-EA1E-40E7-8AF1-3905DA519B64}" srcOrd="6" destOrd="0" presId="urn:microsoft.com/office/officeart/2018/2/layout/IconVerticalSolidList"/>
    <dgm:cxn modelId="{4F2C8792-BA0F-4BE7-8B51-FB21E9FF094F}" type="presParOf" srcId="{D7B98488-EA1E-40E7-8AF1-3905DA519B64}" destId="{97091167-7C3E-41E2-8B3E-D89FBEBD996B}" srcOrd="0" destOrd="0" presId="urn:microsoft.com/office/officeart/2018/2/layout/IconVerticalSolidList"/>
    <dgm:cxn modelId="{9606D7C0-8FF0-4648-A376-9EEAEE5421E7}" type="presParOf" srcId="{D7B98488-EA1E-40E7-8AF1-3905DA519B64}" destId="{59A74B30-8D25-4D7C-BFAD-62104C889FAF}" srcOrd="1" destOrd="0" presId="urn:microsoft.com/office/officeart/2018/2/layout/IconVerticalSolidList"/>
    <dgm:cxn modelId="{E5919CAD-AA55-439B-80BA-5152596D1F14}" type="presParOf" srcId="{D7B98488-EA1E-40E7-8AF1-3905DA519B64}" destId="{38B3C4C3-0AED-4C16-8726-E3A233341CD2}" srcOrd="2" destOrd="0" presId="urn:microsoft.com/office/officeart/2018/2/layout/IconVerticalSolidList"/>
    <dgm:cxn modelId="{F8D80BBF-0D3F-49B0-AD48-B14F28619126}" type="presParOf" srcId="{D7B98488-EA1E-40E7-8AF1-3905DA519B64}" destId="{23B31B11-39E1-4E1B-8C19-90ABBD6529DB}" srcOrd="3" destOrd="0" presId="urn:microsoft.com/office/officeart/2018/2/layout/IconVerticalSolidList"/>
    <dgm:cxn modelId="{6F395E18-45E0-43CB-A511-8548828283A6}" type="presParOf" srcId="{E284572E-7C5C-42A3-996B-C4FB24F66E86}" destId="{67FB89D1-B3E2-4DFA-AC38-8088F162765F}" srcOrd="7" destOrd="0" presId="urn:microsoft.com/office/officeart/2018/2/layout/IconVerticalSolidList"/>
    <dgm:cxn modelId="{5EC4794A-7D0B-4E91-92B7-56901C42586D}" type="presParOf" srcId="{E284572E-7C5C-42A3-996B-C4FB24F66E86}" destId="{A688631F-2CEA-4379-B414-50BACA35F831}" srcOrd="8" destOrd="0" presId="urn:microsoft.com/office/officeart/2018/2/layout/IconVerticalSolidList"/>
    <dgm:cxn modelId="{49132401-F346-4AF6-A889-9C1FF0424FFF}" type="presParOf" srcId="{A688631F-2CEA-4379-B414-50BACA35F831}" destId="{F4220836-61D1-4B23-AEC4-F1E7B8082D24}" srcOrd="0" destOrd="0" presId="urn:microsoft.com/office/officeart/2018/2/layout/IconVerticalSolidList"/>
    <dgm:cxn modelId="{1335145A-D847-463E-91D1-701F19FE3666}" type="presParOf" srcId="{A688631F-2CEA-4379-B414-50BACA35F831}" destId="{7DFC91F9-1494-4229-9E53-F0158A0C4B7E}" srcOrd="1" destOrd="0" presId="urn:microsoft.com/office/officeart/2018/2/layout/IconVerticalSolidList"/>
    <dgm:cxn modelId="{EB3FA2B0-9BC6-4695-B2FC-8918E93E20A9}" type="presParOf" srcId="{A688631F-2CEA-4379-B414-50BACA35F831}" destId="{8D1C325E-FBF9-42DC-BD25-668020524863}" srcOrd="2" destOrd="0" presId="urn:microsoft.com/office/officeart/2018/2/layout/IconVerticalSolidList"/>
    <dgm:cxn modelId="{9593ED7F-442A-4751-8C51-A79EB5475912}" type="presParOf" srcId="{A688631F-2CEA-4379-B414-50BACA35F831}" destId="{5699375D-8A14-4ED1-AE90-FCFB4BD179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D7DDEA-D9B9-409B-93A2-333CC9BA815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741B5F3-49DB-4E04-96A1-55D40E2461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Verzamel</a:t>
          </a:r>
          <a:r>
            <a:rPr lang="en-US"/>
            <a:t> </a:t>
          </a:r>
          <a:r>
            <a:rPr lang="en-US" err="1"/>
            <a:t>methode</a:t>
          </a:r>
          <a:endParaRPr lang="en-US"/>
        </a:p>
      </dgm:t>
    </dgm:pt>
    <dgm:pt modelId="{AAA313AB-51F8-4A86-83C4-13D5F624767A}" type="parTrans" cxnId="{D4B520BD-C47A-488B-A49E-32154B939C34}">
      <dgm:prSet/>
      <dgm:spPr/>
      <dgm:t>
        <a:bodyPr/>
        <a:lstStyle/>
        <a:p>
          <a:endParaRPr lang="en-US"/>
        </a:p>
      </dgm:t>
    </dgm:pt>
    <dgm:pt modelId="{31462069-2AB3-4C06-9515-A8C832A46072}" type="sibTrans" cxnId="{D4B520BD-C47A-488B-A49E-32154B939C34}">
      <dgm:prSet/>
      <dgm:spPr/>
      <dgm:t>
        <a:bodyPr/>
        <a:lstStyle/>
        <a:p>
          <a:endParaRPr lang="en-US"/>
        </a:p>
      </dgm:t>
    </dgm:pt>
    <dgm:pt modelId="{62580BA1-5AF7-4A8F-A3EE-FD101FC9E320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Uitzonderingen</a:t>
          </a:r>
          <a:endParaRPr lang="en-US"/>
        </a:p>
      </dgm:t>
    </dgm:pt>
    <dgm:pt modelId="{6D8A30A2-9164-48B8-9FAD-BF1CE2E69567}" type="parTrans" cxnId="{AE6A685C-83ED-4FE9-8005-029EC84344DB}">
      <dgm:prSet/>
      <dgm:spPr/>
      <dgm:t>
        <a:bodyPr/>
        <a:lstStyle/>
        <a:p>
          <a:endParaRPr lang="en-US"/>
        </a:p>
      </dgm:t>
    </dgm:pt>
    <dgm:pt modelId="{E2BC9691-81A4-4E99-B629-39AA4E2007B9}" type="sibTrans" cxnId="{AE6A685C-83ED-4FE9-8005-029EC84344DB}">
      <dgm:prSet/>
      <dgm:spPr/>
      <dgm:t>
        <a:bodyPr/>
        <a:lstStyle/>
        <a:p>
          <a:endParaRPr lang="en-US"/>
        </a:p>
      </dgm:t>
    </dgm:pt>
    <dgm:pt modelId="{1571D9BB-FE5D-4B68-8C53-CA405EAA5CDE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Veel data</a:t>
          </a:r>
          <a:endParaRPr lang="en-US"/>
        </a:p>
      </dgm:t>
    </dgm:pt>
    <dgm:pt modelId="{1B69A660-5A97-4EE7-B28C-31DAAD107DCD}" type="parTrans" cxnId="{55FB0F3D-3F90-45DA-B53D-90323F9659CF}">
      <dgm:prSet/>
      <dgm:spPr/>
      <dgm:t>
        <a:bodyPr/>
        <a:lstStyle/>
        <a:p>
          <a:endParaRPr lang="en-US"/>
        </a:p>
      </dgm:t>
    </dgm:pt>
    <dgm:pt modelId="{3418A684-4638-430E-9EB3-DC254648EB3C}" type="sibTrans" cxnId="{55FB0F3D-3F90-45DA-B53D-90323F9659CF}">
      <dgm:prSet/>
      <dgm:spPr/>
      <dgm:t>
        <a:bodyPr/>
        <a:lstStyle/>
        <a:p>
          <a:endParaRPr lang="en-US"/>
        </a:p>
      </dgm:t>
    </dgm:pt>
    <dgm:pt modelId="{4086738E-5663-4E19-8C4D-1D05E20A5C4B}" type="pres">
      <dgm:prSet presAssocID="{35D7DDEA-D9B9-409B-93A2-333CC9BA8152}" presName="root" presStyleCnt="0">
        <dgm:presLayoutVars>
          <dgm:dir/>
          <dgm:resizeHandles val="exact"/>
        </dgm:presLayoutVars>
      </dgm:prSet>
      <dgm:spPr/>
    </dgm:pt>
    <dgm:pt modelId="{FD4F2044-0A5C-4720-8996-5A084ADADD71}" type="pres">
      <dgm:prSet presAssocID="{A741B5F3-49DB-4E04-96A1-55D40E246153}" presName="compNode" presStyleCnt="0"/>
      <dgm:spPr/>
    </dgm:pt>
    <dgm:pt modelId="{1E45BAF5-2154-4B09-81FA-337BD77F2A66}" type="pres">
      <dgm:prSet presAssocID="{A741B5F3-49DB-4E04-96A1-55D40E246153}" presName="bgRect" presStyleLbl="bgShp" presStyleIdx="0" presStyleCnt="3"/>
      <dgm:spPr/>
    </dgm:pt>
    <dgm:pt modelId="{8D690C55-ABAC-4451-AD9F-218CA2FED414}" type="pres">
      <dgm:prSet presAssocID="{A741B5F3-49DB-4E04-96A1-55D40E2461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54D76E0-8B39-45FE-94FB-3415EC589526}" type="pres">
      <dgm:prSet presAssocID="{A741B5F3-49DB-4E04-96A1-55D40E246153}" presName="spaceRect" presStyleCnt="0"/>
      <dgm:spPr/>
    </dgm:pt>
    <dgm:pt modelId="{511A53D9-04E3-4071-A301-032C5661BFA2}" type="pres">
      <dgm:prSet presAssocID="{A741B5F3-49DB-4E04-96A1-55D40E246153}" presName="parTx" presStyleLbl="revTx" presStyleIdx="0" presStyleCnt="3">
        <dgm:presLayoutVars>
          <dgm:chMax val="0"/>
          <dgm:chPref val="0"/>
        </dgm:presLayoutVars>
      </dgm:prSet>
      <dgm:spPr/>
    </dgm:pt>
    <dgm:pt modelId="{D6479501-D4A9-4A2D-81A0-3587951C6752}" type="pres">
      <dgm:prSet presAssocID="{31462069-2AB3-4C06-9515-A8C832A46072}" presName="sibTrans" presStyleCnt="0"/>
      <dgm:spPr/>
    </dgm:pt>
    <dgm:pt modelId="{587BB6D6-50FE-499E-A680-75DFEBD1230F}" type="pres">
      <dgm:prSet presAssocID="{62580BA1-5AF7-4A8F-A3EE-FD101FC9E320}" presName="compNode" presStyleCnt="0"/>
      <dgm:spPr/>
    </dgm:pt>
    <dgm:pt modelId="{767652DF-56B3-432D-BF63-0CFC347AB7BD}" type="pres">
      <dgm:prSet presAssocID="{62580BA1-5AF7-4A8F-A3EE-FD101FC9E320}" presName="bgRect" presStyleLbl="bgShp" presStyleIdx="1" presStyleCnt="3"/>
      <dgm:spPr/>
    </dgm:pt>
    <dgm:pt modelId="{5B31A7ED-8B8C-489D-B3E7-01893FE0FE5F}" type="pres">
      <dgm:prSet presAssocID="{62580BA1-5AF7-4A8F-A3EE-FD101FC9E32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FE742D2-9F0E-4882-924D-CEC63D4ED875}" type="pres">
      <dgm:prSet presAssocID="{62580BA1-5AF7-4A8F-A3EE-FD101FC9E320}" presName="spaceRect" presStyleCnt="0"/>
      <dgm:spPr/>
    </dgm:pt>
    <dgm:pt modelId="{49BAF50C-F2A4-4745-9AAB-68A5EE23863C}" type="pres">
      <dgm:prSet presAssocID="{62580BA1-5AF7-4A8F-A3EE-FD101FC9E320}" presName="parTx" presStyleLbl="revTx" presStyleIdx="1" presStyleCnt="3">
        <dgm:presLayoutVars>
          <dgm:chMax val="0"/>
          <dgm:chPref val="0"/>
        </dgm:presLayoutVars>
      </dgm:prSet>
      <dgm:spPr/>
    </dgm:pt>
    <dgm:pt modelId="{F60EDE7A-4F7A-4635-B31C-87FAF9217F20}" type="pres">
      <dgm:prSet presAssocID="{E2BC9691-81A4-4E99-B629-39AA4E2007B9}" presName="sibTrans" presStyleCnt="0"/>
      <dgm:spPr/>
    </dgm:pt>
    <dgm:pt modelId="{06A78720-A095-4CE7-BD55-8457F625A505}" type="pres">
      <dgm:prSet presAssocID="{1571D9BB-FE5D-4B68-8C53-CA405EAA5CDE}" presName="compNode" presStyleCnt="0"/>
      <dgm:spPr/>
    </dgm:pt>
    <dgm:pt modelId="{020700C5-4B70-471F-AD55-523B9E7859A8}" type="pres">
      <dgm:prSet presAssocID="{1571D9BB-FE5D-4B68-8C53-CA405EAA5CDE}" presName="bgRect" presStyleLbl="bgShp" presStyleIdx="2" presStyleCnt="3"/>
      <dgm:spPr/>
    </dgm:pt>
    <dgm:pt modelId="{F195C9F0-7508-425A-8977-BE96C020D60B}" type="pres">
      <dgm:prSet presAssocID="{1571D9BB-FE5D-4B68-8C53-CA405EAA5CD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A85A295-1BE8-4668-8179-D9FDB7A25BA3}" type="pres">
      <dgm:prSet presAssocID="{1571D9BB-FE5D-4B68-8C53-CA405EAA5CDE}" presName="spaceRect" presStyleCnt="0"/>
      <dgm:spPr/>
    </dgm:pt>
    <dgm:pt modelId="{85235559-500F-4281-A4F8-B2E8F4E6E751}" type="pres">
      <dgm:prSet presAssocID="{1571D9BB-FE5D-4B68-8C53-CA405EAA5CD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6E46623-436D-4F76-B036-718564894FB3}" type="presOf" srcId="{62580BA1-5AF7-4A8F-A3EE-FD101FC9E320}" destId="{49BAF50C-F2A4-4745-9AAB-68A5EE23863C}" srcOrd="0" destOrd="0" presId="urn:microsoft.com/office/officeart/2018/2/layout/IconVerticalSolidList"/>
    <dgm:cxn modelId="{55FB0F3D-3F90-45DA-B53D-90323F9659CF}" srcId="{35D7DDEA-D9B9-409B-93A2-333CC9BA8152}" destId="{1571D9BB-FE5D-4B68-8C53-CA405EAA5CDE}" srcOrd="2" destOrd="0" parTransId="{1B69A660-5A97-4EE7-B28C-31DAAD107DCD}" sibTransId="{3418A684-4638-430E-9EB3-DC254648EB3C}"/>
    <dgm:cxn modelId="{AE6A685C-83ED-4FE9-8005-029EC84344DB}" srcId="{35D7DDEA-D9B9-409B-93A2-333CC9BA8152}" destId="{62580BA1-5AF7-4A8F-A3EE-FD101FC9E320}" srcOrd="1" destOrd="0" parTransId="{6D8A30A2-9164-48B8-9FAD-BF1CE2E69567}" sibTransId="{E2BC9691-81A4-4E99-B629-39AA4E2007B9}"/>
    <dgm:cxn modelId="{C9E32C8D-5921-45AB-9C05-FD2FCDC26885}" type="presOf" srcId="{1571D9BB-FE5D-4B68-8C53-CA405EAA5CDE}" destId="{85235559-500F-4281-A4F8-B2E8F4E6E751}" srcOrd="0" destOrd="0" presId="urn:microsoft.com/office/officeart/2018/2/layout/IconVerticalSolidList"/>
    <dgm:cxn modelId="{D4B520BD-C47A-488B-A49E-32154B939C34}" srcId="{35D7DDEA-D9B9-409B-93A2-333CC9BA8152}" destId="{A741B5F3-49DB-4E04-96A1-55D40E246153}" srcOrd="0" destOrd="0" parTransId="{AAA313AB-51F8-4A86-83C4-13D5F624767A}" sibTransId="{31462069-2AB3-4C06-9515-A8C832A46072}"/>
    <dgm:cxn modelId="{2CDC69C9-7D48-4F0F-A8D9-C3310CC49045}" type="presOf" srcId="{A741B5F3-49DB-4E04-96A1-55D40E246153}" destId="{511A53D9-04E3-4071-A301-032C5661BFA2}" srcOrd="0" destOrd="0" presId="urn:microsoft.com/office/officeart/2018/2/layout/IconVerticalSolidList"/>
    <dgm:cxn modelId="{AAA481E7-BBF8-4D8A-83FB-30F0FF7DC3EA}" type="presOf" srcId="{35D7DDEA-D9B9-409B-93A2-333CC9BA8152}" destId="{4086738E-5663-4E19-8C4D-1D05E20A5C4B}" srcOrd="0" destOrd="0" presId="urn:microsoft.com/office/officeart/2018/2/layout/IconVerticalSolidList"/>
    <dgm:cxn modelId="{6739E4DC-9DA7-4736-B2D0-E144BBBF04F8}" type="presParOf" srcId="{4086738E-5663-4E19-8C4D-1D05E20A5C4B}" destId="{FD4F2044-0A5C-4720-8996-5A084ADADD71}" srcOrd="0" destOrd="0" presId="urn:microsoft.com/office/officeart/2018/2/layout/IconVerticalSolidList"/>
    <dgm:cxn modelId="{52221FD4-A12F-41F9-A77E-DB2BA15C2F16}" type="presParOf" srcId="{FD4F2044-0A5C-4720-8996-5A084ADADD71}" destId="{1E45BAF5-2154-4B09-81FA-337BD77F2A66}" srcOrd="0" destOrd="0" presId="urn:microsoft.com/office/officeart/2018/2/layout/IconVerticalSolidList"/>
    <dgm:cxn modelId="{891995E2-CBA5-4AFA-94B5-450D65C67C13}" type="presParOf" srcId="{FD4F2044-0A5C-4720-8996-5A084ADADD71}" destId="{8D690C55-ABAC-4451-AD9F-218CA2FED414}" srcOrd="1" destOrd="0" presId="urn:microsoft.com/office/officeart/2018/2/layout/IconVerticalSolidList"/>
    <dgm:cxn modelId="{BA9E49EC-E1C2-4178-8341-F7D490F0D9D8}" type="presParOf" srcId="{FD4F2044-0A5C-4720-8996-5A084ADADD71}" destId="{154D76E0-8B39-45FE-94FB-3415EC589526}" srcOrd="2" destOrd="0" presId="urn:microsoft.com/office/officeart/2018/2/layout/IconVerticalSolidList"/>
    <dgm:cxn modelId="{EAD43007-CD19-412E-BDD3-2F5D78E46A84}" type="presParOf" srcId="{FD4F2044-0A5C-4720-8996-5A084ADADD71}" destId="{511A53D9-04E3-4071-A301-032C5661BFA2}" srcOrd="3" destOrd="0" presId="urn:microsoft.com/office/officeart/2018/2/layout/IconVerticalSolidList"/>
    <dgm:cxn modelId="{3B6A50D5-4C81-406B-8A6D-62B793D2D87B}" type="presParOf" srcId="{4086738E-5663-4E19-8C4D-1D05E20A5C4B}" destId="{D6479501-D4A9-4A2D-81A0-3587951C6752}" srcOrd="1" destOrd="0" presId="urn:microsoft.com/office/officeart/2018/2/layout/IconVerticalSolidList"/>
    <dgm:cxn modelId="{6B1C3525-5EE5-47E0-93FD-F816942D5BDD}" type="presParOf" srcId="{4086738E-5663-4E19-8C4D-1D05E20A5C4B}" destId="{587BB6D6-50FE-499E-A680-75DFEBD1230F}" srcOrd="2" destOrd="0" presId="urn:microsoft.com/office/officeart/2018/2/layout/IconVerticalSolidList"/>
    <dgm:cxn modelId="{5EA3DAF6-0492-4F93-9563-22C1642DB9CF}" type="presParOf" srcId="{587BB6D6-50FE-499E-A680-75DFEBD1230F}" destId="{767652DF-56B3-432D-BF63-0CFC347AB7BD}" srcOrd="0" destOrd="0" presId="urn:microsoft.com/office/officeart/2018/2/layout/IconVerticalSolidList"/>
    <dgm:cxn modelId="{0378B7F4-9904-435E-B76E-9DCE5D7D1D18}" type="presParOf" srcId="{587BB6D6-50FE-499E-A680-75DFEBD1230F}" destId="{5B31A7ED-8B8C-489D-B3E7-01893FE0FE5F}" srcOrd="1" destOrd="0" presId="urn:microsoft.com/office/officeart/2018/2/layout/IconVerticalSolidList"/>
    <dgm:cxn modelId="{9685B1FC-404E-40B2-B8C8-7CC7CC6CC3D8}" type="presParOf" srcId="{587BB6D6-50FE-499E-A680-75DFEBD1230F}" destId="{AFE742D2-9F0E-4882-924D-CEC63D4ED875}" srcOrd="2" destOrd="0" presId="urn:microsoft.com/office/officeart/2018/2/layout/IconVerticalSolidList"/>
    <dgm:cxn modelId="{599DDBB3-32CA-4E62-B8EB-8394DC0002E0}" type="presParOf" srcId="{587BB6D6-50FE-499E-A680-75DFEBD1230F}" destId="{49BAF50C-F2A4-4745-9AAB-68A5EE23863C}" srcOrd="3" destOrd="0" presId="urn:microsoft.com/office/officeart/2018/2/layout/IconVerticalSolidList"/>
    <dgm:cxn modelId="{DD34620B-F2C8-4EFE-B7D8-F906207D3E02}" type="presParOf" srcId="{4086738E-5663-4E19-8C4D-1D05E20A5C4B}" destId="{F60EDE7A-4F7A-4635-B31C-87FAF9217F20}" srcOrd="3" destOrd="0" presId="urn:microsoft.com/office/officeart/2018/2/layout/IconVerticalSolidList"/>
    <dgm:cxn modelId="{B38A9668-6074-4337-A76A-CB80ACAB0A1D}" type="presParOf" srcId="{4086738E-5663-4E19-8C4D-1D05E20A5C4B}" destId="{06A78720-A095-4CE7-BD55-8457F625A505}" srcOrd="4" destOrd="0" presId="urn:microsoft.com/office/officeart/2018/2/layout/IconVerticalSolidList"/>
    <dgm:cxn modelId="{65768203-6174-408B-B4E2-EA22440D4F97}" type="presParOf" srcId="{06A78720-A095-4CE7-BD55-8457F625A505}" destId="{020700C5-4B70-471F-AD55-523B9E7859A8}" srcOrd="0" destOrd="0" presId="urn:microsoft.com/office/officeart/2018/2/layout/IconVerticalSolidList"/>
    <dgm:cxn modelId="{53C889A1-AAE4-4AB6-ACAE-DAD98267A5C7}" type="presParOf" srcId="{06A78720-A095-4CE7-BD55-8457F625A505}" destId="{F195C9F0-7508-425A-8977-BE96C020D60B}" srcOrd="1" destOrd="0" presId="urn:microsoft.com/office/officeart/2018/2/layout/IconVerticalSolidList"/>
    <dgm:cxn modelId="{2AA1519E-5C18-4C66-AE18-AA37B39394D9}" type="presParOf" srcId="{06A78720-A095-4CE7-BD55-8457F625A505}" destId="{0A85A295-1BE8-4668-8179-D9FDB7A25BA3}" srcOrd="2" destOrd="0" presId="urn:microsoft.com/office/officeart/2018/2/layout/IconVerticalSolidList"/>
    <dgm:cxn modelId="{F58E3324-006A-4F4C-9C7E-3C593BD78789}" type="presParOf" srcId="{06A78720-A095-4CE7-BD55-8457F625A505}" destId="{85235559-500F-4281-A4F8-B2E8F4E6E75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295329-73FA-4183-83AE-C8827464C6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D522400-51F0-4F64-ADB6-1ED84E001BDF}">
      <dgm:prSet/>
      <dgm:spPr/>
      <dgm:t>
        <a:bodyPr/>
        <a:lstStyle/>
        <a:p>
          <a:r>
            <a:rPr lang="nl-NL"/>
            <a:t>Gevaar</a:t>
          </a:r>
          <a:endParaRPr lang="en-US"/>
        </a:p>
      </dgm:t>
    </dgm:pt>
    <dgm:pt modelId="{94F6118B-289D-414F-B37C-8F8155D17127}" type="parTrans" cxnId="{6E73657F-D4CD-4B71-904F-3BDFDEF59574}">
      <dgm:prSet/>
      <dgm:spPr/>
      <dgm:t>
        <a:bodyPr/>
        <a:lstStyle/>
        <a:p>
          <a:endParaRPr lang="en-US"/>
        </a:p>
      </dgm:t>
    </dgm:pt>
    <dgm:pt modelId="{CAC446F7-2614-4882-B18C-5167B9895084}" type="sibTrans" cxnId="{6E73657F-D4CD-4B71-904F-3BDFDEF59574}">
      <dgm:prSet/>
      <dgm:spPr/>
      <dgm:t>
        <a:bodyPr/>
        <a:lstStyle/>
        <a:p>
          <a:endParaRPr lang="en-US"/>
        </a:p>
      </dgm:t>
    </dgm:pt>
    <dgm:pt modelId="{0F1FC077-4E62-4BA2-A576-C38356F566E7}">
      <dgm:prSet/>
      <dgm:spPr/>
      <dgm:t>
        <a:bodyPr/>
        <a:lstStyle/>
        <a:p>
          <a:r>
            <a:rPr lang="nl-NL"/>
            <a:t>Mr. Newman</a:t>
          </a:r>
          <a:endParaRPr lang="en-US"/>
        </a:p>
      </dgm:t>
    </dgm:pt>
    <dgm:pt modelId="{72307CBB-FA7B-4B12-861A-A59D2CB5B967}" type="parTrans" cxnId="{95C3016A-B5C0-4D77-8341-9D47F307E021}">
      <dgm:prSet/>
      <dgm:spPr/>
      <dgm:t>
        <a:bodyPr/>
        <a:lstStyle/>
        <a:p>
          <a:endParaRPr lang="en-US"/>
        </a:p>
      </dgm:t>
    </dgm:pt>
    <dgm:pt modelId="{94603B03-5CC6-4EC8-AE5C-8E91CBD00880}" type="sibTrans" cxnId="{95C3016A-B5C0-4D77-8341-9D47F307E021}">
      <dgm:prSet/>
      <dgm:spPr/>
      <dgm:t>
        <a:bodyPr/>
        <a:lstStyle/>
        <a:p>
          <a:endParaRPr lang="en-US"/>
        </a:p>
      </dgm:t>
    </dgm:pt>
    <dgm:pt modelId="{CAD20D16-2E89-465A-8E0B-F1F5E0AD054C}">
      <dgm:prSet/>
      <dgm:spPr/>
      <dgm:t>
        <a:bodyPr/>
        <a:lstStyle/>
        <a:p>
          <a:r>
            <a:rPr lang="nl-NL"/>
            <a:t>Crackers</a:t>
          </a:r>
          <a:endParaRPr lang="en-US"/>
        </a:p>
      </dgm:t>
    </dgm:pt>
    <dgm:pt modelId="{286F284A-4EFD-49BA-8B65-DD53287A4129}" type="parTrans" cxnId="{77A0F0B9-E9A2-44D4-BE7A-9E807617A880}">
      <dgm:prSet/>
      <dgm:spPr/>
      <dgm:t>
        <a:bodyPr/>
        <a:lstStyle/>
        <a:p>
          <a:endParaRPr lang="en-US"/>
        </a:p>
      </dgm:t>
    </dgm:pt>
    <dgm:pt modelId="{F23538AE-7DFC-4F6F-B3DB-A983486C513D}" type="sibTrans" cxnId="{77A0F0B9-E9A2-44D4-BE7A-9E807617A880}">
      <dgm:prSet/>
      <dgm:spPr/>
      <dgm:t>
        <a:bodyPr/>
        <a:lstStyle/>
        <a:p>
          <a:endParaRPr lang="en-US"/>
        </a:p>
      </dgm:t>
    </dgm:pt>
    <dgm:pt modelId="{7D8462CF-3B7B-4542-BAB5-025A53AFF86C}">
      <dgm:prSet/>
      <dgm:spPr/>
      <dgm:t>
        <a:bodyPr/>
        <a:lstStyle/>
        <a:p>
          <a:r>
            <a:rPr lang="nl-NL"/>
            <a:t>Anoniem</a:t>
          </a:r>
          <a:endParaRPr lang="en-US"/>
        </a:p>
      </dgm:t>
    </dgm:pt>
    <dgm:pt modelId="{A0FA1C71-BCD9-4C94-A650-3E431798B119}" type="parTrans" cxnId="{80D9276A-56F4-487A-BB52-6A61DEBAFC8B}">
      <dgm:prSet/>
      <dgm:spPr/>
      <dgm:t>
        <a:bodyPr/>
        <a:lstStyle/>
        <a:p>
          <a:endParaRPr lang="en-US"/>
        </a:p>
      </dgm:t>
    </dgm:pt>
    <dgm:pt modelId="{99BF663E-5875-408C-BED1-31E2873EABE3}" type="sibTrans" cxnId="{80D9276A-56F4-487A-BB52-6A61DEBAFC8B}">
      <dgm:prSet/>
      <dgm:spPr/>
      <dgm:t>
        <a:bodyPr/>
        <a:lstStyle/>
        <a:p>
          <a:endParaRPr lang="en-US"/>
        </a:p>
      </dgm:t>
    </dgm:pt>
    <dgm:pt modelId="{36152CD1-AE64-49E0-B7B8-5E2CC8F63BAE}">
      <dgm:prSet/>
      <dgm:spPr/>
      <dgm:t>
        <a:bodyPr/>
        <a:lstStyle/>
        <a:p>
          <a:r>
            <a:rPr lang="nl-NL"/>
            <a:t>100% veilig</a:t>
          </a:r>
          <a:endParaRPr lang="en-US"/>
        </a:p>
      </dgm:t>
    </dgm:pt>
    <dgm:pt modelId="{8243B8B6-0225-407D-80AC-59782D0E8FF3}" type="parTrans" cxnId="{C0B83268-A7DD-4A42-8216-3EB5471B582E}">
      <dgm:prSet/>
      <dgm:spPr/>
      <dgm:t>
        <a:bodyPr/>
        <a:lstStyle/>
        <a:p>
          <a:endParaRPr lang="en-US"/>
        </a:p>
      </dgm:t>
    </dgm:pt>
    <dgm:pt modelId="{5089F829-4D21-4106-B4AD-13DD468A08BC}" type="sibTrans" cxnId="{C0B83268-A7DD-4A42-8216-3EB5471B582E}">
      <dgm:prSet/>
      <dgm:spPr/>
      <dgm:t>
        <a:bodyPr/>
        <a:lstStyle/>
        <a:p>
          <a:endParaRPr lang="en-US"/>
        </a:p>
      </dgm:t>
    </dgm:pt>
    <dgm:pt modelId="{D91DF4E6-D756-4C2A-8C67-BAB782504AF3}">
      <dgm:prSet/>
      <dgm:spPr/>
      <dgm:t>
        <a:bodyPr/>
        <a:lstStyle/>
        <a:p>
          <a:r>
            <a:rPr lang="nl-NL"/>
            <a:t>Beveiligd</a:t>
          </a:r>
          <a:endParaRPr lang="en-US"/>
        </a:p>
      </dgm:t>
    </dgm:pt>
    <dgm:pt modelId="{CD669990-1288-4890-96A5-FA001EBD48C1}" type="parTrans" cxnId="{270B2253-358A-4D41-B0AE-505CDB5A39E4}">
      <dgm:prSet/>
      <dgm:spPr/>
      <dgm:t>
        <a:bodyPr/>
        <a:lstStyle/>
        <a:p>
          <a:endParaRPr lang="en-US"/>
        </a:p>
      </dgm:t>
    </dgm:pt>
    <dgm:pt modelId="{DB9F0D52-6380-43E3-B4C8-7DB014D45906}" type="sibTrans" cxnId="{270B2253-358A-4D41-B0AE-505CDB5A39E4}">
      <dgm:prSet/>
      <dgm:spPr/>
      <dgm:t>
        <a:bodyPr/>
        <a:lstStyle/>
        <a:p>
          <a:endParaRPr lang="en-US"/>
        </a:p>
      </dgm:t>
    </dgm:pt>
    <dgm:pt modelId="{018FED1D-A9D6-4208-8642-40AE3D9B746B}">
      <dgm:prSet/>
      <dgm:spPr/>
      <dgm:t>
        <a:bodyPr/>
        <a:lstStyle/>
        <a:p>
          <a:r>
            <a:rPr lang="nl-NL"/>
            <a:t>Veroorloofd</a:t>
          </a:r>
          <a:endParaRPr lang="en-US"/>
        </a:p>
      </dgm:t>
    </dgm:pt>
    <dgm:pt modelId="{FC08FE41-34DD-4C1C-8A24-93487846D92E}" type="parTrans" cxnId="{FA167DBD-C8F1-41E4-B99E-73245270A921}">
      <dgm:prSet/>
      <dgm:spPr/>
      <dgm:t>
        <a:bodyPr/>
        <a:lstStyle/>
        <a:p>
          <a:endParaRPr lang="en-US"/>
        </a:p>
      </dgm:t>
    </dgm:pt>
    <dgm:pt modelId="{E0A7D552-D4ED-4A64-AABE-5A4DFAB8B633}" type="sibTrans" cxnId="{FA167DBD-C8F1-41E4-B99E-73245270A921}">
      <dgm:prSet/>
      <dgm:spPr/>
      <dgm:t>
        <a:bodyPr/>
        <a:lstStyle/>
        <a:p>
          <a:endParaRPr lang="en-US"/>
        </a:p>
      </dgm:t>
    </dgm:pt>
    <dgm:pt modelId="{E284572E-7C5C-42A3-996B-C4FB24F66E86}" type="pres">
      <dgm:prSet presAssocID="{EE295329-73FA-4183-83AE-C8827464C62F}" presName="root" presStyleCnt="0">
        <dgm:presLayoutVars>
          <dgm:dir/>
          <dgm:resizeHandles val="exact"/>
        </dgm:presLayoutVars>
      </dgm:prSet>
      <dgm:spPr/>
    </dgm:pt>
    <dgm:pt modelId="{95C30BBC-0D25-45EA-A34C-06FF8302AC15}" type="pres">
      <dgm:prSet presAssocID="{2D522400-51F0-4F64-ADB6-1ED84E001BDF}" presName="compNode" presStyleCnt="0"/>
      <dgm:spPr/>
    </dgm:pt>
    <dgm:pt modelId="{1C52C9CA-1F53-48A1-8AC9-C1C9ACADE282}" type="pres">
      <dgm:prSet presAssocID="{2D522400-51F0-4F64-ADB6-1ED84E001BDF}" presName="bgRect" presStyleLbl="bgShp" presStyleIdx="0" presStyleCnt="7"/>
      <dgm:spPr/>
    </dgm:pt>
    <dgm:pt modelId="{89498EDD-D6B1-4A0E-AE20-44F7A13E1B9B}" type="pres">
      <dgm:prSet presAssocID="{2D522400-51F0-4F64-ADB6-1ED84E001BDF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3648707F-EAAA-45E3-ADE3-8237AF520181}" type="pres">
      <dgm:prSet presAssocID="{2D522400-51F0-4F64-ADB6-1ED84E001BDF}" presName="spaceRect" presStyleCnt="0"/>
      <dgm:spPr/>
    </dgm:pt>
    <dgm:pt modelId="{187F0D29-D0B3-4E23-BF3E-69E93A2A51A6}" type="pres">
      <dgm:prSet presAssocID="{2D522400-51F0-4F64-ADB6-1ED84E001BDF}" presName="parTx" presStyleLbl="revTx" presStyleIdx="0" presStyleCnt="7">
        <dgm:presLayoutVars>
          <dgm:chMax val="0"/>
          <dgm:chPref val="0"/>
        </dgm:presLayoutVars>
      </dgm:prSet>
      <dgm:spPr/>
    </dgm:pt>
    <dgm:pt modelId="{ED2514D9-F771-4BA7-87DF-6D9AECD1D915}" type="pres">
      <dgm:prSet presAssocID="{CAC446F7-2614-4882-B18C-5167B9895084}" presName="sibTrans" presStyleCnt="0"/>
      <dgm:spPr/>
    </dgm:pt>
    <dgm:pt modelId="{648F1163-F98B-428B-A27F-68C19EAF673A}" type="pres">
      <dgm:prSet presAssocID="{0F1FC077-4E62-4BA2-A576-C38356F566E7}" presName="compNode" presStyleCnt="0"/>
      <dgm:spPr/>
    </dgm:pt>
    <dgm:pt modelId="{C9341E27-BA57-4FD5-A235-F80D5C9C25E7}" type="pres">
      <dgm:prSet presAssocID="{0F1FC077-4E62-4BA2-A576-C38356F566E7}" presName="bgRect" presStyleLbl="bgShp" presStyleIdx="1" presStyleCnt="7"/>
      <dgm:spPr/>
    </dgm:pt>
    <dgm:pt modelId="{323991F6-0FD3-4AEF-909D-FE77458AA02B}" type="pres">
      <dgm:prSet presAssocID="{0F1FC077-4E62-4BA2-A576-C38356F566E7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E37B9E69-A4C8-4659-93DF-34E1CDD63149}" type="pres">
      <dgm:prSet presAssocID="{0F1FC077-4E62-4BA2-A576-C38356F566E7}" presName="spaceRect" presStyleCnt="0"/>
      <dgm:spPr/>
    </dgm:pt>
    <dgm:pt modelId="{1113097F-8286-4866-9FA1-188EF0B4384F}" type="pres">
      <dgm:prSet presAssocID="{0F1FC077-4E62-4BA2-A576-C38356F566E7}" presName="parTx" presStyleLbl="revTx" presStyleIdx="1" presStyleCnt="7">
        <dgm:presLayoutVars>
          <dgm:chMax val="0"/>
          <dgm:chPref val="0"/>
        </dgm:presLayoutVars>
      </dgm:prSet>
      <dgm:spPr/>
    </dgm:pt>
    <dgm:pt modelId="{8A6C9506-4D80-4013-86E4-B141BE0D70D1}" type="pres">
      <dgm:prSet presAssocID="{94603B03-5CC6-4EC8-AE5C-8E91CBD00880}" presName="sibTrans" presStyleCnt="0"/>
      <dgm:spPr/>
    </dgm:pt>
    <dgm:pt modelId="{250835C9-5851-48AC-BB0E-24C9DE4F836A}" type="pres">
      <dgm:prSet presAssocID="{CAD20D16-2E89-465A-8E0B-F1F5E0AD054C}" presName="compNode" presStyleCnt="0"/>
      <dgm:spPr/>
    </dgm:pt>
    <dgm:pt modelId="{803084E2-0222-461F-8694-C701A78DC100}" type="pres">
      <dgm:prSet presAssocID="{CAD20D16-2E89-465A-8E0B-F1F5E0AD054C}" presName="bgRect" presStyleLbl="bgShp" presStyleIdx="2" presStyleCnt="7"/>
      <dgm:spPr/>
    </dgm:pt>
    <dgm:pt modelId="{396F414C-B603-47F7-8093-170A68E40FB3}" type="pres">
      <dgm:prSet presAssocID="{CAD20D16-2E89-465A-8E0B-F1F5E0AD054C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taurant2"/>
        </a:ext>
      </dgm:extLst>
    </dgm:pt>
    <dgm:pt modelId="{4B2570CC-0208-4253-9161-BEEA3BFC07D4}" type="pres">
      <dgm:prSet presAssocID="{CAD20D16-2E89-465A-8E0B-F1F5E0AD054C}" presName="spaceRect" presStyleCnt="0"/>
      <dgm:spPr/>
    </dgm:pt>
    <dgm:pt modelId="{6FE9D9C9-9FBC-4986-A149-6E6BD1194598}" type="pres">
      <dgm:prSet presAssocID="{CAD20D16-2E89-465A-8E0B-F1F5E0AD054C}" presName="parTx" presStyleLbl="revTx" presStyleIdx="2" presStyleCnt="7">
        <dgm:presLayoutVars>
          <dgm:chMax val="0"/>
          <dgm:chPref val="0"/>
        </dgm:presLayoutVars>
      </dgm:prSet>
      <dgm:spPr/>
    </dgm:pt>
    <dgm:pt modelId="{EBB882C7-BFD7-49F1-8764-D25E1AD115E5}" type="pres">
      <dgm:prSet presAssocID="{F23538AE-7DFC-4F6F-B3DB-A983486C513D}" presName="sibTrans" presStyleCnt="0"/>
      <dgm:spPr/>
    </dgm:pt>
    <dgm:pt modelId="{D7B98488-EA1E-40E7-8AF1-3905DA519B64}" type="pres">
      <dgm:prSet presAssocID="{7D8462CF-3B7B-4542-BAB5-025A53AFF86C}" presName="compNode" presStyleCnt="0"/>
      <dgm:spPr/>
    </dgm:pt>
    <dgm:pt modelId="{97091167-7C3E-41E2-8B3E-D89FBEBD996B}" type="pres">
      <dgm:prSet presAssocID="{7D8462CF-3B7B-4542-BAB5-025A53AFF86C}" presName="bgRect" presStyleLbl="bgShp" presStyleIdx="3" presStyleCnt="7"/>
      <dgm:spPr/>
    </dgm:pt>
    <dgm:pt modelId="{59A74B30-8D25-4D7C-BFAD-62104C889FAF}" type="pres">
      <dgm:prSet presAssocID="{7D8462CF-3B7B-4542-BAB5-025A53AFF86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8B3C4C3-0AED-4C16-8726-E3A233341CD2}" type="pres">
      <dgm:prSet presAssocID="{7D8462CF-3B7B-4542-BAB5-025A53AFF86C}" presName="spaceRect" presStyleCnt="0"/>
      <dgm:spPr/>
    </dgm:pt>
    <dgm:pt modelId="{23B31B11-39E1-4E1B-8C19-90ABBD6529DB}" type="pres">
      <dgm:prSet presAssocID="{7D8462CF-3B7B-4542-BAB5-025A53AFF86C}" presName="parTx" presStyleLbl="revTx" presStyleIdx="3" presStyleCnt="7">
        <dgm:presLayoutVars>
          <dgm:chMax val="0"/>
          <dgm:chPref val="0"/>
        </dgm:presLayoutVars>
      </dgm:prSet>
      <dgm:spPr/>
    </dgm:pt>
    <dgm:pt modelId="{67FB89D1-B3E2-4DFA-AC38-8088F162765F}" type="pres">
      <dgm:prSet presAssocID="{99BF663E-5875-408C-BED1-31E2873EABE3}" presName="sibTrans" presStyleCnt="0"/>
      <dgm:spPr/>
    </dgm:pt>
    <dgm:pt modelId="{A688631F-2CEA-4379-B414-50BACA35F831}" type="pres">
      <dgm:prSet presAssocID="{36152CD1-AE64-49E0-B7B8-5E2CC8F63BAE}" presName="compNode" presStyleCnt="0"/>
      <dgm:spPr/>
    </dgm:pt>
    <dgm:pt modelId="{F4220836-61D1-4B23-AEC4-F1E7B8082D24}" type="pres">
      <dgm:prSet presAssocID="{36152CD1-AE64-49E0-B7B8-5E2CC8F63BAE}" presName="bgRect" presStyleLbl="bgShp" presStyleIdx="4" presStyleCnt="7"/>
      <dgm:spPr/>
    </dgm:pt>
    <dgm:pt modelId="{7DFC91F9-1494-4229-9E53-F0158A0C4B7E}" type="pres">
      <dgm:prSet presAssocID="{36152CD1-AE64-49E0-B7B8-5E2CC8F63BAE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D1C325E-FBF9-42DC-BD25-668020524863}" type="pres">
      <dgm:prSet presAssocID="{36152CD1-AE64-49E0-B7B8-5E2CC8F63BAE}" presName="spaceRect" presStyleCnt="0"/>
      <dgm:spPr/>
    </dgm:pt>
    <dgm:pt modelId="{5699375D-8A14-4ED1-AE90-FCFB4BD179FD}" type="pres">
      <dgm:prSet presAssocID="{36152CD1-AE64-49E0-B7B8-5E2CC8F63BAE}" presName="parTx" presStyleLbl="revTx" presStyleIdx="4" presStyleCnt="7">
        <dgm:presLayoutVars>
          <dgm:chMax val="0"/>
          <dgm:chPref val="0"/>
        </dgm:presLayoutVars>
      </dgm:prSet>
      <dgm:spPr/>
    </dgm:pt>
    <dgm:pt modelId="{CA8A10EA-3A88-419D-8C79-47F58A1AE2D7}" type="pres">
      <dgm:prSet presAssocID="{5089F829-4D21-4106-B4AD-13DD468A08BC}" presName="sibTrans" presStyleCnt="0"/>
      <dgm:spPr/>
    </dgm:pt>
    <dgm:pt modelId="{48478D3B-AE42-4BA6-B969-2EE0F4AB6AA4}" type="pres">
      <dgm:prSet presAssocID="{D91DF4E6-D756-4C2A-8C67-BAB782504AF3}" presName="compNode" presStyleCnt="0"/>
      <dgm:spPr/>
    </dgm:pt>
    <dgm:pt modelId="{3A917F42-0CF1-4FEA-835D-0810E81CA950}" type="pres">
      <dgm:prSet presAssocID="{D91DF4E6-D756-4C2A-8C67-BAB782504AF3}" presName="bgRect" presStyleLbl="bgShp" presStyleIdx="5" presStyleCnt="7"/>
      <dgm:spPr/>
    </dgm:pt>
    <dgm:pt modelId="{DC4BD167-6F86-4107-BA95-D9D101D3FA0C}" type="pres">
      <dgm:prSet presAssocID="{D91DF4E6-D756-4C2A-8C67-BAB782504AF3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fe"/>
        </a:ext>
      </dgm:extLst>
    </dgm:pt>
    <dgm:pt modelId="{AF9F2A6E-31B3-43FC-96AA-4339B6C3984F}" type="pres">
      <dgm:prSet presAssocID="{D91DF4E6-D756-4C2A-8C67-BAB782504AF3}" presName="spaceRect" presStyleCnt="0"/>
      <dgm:spPr/>
    </dgm:pt>
    <dgm:pt modelId="{65FDFE4C-61D9-44D9-B5A9-AC6899BDAB72}" type="pres">
      <dgm:prSet presAssocID="{D91DF4E6-D756-4C2A-8C67-BAB782504AF3}" presName="parTx" presStyleLbl="revTx" presStyleIdx="5" presStyleCnt="7">
        <dgm:presLayoutVars>
          <dgm:chMax val="0"/>
          <dgm:chPref val="0"/>
        </dgm:presLayoutVars>
      </dgm:prSet>
      <dgm:spPr/>
    </dgm:pt>
    <dgm:pt modelId="{7DD85915-8AD0-4FF8-8208-F07B1CD80B59}" type="pres">
      <dgm:prSet presAssocID="{DB9F0D52-6380-43E3-B4C8-7DB014D45906}" presName="sibTrans" presStyleCnt="0"/>
      <dgm:spPr/>
    </dgm:pt>
    <dgm:pt modelId="{94DF072D-AB62-41C0-8A53-0A7644B316C5}" type="pres">
      <dgm:prSet presAssocID="{018FED1D-A9D6-4208-8642-40AE3D9B746B}" presName="compNode" presStyleCnt="0"/>
      <dgm:spPr/>
    </dgm:pt>
    <dgm:pt modelId="{09AB16AB-4DF4-4361-8C53-1A047B9F86E1}" type="pres">
      <dgm:prSet presAssocID="{018FED1D-A9D6-4208-8642-40AE3D9B746B}" presName="bgRect" presStyleLbl="bgShp" presStyleIdx="6" presStyleCnt="7"/>
      <dgm:spPr/>
    </dgm:pt>
    <dgm:pt modelId="{74D27402-213B-4409-A934-4F3815680EE9}" type="pres">
      <dgm:prSet presAssocID="{018FED1D-A9D6-4208-8642-40AE3D9B746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0E407A3B-3C2C-4797-BDBB-604E0EE70410}" type="pres">
      <dgm:prSet presAssocID="{018FED1D-A9D6-4208-8642-40AE3D9B746B}" presName="spaceRect" presStyleCnt="0"/>
      <dgm:spPr/>
    </dgm:pt>
    <dgm:pt modelId="{0E3ABBBD-DBD2-4B6F-9BD8-8FB94C5B61A0}" type="pres">
      <dgm:prSet presAssocID="{018FED1D-A9D6-4208-8642-40AE3D9B746B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AFFACE1F-0E7A-4F20-9D42-33E0F8040BC0}" type="presOf" srcId="{018FED1D-A9D6-4208-8642-40AE3D9B746B}" destId="{0E3ABBBD-DBD2-4B6F-9BD8-8FB94C5B61A0}" srcOrd="0" destOrd="0" presId="urn:microsoft.com/office/officeart/2018/2/layout/IconVerticalSolidList"/>
    <dgm:cxn modelId="{7D93BF22-14BE-485E-B23D-F535FCDB2AFD}" type="presOf" srcId="{7D8462CF-3B7B-4542-BAB5-025A53AFF86C}" destId="{23B31B11-39E1-4E1B-8C19-90ABBD6529DB}" srcOrd="0" destOrd="0" presId="urn:microsoft.com/office/officeart/2018/2/layout/IconVerticalSolidList"/>
    <dgm:cxn modelId="{939CBF35-056C-4475-83B5-DBE58FFBFE2F}" type="presOf" srcId="{0F1FC077-4E62-4BA2-A576-C38356F566E7}" destId="{1113097F-8286-4866-9FA1-188EF0B4384F}" srcOrd="0" destOrd="0" presId="urn:microsoft.com/office/officeart/2018/2/layout/IconVerticalSolidList"/>
    <dgm:cxn modelId="{C0B83268-A7DD-4A42-8216-3EB5471B582E}" srcId="{EE295329-73FA-4183-83AE-C8827464C62F}" destId="{36152CD1-AE64-49E0-B7B8-5E2CC8F63BAE}" srcOrd="4" destOrd="0" parTransId="{8243B8B6-0225-407D-80AC-59782D0E8FF3}" sibTransId="{5089F829-4D21-4106-B4AD-13DD468A08BC}"/>
    <dgm:cxn modelId="{DCEFDD69-0F17-4FF1-8930-0A67E076C857}" type="presOf" srcId="{CAD20D16-2E89-465A-8E0B-F1F5E0AD054C}" destId="{6FE9D9C9-9FBC-4986-A149-6E6BD1194598}" srcOrd="0" destOrd="0" presId="urn:microsoft.com/office/officeart/2018/2/layout/IconVerticalSolidList"/>
    <dgm:cxn modelId="{95C3016A-B5C0-4D77-8341-9D47F307E021}" srcId="{EE295329-73FA-4183-83AE-C8827464C62F}" destId="{0F1FC077-4E62-4BA2-A576-C38356F566E7}" srcOrd="1" destOrd="0" parTransId="{72307CBB-FA7B-4B12-861A-A59D2CB5B967}" sibTransId="{94603B03-5CC6-4EC8-AE5C-8E91CBD00880}"/>
    <dgm:cxn modelId="{80D9276A-56F4-487A-BB52-6A61DEBAFC8B}" srcId="{EE295329-73FA-4183-83AE-C8827464C62F}" destId="{7D8462CF-3B7B-4542-BAB5-025A53AFF86C}" srcOrd="3" destOrd="0" parTransId="{A0FA1C71-BCD9-4C94-A650-3E431798B119}" sibTransId="{99BF663E-5875-408C-BED1-31E2873EABE3}"/>
    <dgm:cxn modelId="{270B2253-358A-4D41-B0AE-505CDB5A39E4}" srcId="{EE295329-73FA-4183-83AE-C8827464C62F}" destId="{D91DF4E6-D756-4C2A-8C67-BAB782504AF3}" srcOrd="5" destOrd="0" parTransId="{CD669990-1288-4890-96A5-FA001EBD48C1}" sibTransId="{DB9F0D52-6380-43E3-B4C8-7DB014D45906}"/>
    <dgm:cxn modelId="{6E73657F-D4CD-4B71-904F-3BDFDEF59574}" srcId="{EE295329-73FA-4183-83AE-C8827464C62F}" destId="{2D522400-51F0-4F64-ADB6-1ED84E001BDF}" srcOrd="0" destOrd="0" parTransId="{94F6118B-289D-414F-B37C-8F8155D17127}" sibTransId="{CAC446F7-2614-4882-B18C-5167B9895084}"/>
    <dgm:cxn modelId="{E27002A3-BAE8-4AF4-940C-261094E2A55C}" type="presOf" srcId="{D91DF4E6-D756-4C2A-8C67-BAB782504AF3}" destId="{65FDFE4C-61D9-44D9-B5A9-AC6899BDAB72}" srcOrd="0" destOrd="0" presId="urn:microsoft.com/office/officeart/2018/2/layout/IconVerticalSolidList"/>
    <dgm:cxn modelId="{710F4BAD-1E1A-4137-A044-042D243AAEA5}" type="presOf" srcId="{EE295329-73FA-4183-83AE-C8827464C62F}" destId="{E284572E-7C5C-42A3-996B-C4FB24F66E86}" srcOrd="0" destOrd="0" presId="urn:microsoft.com/office/officeart/2018/2/layout/IconVerticalSolidList"/>
    <dgm:cxn modelId="{77A0F0B9-E9A2-44D4-BE7A-9E807617A880}" srcId="{EE295329-73FA-4183-83AE-C8827464C62F}" destId="{CAD20D16-2E89-465A-8E0B-F1F5E0AD054C}" srcOrd="2" destOrd="0" parTransId="{286F284A-4EFD-49BA-8B65-DD53287A4129}" sibTransId="{F23538AE-7DFC-4F6F-B3DB-A983486C513D}"/>
    <dgm:cxn modelId="{FA167DBD-C8F1-41E4-B99E-73245270A921}" srcId="{EE295329-73FA-4183-83AE-C8827464C62F}" destId="{018FED1D-A9D6-4208-8642-40AE3D9B746B}" srcOrd="6" destOrd="0" parTransId="{FC08FE41-34DD-4C1C-8A24-93487846D92E}" sibTransId="{E0A7D552-D4ED-4A64-AABE-5A4DFAB8B633}"/>
    <dgm:cxn modelId="{F84299EC-7D9D-48F7-91B8-F17FDEAD91A9}" type="presOf" srcId="{36152CD1-AE64-49E0-B7B8-5E2CC8F63BAE}" destId="{5699375D-8A14-4ED1-AE90-FCFB4BD179FD}" srcOrd="0" destOrd="0" presId="urn:microsoft.com/office/officeart/2018/2/layout/IconVerticalSolidList"/>
    <dgm:cxn modelId="{F73014F3-3436-4391-B264-C7F2EDB104D1}" type="presOf" srcId="{2D522400-51F0-4F64-ADB6-1ED84E001BDF}" destId="{187F0D29-D0B3-4E23-BF3E-69E93A2A51A6}" srcOrd="0" destOrd="0" presId="urn:microsoft.com/office/officeart/2018/2/layout/IconVerticalSolidList"/>
    <dgm:cxn modelId="{B39A3D38-8176-45BE-9CB0-9E92B8A22594}" type="presParOf" srcId="{E284572E-7C5C-42A3-996B-C4FB24F66E86}" destId="{95C30BBC-0D25-45EA-A34C-06FF8302AC15}" srcOrd="0" destOrd="0" presId="urn:microsoft.com/office/officeart/2018/2/layout/IconVerticalSolidList"/>
    <dgm:cxn modelId="{17EA3E89-5BE8-46FB-AEBE-AD3D2F4ABAE5}" type="presParOf" srcId="{95C30BBC-0D25-45EA-A34C-06FF8302AC15}" destId="{1C52C9CA-1F53-48A1-8AC9-C1C9ACADE282}" srcOrd="0" destOrd="0" presId="urn:microsoft.com/office/officeart/2018/2/layout/IconVerticalSolidList"/>
    <dgm:cxn modelId="{D6417F80-44D4-4141-9139-CC538EB3BF78}" type="presParOf" srcId="{95C30BBC-0D25-45EA-A34C-06FF8302AC15}" destId="{89498EDD-D6B1-4A0E-AE20-44F7A13E1B9B}" srcOrd="1" destOrd="0" presId="urn:microsoft.com/office/officeart/2018/2/layout/IconVerticalSolidList"/>
    <dgm:cxn modelId="{2DEB9A13-22D8-4684-80A1-4AD382BECA34}" type="presParOf" srcId="{95C30BBC-0D25-45EA-A34C-06FF8302AC15}" destId="{3648707F-EAAA-45E3-ADE3-8237AF520181}" srcOrd="2" destOrd="0" presId="urn:microsoft.com/office/officeart/2018/2/layout/IconVerticalSolidList"/>
    <dgm:cxn modelId="{B4026BF6-8DC8-44E6-9C4A-2CEA18FD76F5}" type="presParOf" srcId="{95C30BBC-0D25-45EA-A34C-06FF8302AC15}" destId="{187F0D29-D0B3-4E23-BF3E-69E93A2A51A6}" srcOrd="3" destOrd="0" presId="urn:microsoft.com/office/officeart/2018/2/layout/IconVerticalSolidList"/>
    <dgm:cxn modelId="{8BE8BA15-8629-450F-87C6-ED7E68525767}" type="presParOf" srcId="{E284572E-7C5C-42A3-996B-C4FB24F66E86}" destId="{ED2514D9-F771-4BA7-87DF-6D9AECD1D915}" srcOrd="1" destOrd="0" presId="urn:microsoft.com/office/officeart/2018/2/layout/IconVerticalSolidList"/>
    <dgm:cxn modelId="{9969195F-32D3-437E-A36E-068E0E21C044}" type="presParOf" srcId="{E284572E-7C5C-42A3-996B-C4FB24F66E86}" destId="{648F1163-F98B-428B-A27F-68C19EAF673A}" srcOrd="2" destOrd="0" presId="urn:microsoft.com/office/officeart/2018/2/layout/IconVerticalSolidList"/>
    <dgm:cxn modelId="{6AE1D5F7-CB13-49D6-A355-D433409F3DB1}" type="presParOf" srcId="{648F1163-F98B-428B-A27F-68C19EAF673A}" destId="{C9341E27-BA57-4FD5-A235-F80D5C9C25E7}" srcOrd="0" destOrd="0" presId="urn:microsoft.com/office/officeart/2018/2/layout/IconVerticalSolidList"/>
    <dgm:cxn modelId="{FD61CE3C-4F17-4D5B-A4EF-8A4C97E04AE2}" type="presParOf" srcId="{648F1163-F98B-428B-A27F-68C19EAF673A}" destId="{323991F6-0FD3-4AEF-909D-FE77458AA02B}" srcOrd="1" destOrd="0" presId="urn:microsoft.com/office/officeart/2018/2/layout/IconVerticalSolidList"/>
    <dgm:cxn modelId="{2AAB94DD-35D0-47D8-AF66-4815E158601D}" type="presParOf" srcId="{648F1163-F98B-428B-A27F-68C19EAF673A}" destId="{E37B9E69-A4C8-4659-93DF-34E1CDD63149}" srcOrd="2" destOrd="0" presId="urn:microsoft.com/office/officeart/2018/2/layout/IconVerticalSolidList"/>
    <dgm:cxn modelId="{8283551B-90F4-4BE3-BFEB-28BA257B48BC}" type="presParOf" srcId="{648F1163-F98B-428B-A27F-68C19EAF673A}" destId="{1113097F-8286-4866-9FA1-188EF0B4384F}" srcOrd="3" destOrd="0" presId="urn:microsoft.com/office/officeart/2018/2/layout/IconVerticalSolidList"/>
    <dgm:cxn modelId="{8729EB31-E767-4659-8993-714B62614E44}" type="presParOf" srcId="{E284572E-7C5C-42A3-996B-C4FB24F66E86}" destId="{8A6C9506-4D80-4013-86E4-B141BE0D70D1}" srcOrd="3" destOrd="0" presId="urn:microsoft.com/office/officeart/2018/2/layout/IconVerticalSolidList"/>
    <dgm:cxn modelId="{2D0A5B7B-CA49-4083-8628-1BEF14BD3285}" type="presParOf" srcId="{E284572E-7C5C-42A3-996B-C4FB24F66E86}" destId="{250835C9-5851-48AC-BB0E-24C9DE4F836A}" srcOrd="4" destOrd="0" presId="urn:microsoft.com/office/officeart/2018/2/layout/IconVerticalSolidList"/>
    <dgm:cxn modelId="{93FC6B44-A617-48AD-B4AE-D023B3A979D3}" type="presParOf" srcId="{250835C9-5851-48AC-BB0E-24C9DE4F836A}" destId="{803084E2-0222-461F-8694-C701A78DC100}" srcOrd="0" destOrd="0" presId="urn:microsoft.com/office/officeart/2018/2/layout/IconVerticalSolidList"/>
    <dgm:cxn modelId="{D84FB3BC-0656-4CB5-AB15-14579257C25A}" type="presParOf" srcId="{250835C9-5851-48AC-BB0E-24C9DE4F836A}" destId="{396F414C-B603-47F7-8093-170A68E40FB3}" srcOrd="1" destOrd="0" presId="urn:microsoft.com/office/officeart/2018/2/layout/IconVerticalSolidList"/>
    <dgm:cxn modelId="{02DFBAB9-C37B-49F1-8ECA-07D72ADC1D0A}" type="presParOf" srcId="{250835C9-5851-48AC-BB0E-24C9DE4F836A}" destId="{4B2570CC-0208-4253-9161-BEEA3BFC07D4}" srcOrd="2" destOrd="0" presId="urn:microsoft.com/office/officeart/2018/2/layout/IconVerticalSolidList"/>
    <dgm:cxn modelId="{741E39EC-8AC0-4F81-9F92-17024279DCB4}" type="presParOf" srcId="{250835C9-5851-48AC-BB0E-24C9DE4F836A}" destId="{6FE9D9C9-9FBC-4986-A149-6E6BD1194598}" srcOrd="3" destOrd="0" presId="urn:microsoft.com/office/officeart/2018/2/layout/IconVerticalSolidList"/>
    <dgm:cxn modelId="{48BF1B40-3CA1-4FEC-A9DC-C2AF73A096BC}" type="presParOf" srcId="{E284572E-7C5C-42A3-996B-C4FB24F66E86}" destId="{EBB882C7-BFD7-49F1-8764-D25E1AD115E5}" srcOrd="5" destOrd="0" presId="urn:microsoft.com/office/officeart/2018/2/layout/IconVerticalSolidList"/>
    <dgm:cxn modelId="{E4F2CF8F-6B12-4A75-B99A-5F0F7D1DAF61}" type="presParOf" srcId="{E284572E-7C5C-42A3-996B-C4FB24F66E86}" destId="{D7B98488-EA1E-40E7-8AF1-3905DA519B64}" srcOrd="6" destOrd="0" presId="urn:microsoft.com/office/officeart/2018/2/layout/IconVerticalSolidList"/>
    <dgm:cxn modelId="{4F2C8792-BA0F-4BE7-8B51-FB21E9FF094F}" type="presParOf" srcId="{D7B98488-EA1E-40E7-8AF1-3905DA519B64}" destId="{97091167-7C3E-41E2-8B3E-D89FBEBD996B}" srcOrd="0" destOrd="0" presId="urn:microsoft.com/office/officeart/2018/2/layout/IconVerticalSolidList"/>
    <dgm:cxn modelId="{9606D7C0-8FF0-4648-A376-9EEAEE5421E7}" type="presParOf" srcId="{D7B98488-EA1E-40E7-8AF1-3905DA519B64}" destId="{59A74B30-8D25-4D7C-BFAD-62104C889FAF}" srcOrd="1" destOrd="0" presId="urn:microsoft.com/office/officeart/2018/2/layout/IconVerticalSolidList"/>
    <dgm:cxn modelId="{E5919CAD-AA55-439B-80BA-5152596D1F14}" type="presParOf" srcId="{D7B98488-EA1E-40E7-8AF1-3905DA519B64}" destId="{38B3C4C3-0AED-4C16-8726-E3A233341CD2}" srcOrd="2" destOrd="0" presId="urn:microsoft.com/office/officeart/2018/2/layout/IconVerticalSolidList"/>
    <dgm:cxn modelId="{F8D80BBF-0D3F-49B0-AD48-B14F28619126}" type="presParOf" srcId="{D7B98488-EA1E-40E7-8AF1-3905DA519B64}" destId="{23B31B11-39E1-4E1B-8C19-90ABBD6529DB}" srcOrd="3" destOrd="0" presId="urn:microsoft.com/office/officeart/2018/2/layout/IconVerticalSolidList"/>
    <dgm:cxn modelId="{6F395E18-45E0-43CB-A511-8548828283A6}" type="presParOf" srcId="{E284572E-7C5C-42A3-996B-C4FB24F66E86}" destId="{67FB89D1-B3E2-4DFA-AC38-8088F162765F}" srcOrd="7" destOrd="0" presId="urn:microsoft.com/office/officeart/2018/2/layout/IconVerticalSolidList"/>
    <dgm:cxn modelId="{5EC4794A-7D0B-4E91-92B7-56901C42586D}" type="presParOf" srcId="{E284572E-7C5C-42A3-996B-C4FB24F66E86}" destId="{A688631F-2CEA-4379-B414-50BACA35F831}" srcOrd="8" destOrd="0" presId="urn:microsoft.com/office/officeart/2018/2/layout/IconVerticalSolidList"/>
    <dgm:cxn modelId="{49132401-F346-4AF6-A889-9C1FF0424FFF}" type="presParOf" srcId="{A688631F-2CEA-4379-B414-50BACA35F831}" destId="{F4220836-61D1-4B23-AEC4-F1E7B8082D24}" srcOrd="0" destOrd="0" presId="urn:microsoft.com/office/officeart/2018/2/layout/IconVerticalSolidList"/>
    <dgm:cxn modelId="{1335145A-D847-463E-91D1-701F19FE3666}" type="presParOf" srcId="{A688631F-2CEA-4379-B414-50BACA35F831}" destId="{7DFC91F9-1494-4229-9E53-F0158A0C4B7E}" srcOrd="1" destOrd="0" presId="urn:microsoft.com/office/officeart/2018/2/layout/IconVerticalSolidList"/>
    <dgm:cxn modelId="{EB3FA2B0-9BC6-4695-B2FC-8918E93E20A9}" type="presParOf" srcId="{A688631F-2CEA-4379-B414-50BACA35F831}" destId="{8D1C325E-FBF9-42DC-BD25-668020524863}" srcOrd="2" destOrd="0" presId="urn:microsoft.com/office/officeart/2018/2/layout/IconVerticalSolidList"/>
    <dgm:cxn modelId="{9593ED7F-442A-4751-8C51-A79EB5475912}" type="presParOf" srcId="{A688631F-2CEA-4379-B414-50BACA35F831}" destId="{5699375D-8A14-4ED1-AE90-FCFB4BD179FD}" srcOrd="3" destOrd="0" presId="urn:microsoft.com/office/officeart/2018/2/layout/IconVerticalSolidList"/>
    <dgm:cxn modelId="{FF1564CE-B014-4E3F-8094-023E740FC0FC}" type="presParOf" srcId="{E284572E-7C5C-42A3-996B-C4FB24F66E86}" destId="{CA8A10EA-3A88-419D-8C79-47F58A1AE2D7}" srcOrd="9" destOrd="0" presId="urn:microsoft.com/office/officeart/2018/2/layout/IconVerticalSolidList"/>
    <dgm:cxn modelId="{3A82AD11-D8AC-43F0-944B-63325979122B}" type="presParOf" srcId="{E284572E-7C5C-42A3-996B-C4FB24F66E86}" destId="{48478D3B-AE42-4BA6-B969-2EE0F4AB6AA4}" srcOrd="10" destOrd="0" presId="urn:microsoft.com/office/officeart/2018/2/layout/IconVerticalSolidList"/>
    <dgm:cxn modelId="{E617A26C-864C-4D10-96F8-BBC77DF0610C}" type="presParOf" srcId="{48478D3B-AE42-4BA6-B969-2EE0F4AB6AA4}" destId="{3A917F42-0CF1-4FEA-835D-0810E81CA950}" srcOrd="0" destOrd="0" presId="urn:microsoft.com/office/officeart/2018/2/layout/IconVerticalSolidList"/>
    <dgm:cxn modelId="{D5126479-8F8F-40DB-BE57-155C2AFB3346}" type="presParOf" srcId="{48478D3B-AE42-4BA6-B969-2EE0F4AB6AA4}" destId="{DC4BD167-6F86-4107-BA95-D9D101D3FA0C}" srcOrd="1" destOrd="0" presId="urn:microsoft.com/office/officeart/2018/2/layout/IconVerticalSolidList"/>
    <dgm:cxn modelId="{37248E10-7ED6-4CC5-B5C4-3ECE8BAFA4C0}" type="presParOf" srcId="{48478D3B-AE42-4BA6-B969-2EE0F4AB6AA4}" destId="{AF9F2A6E-31B3-43FC-96AA-4339B6C3984F}" srcOrd="2" destOrd="0" presId="urn:microsoft.com/office/officeart/2018/2/layout/IconVerticalSolidList"/>
    <dgm:cxn modelId="{11D7F6C6-DF01-4161-934C-B4E386D5A06A}" type="presParOf" srcId="{48478D3B-AE42-4BA6-B969-2EE0F4AB6AA4}" destId="{65FDFE4C-61D9-44D9-B5A9-AC6899BDAB72}" srcOrd="3" destOrd="0" presId="urn:microsoft.com/office/officeart/2018/2/layout/IconVerticalSolidList"/>
    <dgm:cxn modelId="{0922236D-D2CA-42F9-9AB0-E6C967E19212}" type="presParOf" srcId="{E284572E-7C5C-42A3-996B-C4FB24F66E86}" destId="{7DD85915-8AD0-4FF8-8208-F07B1CD80B59}" srcOrd="11" destOrd="0" presId="urn:microsoft.com/office/officeart/2018/2/layout/IconVerticalSolidList"/>
    <dgm:cxn modelId="{3D608366-5DFB-4536-88A4-B29F9F9B1E54}" type="presParOf" srcId="{E284572E-7C5C-42A3-996B-C4FB24F66E86}" destId="{94DF072D-AB62-41C0-8A53-0A7644B316C5}" srcOrd="12" destOrd="0" presId="urn:microsoft.com/office/officeart/2018/2/layout/IconVerticalSolidList"/>
    <dgm:cxn modelId="{4150C0DC-20B2-423B-AB9E-BDCA0FEE38B1}" type="presParOf" srcId="{94DF072D-AB62-41C0-8A53-0A7644B316C5}" destId="{09AB16AB-4DF4-4361-8C53-1A047B9F86E1}" srcOrd="0" destOrd="0" presId="urn:microsoft.com/office/officeart/2018/2/layout/IconVerticalSolidList"/>
    <dgm:cxn modelId="{13F9B9A2-6A19-4A5B-93B8-81BB817D53F9}" type="presParOf" srcId="{94DF072D-AB62-41C0-8A53-0A7644B316C5}" destId="{74D27402-213B-4409-A934-4F3815680EE9}" srcOrd="1" destOrd="0" presId="urn:microsoft.com/office/officeart/2018/2/layout/IconVerticalSolidList"/>
    <dgm:cxn modelId="{9AB2B3B1-8DAD-45B5-A764-FBF4439D27D6}" type="presParOf" srcId="{94DF072D-AB62-41C0-8A53-0A7644B316C5}" destId="{0E407A3B-3C2C-4797-BDBB-604E0EE70410}" srcOrd="2" destOrd="0" presId="urn:microsoft.com/office/officeart/2018/2/layout/IconVerticalSolidList"/>
    <dgm:cxn modelId="{7946D93C-1EFC-4C5F-85E1-57FD820E3DEB}" type="presParOf" srcId="{94DF072D-AB62-41C0-8A53-0A7644B316C5}" destId="{0E3ABBBD-DBD2-4B6F-9BD8-8FB94C5B61A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D7DDEA-D9B9-409B-93A2-333CC9BA815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741B5F3-49DB-4E04-96A1-55D40E246153}">
      <dgm:prSet/>
      <dgm:spPr/>
      <dgm:t>
        <a:bodyPr/>
        <a:lstStyle/>
        <a:p>
          <a:r>
            <a:rPr lang="nl-NL"/>
            <a:t>Mr. Newman</a:t>
          </a:r>
          <a:endParaRPr lang="en-US"/>
        </a:p>
      </dgm:t>
    </dgm:pt>
    <dgm:pt modelId="{AAA313AB-51F8-4A86-83C4-13D5F624767A}" type="parTrans" cxnId="{D4B520BD-C47A-488B-A49E-32154B939C34}">
      <dgm:prSet/>
      <dgm:spPr/>
      <dgm:t>
        <a:bodyPr/>
        <a:lstStyle/>
        <a:p>
          <a:endParaRPr lang="en-US"/>
        </a:p>
      </dgm:t>
    </dgm:pt>
    <dgm:pt modelId="{31462069-2AB3-4C06-9515-A8C832A46072}" type="sibTrans" cxnId="{D4B520BD-C47A-488B-A49E-32154B939C34}">
      <dgm:prSet/>
      <dgm:spPr/>
      <dgm:t>
        <a:bodyPr/>
        <a:lstStyle/>
        <a:p>
          <a:endParaRPr lang="en-US"/>
        </a:p>
      </dgm:t>
    </dgm:pt>
    <dgm:pt modelId="{62580BA1-5AF7-4A8F-A3EE-FD101FC9E320}">
      <dgm:prSet/>
      <dgm:spPr/>
      <dgm:t>
        <a:bodyPr/>
        <a:lstStyle/>
        <a:p>
          <a:r>
            <a:rPr lang="nl-NL"/>
            <a:t>Verbonden</a:t>
          </a:r>
          <a:endParaRPr lang="en-US"/>
        </a:p>
      </dgm:t>
    </dgm:pt>
    <dgm:pt modelId="{6D8A30A2-9164-48B8-9FAD-BF1CE2E69567}" type="parTrans" cxnId="{AE6A685C-83ED-4FE9-8005-029EC84344DB}">
      <dgm:prSet/>
      <dgm:spPr/>
      <dgm:t>
        <a:bodyPr/>
        <a:lstStyle/>
        <a:p>
          <a:endParaRPr lang="en-US"/>
        </a:p>
      </dgm:t>
    </dgm:pt>
    <dgm:pt modelId="{E2BC9691-81A4-4E99-B629-39AA4E2007B9}" type="sibTrans" cxnId="{AE6A685C-83ED-4FE9-8005-029EC84344DB}">
      <dgm:prSet/>
      <dgm:spPr/>
      <dgm:t>
        <a:bodyPr/>
        <a:lstStyle/>
        <a:p>
          <a:endParaRPr lang="en-US"/>
        </a:p>
      </dgm:t>
    </dgm:pt>
    <dgm:pt modelId="{1571D9BB-FE5D-4B68-8C53-CA405EAA5CDE}">
      <dgm:prSet/>
      <dgm:spPr/>
      <dgm:t>
        <a:bodyPr/>
        <a:lstStyle/>
        <a:p>
          <a:r>
            <a:rPr lang="nl-NL"/>
            <a:t>Voorspellen</a:t>
          </a:r>
          <a:endParaRPr lang="en-US"/>
        </a:p>
      </dgm:t>
    </dgm:pt>
    <dgm:pt modelId="{1B69A660-5A97-4EE7-B28C-31DAAD107DCD}" type="parTrans" cxnId="{55FB0F3D-3F90-45DA-B53D-90323F9659CF}">
      <dgm:prSet/>
      <dgm:spPr/>
      <dgm:t>
        <a:bodyPr/>
        <a:lstStyle/>
        <a:p>
          <a:endParaRPr lang="en-US"/>
        </a:p>
      </dgm:t>
    </dgm:pt>
    <dgm:pt modelId="{3418A684-4638-430E-9EB3-DC254648EB3C}" type="sibTrans" cxnId="{55FB0F3D-3F90-45DA-B53D-90323F9659CF}">
      <dgm:prSet/>
      <dgm:spPr/>
      <dgm:t>
        <a:bodyPr/>
        <a:lstStyle/>
        <a:p>
          <a:endParaRPr lang="en-US"/>
        </a:p>
      </dgm:t>
    </dgm:pt>
    <dgm:pt modelId="{782F0030-4C54-4265-A45A-DF65554A5023}">
      <dgm:prSet/>
      <dgm:spPr/>
      <dgm:t>
        <a:bodyPr/>
        <a:lstStyle/>
        <a:p>
          <a:r>
            <a:rPr lang="nl-NL"/>
            <a:t>Efficiënter</a:t>
          </a:r>
          <a:endParaRPr lang="en-US"/>
        </a:p>
      </dgm:t>
    </dgm:pt>
    <dgm:pt modelId="{A1E22A51-03BF-4E45-9885-0271C8DA69C0}" type="parTrans" cxnId="{23C92B3F-8D39-4359-84FE-691F75D9E42D}">
      <dgm:prSet/>
      <dgm:spPr/>
      <dgm:t>
        <a:bodyPr/>
        <a:lstStyle/>
        <a:p>
          <a:endParaRPr lang="en-US"/>
        </a:p>
      </dgm:t>
    </dgm:pt>
    <dgm:pt modelId="{AE11108C-0D89-40F4-B1C7-2C3BE8568DFF}" type="sibTrans" cxnId="{23C92B3F-8D39-4359-84FE-691F75D9E42D}">
      <dgm:prSet/>
      <dgm:spPr/>
      <dgm:t>
        <a:bodyPr/>
        <a:lstStyle/>
        <a:p>
          <a:endParaRPr lang="en-US"/>
        </a:p>
      </dgm:t>
    </dgm:pt>
    <dgm:pt modelId="{7E73C36A-F115-4AC3-B66C-771B937E4A36}">
      <dgm:prSet/>
      <dgm:spPr/>
      <dgm:t>
        <a:bodyPr/>
        <a:lstStyle/>
        <a:p>
          <a:r>
            <a:rPr lang="nl-NL"/>
            <a:t>Diensten</a:t>
          </a:r>
          <a:endParaRPr lang="en-US"/>
        </a:p>
      </dgm:t>
    </dgm:pt>
    <dgm:pt modelId="{D834C694-4A83-4901-A814-32464693FA2D}" type="parTrans" cxnId="{B9B1901B-719C-4E0B-979A-D9F0D8D4E254}">
      <dgm:prSet/>
      <dgm:spPr/>
      <dgm:t>
        <a:bodyPr/>
        <a:lstStyle/>
        <a:p>
          <a:endParaRPr lang="en-US"/>
        </a:p>
      </dgm:t>
    </dgm:pt>
    <dgm:pt modelId="{9EC1B356-49F2-4D90-BBB0-DF0E82C402F9}" type="sibTrans" cxnId="{B9B1901B-719C-4E0B-979A-D9F0D8D4E254}">
      <dgm:prSet/>
      <dgm:spPr/>
      <dgm:t>
        <a:bodyPr/>
        <a:lstStyle/>
        <a:p>
          <a:endParaRPr lang="en-US"/>
        </a:p>
      </dgm:t>
    </dgm:pt>
    <dgm:pt modelId="{4086738E-5663-4E19-8C4D-1D05E20A5C4B}" type="pres">
      <dgm:prSet presAssocID="{35D7DDEA-D9B9-409B-93A2-333CC9BA8152}" presName="root" presStyleCnt="0">
        <dgm:presLayoutVars>
          <dgm:dir/>
          <dgm:resizeHandles val="exact"/>
        </dgm:presLayoutVars>
      </dgm:prSet>
      <dgm:spPr/>
    </dgm:pt>
    <dgm:pt modelId="{FD4F2044-0A5C-4720-8996-5A084ADADD71}" type="pres">
      <dgm:prSet presAssocID="{A741B5F3-49DB-4E04-96A1-55D40E246153}" presName="compNode" presStyleCnt="0"/>
      <dgm:spPr/>
    </dgm:pt>
    <dgm:pt modelId="{1E45BAF5-2154-4B09-81FA-337BD77F2A66}" type="pres">
      <dgm:prSet presAssocID="{A741B5F3-49DB-4E04-96A1-55D40E246153}" presName="bgRect" presStyleLbl="bgShp" presStyleIdx="0" presStyleCnt="5"/>
      <dgm:spPr/>
    </dgm:pt>
    <dgm:pt modelId="{8D690C55-ABAC-4451-AD9F-218CA2FED414}" type="pres">
      <dgm:prSet presAssocID="{A741B5F3-49DB-4E04-96A1-55D40E24615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154D76E0-8B39-45FE-94FB-3415EC589526}" type="pres">
      <dgm:prSet presAssocID="{A741B5F3-49DB-4E04-96A1-55D40E246153}" presName="spaceRect" presStyleCnt="0"/>
      <dgm:spPr/>
    </dgm:pt>
    <dgm:pt modelId="{511A53D9-04E3-4071-A301-032C5661BFA2}" type="pres">
      <dgm:prSet presAssocID="{A741B5F3-49DB-4E04-96A1-55D40E246153}" presName="parTx" presStyleLbl="revTx" presStyleIdx="0" presStyleCnt="5">
        <dgm:presLayoutVars>
          <dgm:chMax val="0"/>
          <dgm:chPref val="0"/>
        </dgm:presLayoutVars>
      </dgm:prSet>
      <dgm:spPr/>
    </dgm:pt>
    <dgm:pt modelId="{D6479501-D4A9-4A2D-81A0-3587951C6752}" type="pres">
      <dgm:prSet presAssocID="{31462069-2AB3-4C06-9515-A8C832A46072}" presName="sibTrans" presStyleCnt="0"/>
      <dgm:spPr/>
    </dgm:pt>
    <dgm:pt modelId="{587BB6D6-50FE-499E-A680-75DFEBD1230F}" type="pres">
      <dgm:prSet presAssocID="{62580BA1-5AF7-4A8F-A3EE-FD101FC9E320}" presName="compNode" presStyleCnt="0"/>
      <dgm:spPr/>
    </dgm:pt>
    <dgm:pt modelId="{767652DF-56B3-432D-BF63-0CFC347AB7BD}" type="pres">
      <dgm:prSet presAssocID="{62580BA1-5AF7-4A8F-A3EE-FD101FC9E320}" presName="bgRect" presStyleLbl="bgShp" presStyleIdx="1" presStyleCnt="5"/>
      <dgm:spPr/>
    </dgm:pt>
    <dgm:pt modelId="{5B31A7ED-8B8C-489D-B3E7-01893FE0FE5F}" type="pres">
      <dgm:prSet presAssocID="{62580BA1-5AF7-4A8F-A3EE-FD101FC9E32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AFE742D2-9F0E-4882-924D-CEC63D4ED875}" type="pres">
      <dgm:prSet presAssocID="{62580BA1-5AF7-4A8F-A3EE-FD101FC9E320}" presName="spaceRect" presStyleCnt="0"/>
      <dgm:spPr/>
    </dgm:pt>
    <dgm:pt modelId="{49BAF50C-F2A4-4745-9AAB-68A5EE23863C}" type="pres">
      <dgm:prSet presAssocID="{62580BA1-5AF7-4A8F-A3EE-FD101FC9E320}" presName="parTx" presStyleLbl="revTx" presStyleIdx="1" presStyleCnt="5">
        <dgm:presLayoutVars>
          <dgm:chMax val="0"/>
          <dgm:chPref val="0"/>
        </dgm:presLayoutVars>
      </dgm:prSet>
      <dgm:spPr/>
    </dgm:pt>
    <dgm:pt modelId="{F60EDE7A-4F7A-4635-B31C-87FAF9217F20}" type="pres">
      <dgm:prSet presAssocID="{E2BC9691-81A4-4E99-B629-39AA4E2007B9}" presName="sibTrans" presStyleCnt="0"/>
      <dgm:spPr/>
    </dgm:pt>
    <dgm:pt modelId="{06A78720-A095-4CE7-BD55-8457F625A505}" type="pres">
      <dgm:prSet presAssocID="{1571D9BB-FE5D-4B68-8C53-CA405EAA5CDE}" presName="compNode" presStyleCnt="0"/>
      <dgm:spPr/>
    </dgm:pt>
    <dgm:pt modelId="{020700C5-4B70-471F-AD55-523B9E7859A8}" type="pres">
      <dgm:prSet presAssocID="{1571D9BB-FE5D-4B68-8C53-CA405EAA5CDE}" presName="bgRect" presStyleLbl="bgShp" presStyleIdx="2" presStyleCnt="5"/>
      <dgm:spPr/>
    </dgm:pt>
    <dgm:pt modelId="{F195C9F0-7508-425A-8977-BE96C020D60B}" type="pres">
      <dgm:prSet presAssocID="{1571D9BB-FE5D-4B68-8C53-CA405EAA5CD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A85A295-1BE8-4668-8179-D9FDB7A25BA3}" type="pres">
      <dgm:prSet presAssocID="{1571D9BB-FE5D-4B68-8C53-CA405EAA5CDE}" presName="spaceRect" presStyleCnt="0"/>
      <dgm:spPr/>
    </dgm:pt>
    <dgm:pt modelId="{85235559-500F-4281-A4F8-B2E8F4E6E751}" type="pres">
      <dgm:prSet presAssocID="{1571D9BB-FE5D-4B68-8C53-CA405EAA5CDE}" presName="parTx" presStyleLbl="revTx" presStyleIdx="2" presStyleCnt="5">
        <dgm:presLayoutVars>
          <dgm:chMax val="0"/>
          <dgm:chPref val="0"/>
        </dgm:presLayoutVars>
      </dgm:prSet>
      <dgm:spPr/>
    </dgm:pt>
    <dgm:pt modelId="{3FA384D7-AC5F-4E2A-B0B8-6775611D2DAC}" type="pres">
      <dgm:prSet presAssocID="{3418A684-4638-430E-9EB3-DC254648EB3C}" presName="sibTrans" presStyleCnt="0"/>
      <dgm:spPr/>
    </dgm:pt>
    <dgm:pt modelId="{60E49967-4689-4549-BA4F-6A524CE538C2}" type="pres">
      <dgm:prSet presAssocID="{782F0030-4C54-4265-A45A-DF65554A5023}" presName="compNode" presStyleCnt="0"/>
      <dgm:spPr/>
    </dgm:pt>
    <dgm:pt modelId="{C9D1EB33-925E-4251-99FD-10E0E5A37EB6}" type="pres">
      <dgm:prSet presAssocID="{782F0030-4C54-4265-A45A-DF65554A5023}" presName="bgRect" presStyleLbl="bgShp" presStyleIdx="3" presStyleCnt="5"/>
      <dgm:spPr/>
    </dgm:pt>
    <dgm:pt modelId="{126DE8D7-760E-466A-99C2-3B4FE9639A7A}" type="pres">
      <dgm:prSet presAssocID="{782F0030-4C54-4265-A45A-DF65554A502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064202C9-353B-4311-9AE0-EC9DE93242B2}" type="pres">
      <dgm:prSet presAssocID="{782F0030-4C54-4265-A45A-DF65554A5023}" presName="spaceRect" presStyleCnt="0"/>
      <dgm:spPr/>
    </dgm:pt>
    <dgm:pt modelId="{B4AB64B4-53A8-431C-A13E-601A60658F77}" type="pres">
      <dgm:prSet presAssocID="{782F0030-4C54-4265-A45A-DF65554A5023}" presName="parTx" presStyleLbl="revTx" presStyleIdx="3" presStyleCnt="5">
        <dgm:presLayoutVars>
          <dgm:chMax val="0"/>
          <dgm:chPref val="0"/>
        </dgm:presLayoutVars>
      </dgm:prSet>
      <dgm:spPr/>
    </dgm:pt>
    <dgm:pt modelId="{4836930C-01FD-4663-BFC4-B9576809496F}" type="pres">
      <dgm:prSet presAssocID="{AE11108C-0D89-40F4-B1C7-2C3BE8568DFF}" presName="sibTrans" presStyleCnt="0"/>
      <dgm:spPr/>
    </dgm:pt>
    <dgm:pt modelId="{90895D1D-6ACC-4FB4-9D84-77FAD9F937D3}" type="pres">
      <dgm:prSet presAssocID="{7E73C36A-F115-4AC3-B66C-771B937E4A36}" presName="compNode" presStyleCnt="0"/>
      <dgm:spPr/>
    </dgm:pt>
    <dgm:pt modelId="{C51BCA57-3BA2-4711-8096-7378EA18F8BB}" type="pres">
      <dgm:prSet presAssocID="{7E73C36A-F115-4AC3-B66C-771B937E4A36}" presName="bgRect" presStyleLbl="bgShp" presStyleIdx="4" presStyleCnt="5"/>
      <dgm:spPr/>
    </dgm:pt>
    <dgm:pt modelId="{FCF8482A-71BA-41D2-BEFA-5D6A70459118}" type="pres">
      <dgm:prSet presAssocID="{7E73C36A-F115-4AC3-B66C-771B937E4A3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771EBCB4-7B21-488B-802D-4FE411E65A6D}" type="pres">
      <dgm:prSet presAssocID="{7E73C36A-F115-4AC3-B66C-771B937E4A36}" presName="spaceRect" presStyleCnt="0"/>
      <dgm:spPr/>
    </dgm:pt>
    <dgm:pt modelId="{CE1FE3D9-9026-4ECE-A1A2-1388546529A3}" type="pres">
      <dgm:prSet presAssocID="{7E73C36A-F115-4AC3-B66C-771B937E4A3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9B1901B-719C-4E0B-979A-D9F0D8D4E254}" srcId="{35D7DDEA-D9B9-409B-93A2-333CC9BA8152}" destId="{7E73C36A-F115-4AC3-B66C-771B937E4A36}" srcOrd="4" destOrd="0" parTransId="{D834C694-4A83-4901-A814-32464693FA2D}" sibTransId="{9EC1B356-49F2-4D90-BBB0-DF0E82C402F9}"/>
    <dgm:cxn modelId="{B6E46623-436D-4F76-B036-718564894FB3}" type="presOf" srcId="{62580BA1-5AF7-4A8F-A3EE-FD101FC9E320}" destId="{49BAF50C-F2A4-4745-9AAB-68A5EE23863C}" srcOrd="0" destOrd="0" presId="urn:microsoft.com/office/officeart/2018/2/layout/IconVerticalSolidList"/>
    <dgm:cxn modelId="{55FB0F3D-3F90-45DA-B53D-90323F9659CF}" srcId="{35D7DDEA-D9B9-409B-93A2-333CC9BA8152}" destId="{1571D9BB-FE5D-4B68-8C53-CA405EAA5CDE}" srcOrd="2" destOrd="0" parTransId="{1B69A660-5A97-4EE7-B28C-31DAAD107DCD}" sibTransId="{3418A684-4638-430E-9EB3-DC254648EB3C}"/>
    <dgm:cxn modelId="{23C92B3F-8D39-4359-84FE-691F75D9E42D}" srcId="{35D7DDEA-D9B9-409B-93A2-333CC9BA8152}" destId="{782F0030-4C54-4265-A45A-DF65554A5023}" srcOrd="3" destOrd="0" parTransId="{A1E22A51-03BF-4E45-9885-0271C8DA69C0}" sibTransId="{AE11108C-0D89-40F4-B1C7-2C3BE8568DFF}"/>
    <dgm:cxn modelId="{AE6A685C-83ED-4FE9-8005-029EC84344DB}" srcId="{35D7DDEA-D9B9-409B-93A2-333CC9BA8152}" destId="{62580BA1-5AF7-4A8F-A3EE-FD101FC9E320}" srcOrd="1" destOrd="0" parTransId="{6D8A30A2-9164-48B8-9FAD-BF1CE2E69567}" sibTransId="{E2BC9691-81A4-4E99-B629-39AA4E2007B9}"/>
    <dgm:cxn modelId="{C9E32C8D-5921-45AB-9C05-FD2FCDC26885}" type="presOf" srcId="{1571D9BB-FE5D-4B68-8C53-CA405EAA5CDE}" destId="{85235559-500F-4281-A4F8-B2E8F4E6E751}" srcOrd="0" destOrd="0" presId="urn:microsoft.com/office/officeart/2018/2/layout/IconVerticalSolidList"/>
    <dgm:cxn modelId="{D4B520BD-C47A-488B-A49E-32154B939C34}" srcId="{35D7DDEA-D9B9-409B-93A2-333CC9BA8152}" destId="{A741B5F3-49DB-4E04-96A1-55D40E246153}" srcOrd="0" destOrd="0" parTransId="{AAA313AB-51F8-4A86-83C4-13D5F624767A}" sibTransId="{31462069-2AB3-4C06-9515-A8C832A46072}"/>
    <dgm:cxn modelId="{B26341C1-FAE3-4D4D-B1A3-7A8746659EEF}" type="presOf" srcId="{782F0030-4C54-4265-A45A-DF65554A5023}" destId="{B4AB64B4-53A8-431C-A13E-601A60658F77}" srcOrd="0" destOrd="0" presId="urn:microsoft.com/office/officeart/2018/2/layout/IconVerticalSolidList"/>
    <dgm:cxn modelId="{2CDC69C9-7D48-4F0F-A8D9-C3310CC49045}" type="presOf" srcId="{A741B5F3-49DB-4E04-96A1-55D40E246153}" destId="{511A53D9-04E3-4071-A301-032C5661BFA2}" srcOrd="0" destOrd="0" presId="urn:microsoft.com/office/officeart/2018/2/layout/IconVerticalSolidList"/>
    <dgm:cxn modelId="{AAA481E7-BBF8-4D8A-83FB-30F0FF7DC3EA}" type="presOf" srcId="{35D7DDEA-D9B9-409B-93A2-333CC9BA8152}" destId="{4086738E-5663-4E19-8C4D-1D05E20A5C4B}" srcOrd="0" destOrd="0" presId="urn:microsoft.com/office/officeart/2018/2/layout/IconVerticalSolidList"/>
    <dgm:cxn modelId="{C1D5E3F4-4505-4C2D-82B0-3DFF877EBC41}" type="presOf" srcId="{7E73C36A-F115-4AC3-B66C-771B937E4A36}" destId="{CE1FE3D9-9026-4ECE-A1A2-1388546529A3}" srcOrd="0" destOrd="0" presId="urn:microsoft.com/office/officeart/2018/2/layout/IconVerticalSolidList"/>
    <dgm:cxn modelId="{6739E4DC-9DA7-4736-B2D0-E144BBBF04F8}" type="presParOf" srcId="{4086738E-5663-4E19-8C4D-1D05E20A5C4B}" destId="{FD4F2044-0A5C-4720-8996-5A084ADADD71}" srcOrd="0" destOrd="0" presId="urn:microsoft.com/office/officeart/2018/2/layout/IconVerticalSolidList"/>
    <dgm:cxn modelId="{52221FD4-A12F-41F9-A77E-DB2BA15C2F16}" type="presParOf" srcId="{FD4F2044-0A5C-4720-8996-5A084ADADD71}" destId="{1E45BAF5-2154-4B09-81FA-337BD77F2A66}" srcOrd="0" destOrd="0" presId="urn:microsoft.com/office/officeart/2018/2/layout/IconVerticalSolidList"/>
    <dgm:cxn modelId="{891995E2-CBA5-4AFA-94B5-450D65C67C13}" type="presParOf" srcId="{FD4F2044-0A5C-4720-8996-5A084ADADD71}" destId="{8D690C55-ABAC-4451-AD9F-218CA2FED414}" srcOrd="1" destOrd="0" presId="urn:microsoft.com/office/officeart/2018/2/layout/IconVerticalSolidList"/>
    <dgm:cxn modelId="{BA9E49EC-E1C2-4178-8341-F7D490F0D9D8}" type="presParOf" srcId="{FD4F2044-0A5C-4720-8996-5A084ADADD71}" destId="{154D76E0-8B39-45FE-94FB-3415EC589526}" srcOrd="2" destOrd="0" presId="urn:microsoft.com/office/officeart/2018/2/layout/IconVerticalSolidList"/>
    <dgm:cxn modelId="{EAD43007-CD19-412E-BDD3-2F5D78E46A84}" type="presParOf" srcId="{FD4F2044-0A5C-4720-8996-5A084ADADD71}" destId="{511A53D9-04E3-4071-A301-032C5661BFA2}" srcOrd="3" destOrd="0" presId="urn:microsoft.com/office/officeart/2018/2/layout/IconVerticalSolidList"/>
    <dgm:cxn modelId="{3B6A50D5-4C81-406B-8A6D-62B793D2D87B}" type="presParOf" srcId="{4086738E-5663-4E19-8C4D-1D05E20A5C4B}" destId="{D6479501-D4A9-4A2D-81A0-3587951C6752}" srcOrd="1" destOrd="0" presId="urn:microsoft.com/office/officeart/2018/2/layout/IconVerticalSolidList"/>
    <dgm:cxn modelId="{6B1C3525-5EE5-47E0-93FD-F816942D5BDD}" type="presParOf" srcId="{4086738E-5663-4E19-8C4D-1D05E20A5C4B}" destId="{587BB6D6-50FE-499E-A680-75DFEBD1230F}" srcOrd="2" destOrd="0" presId="urn:microsoft.com/office/officeart/2018/2/layout/IconVerticalSolidList"/>
    <dgm:cxn modelId="{5EA3DAF6-0492-4F93-9563-22C1642DB9CF}" type="presParOf" srcId="{587BB6D6-50FE-499E-A680-75DFEBD1230F}" destId="{767652DF-56B3-432D-BF63-0CFC347AB7BD}" srcOrd="0" destOrd="0" presId="urn:microsoft.com/office/officeart/2018/2/layout/IconVerticalSolidList"/>
    <dgm:cxn modelId="{0378B7F4-9904-435E-B76E-9DCE5D7D1D18}" type="presParOf" srcId="{587BB6D6-50FE-499E-A680-75DFEBD1230F}" destId="{5B31A7ED-8B8C-489D-B3E7-01893FE0FE5F}" srcOrd="1" destOrd="0" presId="urn:microsoft.com/office/officeart/2018/2/layout/IconVerticalSolidList"/>
    <dgm:cxn modelId="{9685B1FC-404E-40B2-B8C8-7CC7CC6CC3D8}" type="presParOf" srcId="{587BB6D6-50FE-499E-A680-75DFEBD1230F}" destId="{AFE742D2-9F0E-4882-924D-CEC63D4ED875}" srcOrd="2" destOrd="0" presId="urn:microsoft.com/office/officeart/2018/2/layout/IconVerticalSolidList"/>
    <dgm:cxn modelId="{599DDBB3-32CA-4E62-B8EB-8394DC0002E0}" type="presParOf" srcId="{587BB6D6-50FE-499E-A680-75DFEBD1230F}" destId="{49BAF50C-F2A4-4745-9AAB-68A5EE23863C}" srcOrd="3" destOrd="0" presId="urn:microsoft.com/office/officeart/2018/2/layout/IconVerticalSolidList"/>
    <dgm:cxn modelId="{DD34620B-F2C8-4EFE-B7D8-F906207D3E02}" type="presParOf" srcId="{4086738E-5663-4E19-8C4D-1D05E20A5C4B}" destId="{F60EDE7A-4F7A-4635-B31C-87FAF9217F20}" srcOrd="3" destOrd="0" presId="urn:microsoft.com/office/officeart/2018/2/layout/IconVerticalSolidList"/>
    <dgm:cxn modelId="{B38A9668-6074-4337-A76A-CB80ACAB0A1D}" type="presParOf" srcId="{4086738E-5663-4E19-8C4D-1D05E20A5C4B}" destId="{06A78720-A095-4CE7-BD55-8457F625A505}" srcOrd="4" destOrd="0" presId="urn:microsoft.com/office/officeart/2018/2/layout/IconVerticalSolidList"/>
    <dgm:cxn modelId="{65768203-6174-408B-B4E2-EA22440D4F97}" type="presParOf" srcId="{06A78720-A095-4CE7-BD55-8457F625A505}" destId="{020700C5-4B70-471F-AD55-523B9E7859A8}" srcOrd="0" destOrd="0" presId="urn:microsoft.com/office/officeart/2018/2/layout/IconVerticalSolidList"/>
    <dgm:cxn modelId="{53C889A1-AAE4-4AB6-ACAE-DAD98267A5C7}" type="presParOf" srcId="{06A78720-A095-4CE7-BD55-8457F625A505}" destId="{F195C9F0-7508-425A-8977-BE96C020D60B}" srcOrd="1" destOrd="0" presId="urn:microsoft.com/office/officeart/2018/2/layout/IconVerticalSolidList"/>
    <dgm:cxn modelId="{2AA1519E-5C18-4C66-AE18-AA37B39394D9}" type="presParOf" srcId="{06A78720-A095-4CE7-BD55-8457F625A505}" destId="{0A85A295-1BE8-4668-8179-D9FDB7A25BA3}" srcOrd="2" destOrd="0" presId="urn:microsoft.com/office/officeart/2018/2/layout/IconVerticalSolidList"/>
    <dgm:cxn modelId="{F58E3324-006A-4F4C-9C7E-3C593BD78789}" type="presParOf" srcId="{06A78720-A095-4CE7-BD55-8457F625A505}" destId="{85235559-500F-4281-A4F8-B2E8F4E6E751}" srcOrd="3" destOrd="0" presId="urn:microsoft.com/office/officeart/2018/2/layout/IconVerticalSolidList"/>
    <dgm:cxn modelId="{2698D41B-EB18-4D69-B3CB-1A5A40AE2458}" type="presParOf" srcId="{4086738E-5663-4E19-8C4D-1D05E20A5C4B}" destId="{3FA384D7-AC5F-4E2A-B0B8-6775611D2DAC}" srcOrd="5" destOrd="0" presId="urn:microsoft.com/office/officeart/2018/2/layout/IconVerticalSolidList"/>
    <dgm:cxn modelId="{28EAB7F0-C36D-40AC-B2E5-2E7280A72EF5}" type="presParOf" srcId="{4086738E-5663-4E19-8C4D-1D05E20A5C4B}" destId="{60E49967-4689-4549-BA4F-6A524CE538C2}" srcOrd="6" destOrd="0" presId="urn:microsoft.com/office/officeart/2018/2/layout/IconVerticalSolidList"/>
    <dgm:cxn modelId="{2E4DEBFE-55DA-44A9-B38F-CAD0F3564F7B}" type="presParOf" srcId="{60E49967-4689-4549-BA4F-6A524CE538C2}" destId="{C9D1EB33-925E-4251-99FD-10E0E5A37EB6}" srcOrd="0" destOrd="0" presId="urn:microsoft.com/office/officeart/2018/2/layout/IconVerticalSolidList"/>
    <dgm:cxn modelId="{22509B4E-716C-4669-AAE7-E6FA7A50F03B}" type="presParOf" srcId="{60E49967-4689-4549-BA4F-6A524CE538C2}" destId="{126DE8D7-760E-466A-99C2-3B4FE9639A7A}" srcOrd="1" destOrd="0" presId="urn:microsoft.com/office/officeart/2018/2/layout/IconVerticalSolidList"/>
    <dgm:cxn modelId="{6CAA2E8D-AF2C-41B2-9C2B-B69BF736BBF6}" type="presParOf" srcId="{60E49967-4689-4549-BA4F-6A524CE538C2}" destId="{064202C9-353B-4311-9AE0-EC9DE93242B2}" srcOrd="2" destOrd="0" presId="urn:microsoft.com/office/officeart/2018/2/layout/IconVerticalSolidList"/>
    <dgm:cxn modelId="{96B3FE0D-2FBA-44B5-A349-571242C4FFCE}" type="presParOf" srcId="{60E49967-4689-4549-BA4F-6A524CE538C2}" destId="{B4AB64B4-53A8-431C-A13E-601A60658F77}" srcOrd="3" destOrd="0" presId="urn:microsoft.com/office/officeart/2018/2/layout/IconVerticalSolidList"/>
    <dgm:cxn modelId="{98B8932F-FFD1-4B03-87C3-5C6DBDB79F60}" type="presParOf" srcId="{4086738E-5663-4E19-8C4D-1D05E20A5C4B}" destId="{4836930C-01FD-4663-BFC4-B9576809496F}" srcOrd="7" destOrd="0" presId="urn:microsoft.com/office/officeart/2018/2/layout/IconVerticalSolidList"/>
    <dgm:cxn modelId="{B59F8865-FB7D-4044-BAFA-733B2DAC7C8F}" type="presParOf" srcId="{4086738E-5663-4E19-8C4D-1D05E20A5C4B}" destId="{90895D1D-6ACC-4FB4-9D84-77FAD9F937D3}" srcOrd="8" destOrd="0" presId="urn:microsoft.com/office/officeart/2018/2/layout/IconVerticalSolidList"/>
    <dgm:cxn modelId="{AA2E7A0D-884D-47E4-A908-6EE1092533DF}" type="presParOf" srcId="{90895D1D-6ACC-4FB4-9D84-77FAD9F937D3}" destId="{C51BCA57-3BA2-4711-8096-7378EA18F8BB}" srcOrd="0" destOrd="0" presId="urn:microsoft.com/office/officeart/2018/2/layout/IconVerticalSolidList"/>
    <dgm:cxn modelId="{96501149-5C09-4E78-BE2D-3D82BF5579A4}" type="presParOf" srcId="{90895D1D-6ACC-4FB4-9D84-77FAD9F937D3}" destId="{FCF8482A-71BA-41D2-BEFA-5D6A70459118}" srcOrd="1" destOrd="0" presId="urn:microsoft.com/office/officeart/2018/2/layout/IconVerticalSolidList"/>
    <dgm:cxn modelId="{7E93194C-76FF-42D2-95A2-E8DDD14A58B2}" type="presParOf" srcId="{90895D1D-6ACC-4FB4-9D84-77FAD9F937D3}" destId="{771EBCB4-7B21-488B-802D-4FE411E65A6D}" srcOrd="2" destOrd="0" presId="urn:microsoft.com/office/officeart/2018/2/layout/IconVerticalSolidList"/>
    <dgm:cxn modelId="{D1988719-A65F-4C36-9CAA-801D8B01A43A}" type="presParOf" srcId="{90895D1D-6ACC-4FB4-9D84-77FAD9F937D3}" destId="{CE1FE3D9-9026-4ECE-A1A2-1388546529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2C9CA-1F53-48A1-8AC9-C1C9ACADE282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98EDD-D6B1-4A0E-AE20-44F7A13E1B9B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F0D29-D0B3-4E23-BF3E-69E93A2A51A6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 of </a:t>
          </a:r>
          <a:r>
            <a:rPr lang="nl-NL" sz="1900" kern="1200" noProof="0"/>
            <a:t>meer</a:t>
          </a:r>
          <a:r>
            <a:rPr lang="en-US" sz="1900" kern="1200"/>
            <a:t> datasets</a:t>
          </a:r>
        </a:p>
      </dsp:txBody>
      <dsp:txXfrm>
        <a:off x="1131174" y="4597"/>
        <a:ext cx="5382429" cy="979371"/>
      </dsp:txXfrm>
    </dsp:sp>
    <dsp:sp modelId="{C9341E27-BA57-4FD5-A235-F80D5C9C25E7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3991F6-0FD3-4AEF-909D-FE77458AA02B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3097F-8286-4866-9FA1-188EF0B4384F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Database management systemen</a:t>
          </a:r>
        </a:p>
      </dsp:txBody>
      <dsp:txXfrm>
        <a:off x="1131174" y="1228812"/>
        <a:ext cx="5382429" cy="979371"/>
      </dsp:txXfrm>
    </dsp:sp>
    <dsp:sp modelId="{803084E2-0222-461F-8694-C701A78DC100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6F414C-B603-47F7-8093-170A68E40FB3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9D9C9-9FBC-4986-A149-6E6BD1194598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Koopgedrag</a:t>
          </a:r>
        </a:p>
      </dsp:txBody>
      <dsp:txXfrm>
        <a:off x="1131174" y="2453027"/>
        <a:ext cx="5382429" cy="979371"/>
      </dsp:txXfrm>
    </dsp:sp>
    <dsp:sp modelId="{97091167-7C3E-41E2-8B3E-D89FBEBD996B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74B30-8D25-4D7C-BFAD-62104C889FAF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31B11-39E1-4E1B-8C19-90ABBD6529DB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Overzicht</a:t>
          </a:r>
          <a:endParaRPr lang="en-US" sz="1900" kern="1200"/>
        </a:p>
      </dsp:txBody>
      <dsp:txXfrm>
        <a:off x="1131174" y="3677241"/>
        <a:ext cx="5382429" cy="979371"/>
      </dsp:txXfrm>
    </dsp:sp>
    <dsp:sp modelId="{F4220836-61D1-4B23-AEC4-F1E7B8082D24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C91F9-1494-4229-9E53-F0158A0C4B7E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9375D-8A14-4ED1-AE90-FCFB4BD179FD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Gemeentes</a:t>
          </a:r>
          <a:endParaRPr lang="en-US" sz="1900" kern="1200"/>
        </a:p>
      </dsp:txBody>
      <dsp:txXfrm>
        <a:off x="1131174" y="4901456"/>
        <a:ext cx="5382429" cy="979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5BAF5-2154-4B09-81FA-337BD77F2A6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90C55-ABAC-4451-AD9F-218CA2FED41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A53D9-04E3-4071-A301-032C5661BFA2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err="1"/>
            <a:t>Verzamel</a:t>
          </a:r>
          <a:r>
            <a:rPr lang="en-US" sz="2500" kern="1200"/>
            <a:t> </a:t>
          </a:r>
          <a:r>
            <a:rPr lang="en-US" sz="2500" kern="1200" err="1"/>
            <a:t>methode</a:t>
          </a:r>
          <a:endParaRPr lang="en-US" sz="2500" kern="1200"/>
        </a:p>
      </dsp:txBody>
      <dsp:txXfrm>
        <a:off x="1941716" y="718"/>
        <a:ext cx="4571887" cy="1681139"/>
      </dsp:txXfrm>
    </dsp:sp>
    <dsp:sp modelId="{767652DF-56B3-432D-BF63-0CFC347AB7BD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1A7ED-8B8C-489D-B3E7-01893FE0FE5F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AF50C-F2A4-4745-9AAB-68A5EE23863C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Uitzonderingen</a:t>
          </a:r>
          <a:endParaRPr lang="en-US" sz="2500" kern="1200"/>
        </a:p>
      </dsp:txBody>
      <dsp:txXfrm>
        <a:off x="1941716" y="2102143"/>
        <a:ext cx="4571887" cy="1681139"/>
      </dsp:txXfrm>
    </dsp:sp>
    <dsp:sp modelId="{020700C5-4B70-471F-AD55-523B9E7859A8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95C9F0-7508-425A-8977-BE96C020D60B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35559-500F-4281-A4F8-B2E8F4E6E751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Veel data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2C9CA-1F53-48A1-8AC9-C1C9ACADE282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98EDD-D6B1-4A0E-AE20-44F7A13E1B9B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F0D29-D0B3-4E23-BF3E-69E93A2A51A6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Gevaar</a:t>
          </a:r>
          <a:endParaRPr lang="en-US" sz="1600" kern="1200"/>
        </a:p>
      </dsp:txBody>
      <dsp:txXfrm>
        <a:off x="799588" y="502"/>
        <a:ext cx="5714015" cy="692284"/>
      </dsp:txXfrm>
    </dsp:sp>
    <dsp:sp modelId="{C9341E27-BA57-4FD5-A235-F80D5C9C25E7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3991F6-0FD3-4AEF-909D-FE77458AA02B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3097F-8286-4866-9FA1-188EF0B4384F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Mr. Newman</a:t>
          </a:r>
          <a:endParaRPr lang="en-US" sz="1600" kern="1200"/>
        </a:p>
      </dsp:txBody>
      <dsp:txXfrm>
        <a:off x="799588" y="865858"/>
        <a:ext cx="5714015" cy="692284"/>
      </dsp:txXfrm>
    </dsp:sp>
    <dsp:sp modelId="{803084E2-0222-461F-8694-C701A78DC100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6F414C-B603-47F7-8093-170A68E40FB3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9D9C9-9FBC-4986-A149-6E6BD1194598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Crackers</a:t>
          </a:r>
          <a:endParaRPr lang="en-US" sz="1600" kern="1200"/>
        </a:p>
      </dsp:txBody>
      <dsp:txXfrm>
        <a:off x="799588" y="1731214"/>
        <a:ext cx="5714015" cy="692284"/>
      </dsp:txXfrm>
    </dsp:sp>
    <dsp:sp modelId="{97091167-7C3E-41E2-8B3E-D89FBEBD996B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74B30-8D25-4D7C-BFAD-62104C889FAF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31B11-39E1-4E1B-8C19-90ABBD6529DB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Anoniem</a:t>
          </a:r>
          <a:endParaRPr lang="en-US" sz="1600" kern="1200"/>
        </a:p>
      </dsp:txBody>
      <dsp:txXfrm>
        <a:off x="799588" y="2596570"/>
        <a:ext cx="5714015" cy="692284"/>
      </dsp:txXfrm>
    </dsp:sp>
    <dsp:sp modelId="{F4220836-61D1-4B23-AEC4-F1E7B8082D24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C91F9-1494-4229-9E53-F0158A0C4B7E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9375D-8A14-4ED1-AE90-FCFB4BD179FD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100% veilig</a:t>
          </a:r>
          <a:endParaRPr lang="en-US" sz="1600" kern="1200"/>
        </a:p>
      </dsp:txBody>
      <dsp:txXfrm>
        <a:off x="799588" y="3461926"/>
        <a:ext cx="5714015" cy="692284"/>
      </dsp:txXfrm>
    </dsp:sp>
    <dsp:sp modelId="{3A917F42-0CF1-4FEA-835D-0810E81CA950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4BD167-6F86-4107-BA95-D9D101D3FA0C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FDFE4C-61D9-44D9-B5A9-AC6899BDAB72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Beveiligd</a:t>
          </a:r>
          <a:endParaRPr lang="en-US" sz="1600" kern="1200"/>
        </a:p>
      </dsp:txBody>
      <dsp:txXfrm>
        <a:off x="799588" y="4327282"/>
        <a:ext cx="5714015" cy="692284"/>
      </dsp:txXfrm>
    </dsp:sp>
    <dsp:sp modelId="{09AB16AB-4DF4-4361-8C53-1A047B9F86E1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D27402-213B-4409-A934-4F3815680EE9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ABBBD-DBD2-4B6F-9BD8-8FB94C5B61A0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Veroorloofd</a:t>
          </a:r>
          <a:endParaRPr lang="en-US" sz="1600" kern="1200"/>
        </a:p>
      </dsp:txBody>
      <dsp:txXfrm>
        <a:off x="799588" y="5192638"/>
        <a:ext cx="5714015" cy="6922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5BAF5-2154-4B09-81FA-337BD77F2A66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90C55-ABAC-4451-AD9F-218CA2FED414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A53D9-04E3-4071-A301-032C5661BFA2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Mr. Newman</a:t>
          </a:r>
          <a:endParaRPr lang="en-US" sz="1900" kern="1200"/>
        </a:p>
      </dsp:txBody>
      <dsp:txXfrm>
        <a:off x="1131174" y="4597"/>
        <a:ext cx="5382429" cy="979371"/>
      </dsp:txXfrm>
    </dsp:sp>
    <dsp:sp modelId="{767652DF-56B3-432D-BF63-0CFC347AB7BD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1A7ED-8B8C-489D-B3E7-01893FE0FE5F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AF50C-F2A4-4745-9AAB-68A5EE23863C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Verbonden</a:t>
          </a:r>
          <a:endParaRPr lang="en-US" sz="1900" kern="1200"/>
        </a:p>
      </dsp:txBody>
      <dsp:txXfrm>
        <a:off x="1131174" y="1228812"/>
        <a:ext cx="5382429" cy="979371"/>
      </dsp:txXfrm>
    </dsp:sp>
    <dsp:sp modelId="{020700C5-4B70-471F-AD55-523B9E7859A8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95C9F0-7508-425A-8977-BE96C020D60B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35559-500F-4281-A4F8-B2E8F4E6E751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Voorspellen</a:t>
          </a:r>
          <a:endParaRPr lang="en-US" sz="1900" kern="1200"/>
        </a:p>
      </dsp:txBody>
      <dsp:txXfrm>
        <a:off x="1131174" y="2453027"/>
        <a:ext cx="5382429" cy="979371"/>
      </dsp:txXfrm>
    </dsp:sp>
    <dsp:sp modelId="{C9D1EB33-925E-4251-99FD-10E0E5A37EB6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6DE8D7-760E-466A-99C2-3B4FE9639A7A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B64B4-53A8-431C-A13E-601A60658F77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Efficiënter</a:t>
          </a:r>
          <a:endParaRPr lang="en-US" sz="1900" kern="1200"/>
        </a:p>
      </dsp:txBody>
      <dsp:txXfrm>
        <a:off x="1131174" y="3677241"/>
        <a:ext cx="5382429" cy="979371"/>
      </dsp:txXfrm>
    </dsp:sp>
    <dsp:sp modelId="{C51BCA57-3BA2-4711-8096-7378EA18F8BB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8482A-71BA-41D2-BEFA-5D6A70459118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1FE3D9-9026-4ECE-A1A2-1388546529A3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Diensten</a:t>
          </a:r>
          <a:endParaRPr lang="en-US" sz="1900" kern="1200"/>
        </a:p>
      </dsp:txBody>
      <dsp:txXfrm>
        <a:off x="1131174" y="4901456"/>
        <a:ext cx="5382429" cy="9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43E88-797E-41E8-8C56-3D7EC43BE3FA}" type="datetimeFigureOut">
              <a:rPr lang="nl-NL" smtClean="0"/>
              <a:t>2-12-2019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A83D3-0B8C-407C-9B28-597E8B4F369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1635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Stijn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A83D3-0B8C-407C-9B28-597E8B4F369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5551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Jop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A83D3-0B8C-407C-9B28-597E8B4F369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2066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Gianni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A83D3-0B8C-407C-9B28-597E8B4F369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6944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Jop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A83D3-0B8C-407C-9B28-597E8B4F369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9350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Stijn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A83D3-0B8C-407C-9B28-597E8B4F369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465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Gianni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A83D3-0B8C-407C-9B28-597E8B4F369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1353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Stijn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A83D3-0B8C-407C-9B28-597E8B4F369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260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89FB2F-DCAB-4E72-B9AD-EFCA0E3E6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E230AFA-DFDD-4B95-AA0A-09A88C17E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39DB285-DB58-4F7E-A74C-C397D387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377D-9FA9-4413-B54C-EBDFFEF5D8D2}" type="datetimeFigureOut">
              <a:rPr lang="nl-NL" smtClean="0"/>
              <a:t>2-12-2019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F8F2D29-1430-4F24-A90D-A1D232EA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7A89083-9E06-4729-8D11-3CA21970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E2C-6A61-468D-A6FF-0324B97D56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944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0D0F0-F871-4777-9A24-1684AC80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DBE87A8-7826-4A7A-89CC-1D7DA40E2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10E376F-F376-4123-8EF8-FB41A3C1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377D-9FA9-4413-B54C-EBDFFEF5D8D2}" type="datetimeFigureOut">
              <a:rPr lang="nl-NL" smtClean="0"/>
              <a:t>2-12-2019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034A13B-852F-4120-97CF-3D381CA4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933EB7B-3872-4F86-AC13-328084AF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E2C-6A61-468D-A6FF-0324B97D56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348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38BBD3B-38CF-4599-8E70-7CF0602BF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EED1BEF-D65C-4CDD-BEC3-D6657CDD8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2CC6D1-0B8A-4FA0-B9E4-ACD16D56E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377D-9FA9-4413-B54C-EBDFFEF5D8D2}" type="datetimeFigureOut">
              <a:rPr lang="nl-NL" smtClean="0"/>
              <a:t>2-12-2019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75C2414-4A70-419A-8475-21C1E6AD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0171D9E-AC1C-4F15-9E27-4F6C554E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E2C-6A61-468D-A6FF-0324B97D56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085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4E7B31-6DBF-405D-8893-FDE70212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68650C-6BA1-4C60-A909-A83B6E360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E98A0B2-9A3B-402C-B346-BA12F625B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377D-9FA9-4413-B54C-EBDFFEF5D8D2}" type="datetimeFigureOut">
              <a:rPr lang="nl-NL" smtClean="0"/>
              <a:t>2-12-2019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DFDE8F1-B5C8-4F26-B9C8-B869451F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1039CEC-C1E4-4ABC-A7E1-436CEC1B4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E2C-6A61-468D-A6FF-0324B97D56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933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1FF03-5258-4381-BAF9-4A9A5D38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390FDBB-BE65-41E3-8E0A-D4DDDBE05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B69CC73-0158-48C7-9FBC-A49603F3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377D-9FA9-4413-B54C-EBDFFEF5D8D2}" type="datetimeFigureOut">
              <a:rPr lang="nl-NL" smtClean="0"/>
              <a:t>2-12-2019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2BCFBC4-F378-4258-8845-905769AD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D75613A-CBED-484E-85E6-F31EB4F17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E2C-6A61-468D-A6FF-0324B97D56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90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053C8-A8CA-47ED-B16C-FDA5EEDC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DD5153B-CB9B-4F93-9631-E8D179F0D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F145224-FC85-40F9-8901-95848A04E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0E7D137-A7B0-4CEC-BB40-7C8B26863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377D-9FA9-4413-B54C-EBDFFEF5D8D2}" type="datetimeFigureOut">
              <a:rPr lang="nl-NL" smtClean="0"/>
              <a:t>2-12-2019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3BCC80C-6C8F-4848-8268-59FB639D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4C6ED33-3FF8-4FF5-8BF1-72903CDD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E2C-6A61-468D-A6FF-0324B97D56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401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CA997-B129-46D0-BE95-14958FC7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93EC0DD-271C-41B2-80C3-80281877B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37278B1-54EE-449A-9DC9-0076E7D7E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4E2AD6F-6C2A-41AE-A531-7A626C852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E86D58D-2E60-49F1-8085-232F7C2B7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1748E37-5A56-4F9A-B1B7-A82EB8FA6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377D-9FA9-4413-B54C-EBDFFEF5D8D2}" type="datetimeFigureOut">
              <a:rPr lang="nl-NL" smtClean="0"/>
              <a:t>2-12-2019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8242DA2-E73E-4992-B9E2-E2F1BB11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64D0672-26CA-4BAA-A611-E01D7071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E2C-6A61-468D-A6FF-0324B97D56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57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B29F1A-07B2-43D3-9C53-B74FAAB43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C520C17-DC2F-429B-9E0F-5BEA4405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377D-9FA9-4413-B54C-EBDFFEF5D8D2}" type="datetimeFigureOut">
              <a:rPr lang="nl-NL" smtClean="0"/>
              <a:t>2-12-2019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6C2E8BC-6C5C-4815-B74D-CB8DDA28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53BD61D-058C-45DE-9694-51ACC3F75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E2C-6A61-468D-A6FF-0324B97D56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403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9ACA111-AB7D-4DA4-AB86-BBA004EE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377D-9FA9-4413-B54C-EBDFFEF5D8D2}" type="datetimeFigureOut">
              <a:rPr lang="nl-NL" smtClean="0"/>
              <a:t>2-12-2019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B637149-4CD0-44C9-AAC4-7860899F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31268B2-5ADD-4670-9E18-B789831F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E2C-6A61-468D-A6FF-0324B97D56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40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ABA021-5A15-46B8-931D-AB39309ED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75F638-6B0C-4666-B100-FF434D031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9C1AF05-8312-4DEC-96B8-D89C0EEF4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D04EB60-A2CB-4CEE-A886-66456693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377D-9FA9-4413-B54C-EBDFFEF5D8D2}" type="datetimeFigureOut">
              <a:rPr lang="nl-NL" smtClean="0"/>
              <a:t>2-12-2019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FD4AC41-E241-4D94-AE9E-802BB898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554A42A-8995-446B-BB58-3EA60C76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E2C-6A61-468D-A6FF-0324B97D56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327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E2059-5B48-447A-9855-3B9C22E6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D865AEB-566A-48EF-888E-765C71AF4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B485AD6-4E58-42C7-BB69-7B555B4FF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95E21DB-8663-466A-8785-3CAD6341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377D-9FA9-4413-B54C-EBDFFEF5D8D2}" type="datetimeFigureOut">
              <a:rPr lang="nl-NL" smtClean="0"/>
              <a:t>2-12-2019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A3D26EE-5E32-4BAF-B7FE-0B2A5D97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EE58612-6C7D-42FB-9D65-73241E35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E2C-6A61-468D-A6FF-0324B97D56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148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79394C9-7DF5-4CDE-BA5B-612198E31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420F640-55B4-4264-824C-143534943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B2D229-53F1-4C3D-B1C8-0015775BD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F377D-9FA9-4413-B54C-EBDFFEF5D8D2}" type="datetimeFigureOut">
              <a:rPr lang="nl-NL" smtClean="0"/>
              <a:t>2-12-2019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928300-F1BA-4F16-8486-1F107F312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AD259FF-05D3-4782-8B41-9C885E332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E2C-6A61-468D-A6FF-0324B97D56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215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97526C-DDC9-462D-9956-043734E4E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756638"/>
            <a:ext cx="11139854" cy="930447"/>
          </a:xfrm>
        </p:spPr>
        <p:txBody>
          <a:bodyPr>
            <a:normAutofit/>
          </a:bodyPr>
          <a:lstStyle/>
          <a:p>
            <a:r>
              <a:rPr lang="nl-NL" sz="4600">
                <a:solidFill>
                  <a:srgbClr val="FFFFFF"/>
                </a:solidFill>
              </a:rPr>
              <a:t>Wat kan Big Data beteken voor Smart Cities?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4B44413-C423-4022-9271-AC0D27A9F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5698"/>
            <a:ext cx="9144000" cy="420001"/>
          </a:xfrm>
        </p:spPr>
        <p:txBody>
          <a:bodyPr>
            <a:normAutofit/>
          </a:bodyPr>
          <a:lstStyle/>
          <a:p>
            <a:r>
              <a:rPr lang="nl-NL" sz="2000">
                <a:solidFill>
                  <a:srgbClr val="E7E6E6"/>
                </a:solidFill>
              </a:rPr>
              <a:t>Gemaakt door: Jop Rill, Stijn van Eekelen, Gianni Vergouwen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F86AA37-2E1A-4C1A-B7D4-9E8A9A9FE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9632" y="307731"/>
            <a:ext cx="3997637" cy="399763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657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66C4D-9A51-48AD-80ED-F4CDBC593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Einde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7E83B47-71DC-40C3-A5C5-3A4FF646E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714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34CED3-FF5B-43F8-918B-C15A166A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Inleiding</a:t>
            </a:r>
          </a:p>
        </p:txBody>
      </p:sp>
      <p:pic>
        <p:nvPicPr>
          <p:cNvPr id="7" name="Tijdelijke aanduiding voor inhoud 3">
            <a:extLst>
              <a:ext uri="{FF2B5EF4-FFF2-40B4-BE49-F238E27FC236}">
                <a16:creationId xmlns:a16="http://schemas.microsoft.com/office/drawing/2014/main" id="{554AE748-47F8-40E3-B4D3-C4570A61513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rcRect l="19014" t="17719" r="19527" b="10080"/>
          <a:stretch/>
        </p:blipFill>
        <p:spPr bwMode="auto">
          <a:xfrm>
            <a:off x="5153822" y="1267630"/>
            <a:ext cx="6553545" cy="433068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6494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30CB5A-5518-40BE-B339-20912964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Big Data?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B57BE4-895F-4AA7-9AC4-B8027065F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stR</a:t>
            </a:r>
            <a:endParaRPr lang="nl-NL" dirty="0"/>
          </a:p>
          <a:p>
            <a:r>
              <a:rPr lang="nl-NL" dirty="0"/>
              <a:t>DASD</a:t>
            </a:r>
          </a:p>
          <a:p>
            <a:r>
              <a:rPr lang="nl-NL" dirty="0"/>
              <a:t>DASD</a:t>
            </a:r>
          </a:p>
          <a:p>
            <a:r>
              <a:rPr lang="nl-NL" dirty="0"/>
              <a:t>ADF</a:t>
            </a:r>
          </a:p>
          <a:p>
            <a:r>
              <a:rPr lang="nl-NL" dirty="0"/>
              <a:t>das</a:t>
            </a:r>
          </a:p>
        </p:txBody>
      </p:sp>
      <p:sp>
        <p:nvSpPr>
          <p:cNvPr id="4" name="Freeform: Shape 23">
            <a:extLst>
              <a:ext uri="{FF2B5EF4-FFF2-40B4-BE49-F238E27FC236}">
                <a16:creationId xmlns:a16="http://schemas.microsoft.com/office/drawing/2014/main" id="{8CF50A50-E4BF-4ED3-8FE1-6DFC36719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9FECEB91-88FA-44B4-94C9-96E02F4EB74A}"/>
              </a:ext>
            </a:extLst>
          </p:cNvPr>
          <p:cNvSpPr txBox="1">
            <a:spLocks/>
          </p:cNvSpPr>
          <p:nvPr/>
        </p:nvSpPr>
        <p:spPr>
          <a:xfrm>
            <a:off x="863029" y="1012004"/>
            <a:ext cx="3416158" cy="4795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>
                <a:solidFill>
                  <a:srgbClr val="FFFFFF"/>
                </a:solidFill>
              </a:rPr>
              <a:t>Wat is Big Data?</a:t>
            </a: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A7099FB1-7103-49A5-8299-544CAFB9EE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924462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1825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B71C5B-C008-4FF5-9578-EB701CA4B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Smart City?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D6844D-712D-4CA1-B051-8DAA07353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147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03E29C35-610F-434D-B793-7DFCD00E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B1E564F7-8BB4-4228-A8FD-8952F71A6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2853D060-0E08-4F29-90C3-5AC9A5B32AEC}"/>
              </a:ext>
            </a:extLst>
          </p:cNvPr>
          <p:cNvSpPr txBox="1">
            <a:spLocks/>
          </p:cNvSpPr>
          <p:nvPr/>
        </p:nvSpPr>
        <p:spPr>
          <a:xfrm>
            <a:off x="863029" y="1012004"/>
            <a:ext cx="3416158" cy="4795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>
                <a:solidFill>
                  <a:srgbClr val="FFFFFF"/>
                </a:solidFill>
              </a:rPr>
              <a:t>Is Big Data betrouwbaar?</a:t>
            </a:r>
          </a:p>
        </p:txBody>
      </p:sp>
      <p:graphicFrame>
        <p:nvGraphicFramePr>
          <p:cNvPr id="14" name="Tijdelijke aanduiding voor inhoud 2">
            <a:extLst>
              <a:ext uri="{FF2B5EF4-FFF2-40B4-BE49-F238E27FC236}">
                <a16:creationId xmlns:a16="http://schemas.microsoft.com/office/drawing/2014/main" id="{29CCA31C-930E-4198-B4D0-92BBCBC3B9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85170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886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34CED3-FF5B-43F8-918B-C15A166A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l-NL">
                <a:solidFill>
                  <a:srgbClr val="FFFFFF"/>
                </a:solidFill>
              </a:rPr>
              <a:t>Schenden Smart Cities privacy?</a:t>
            </a:r>
          </a:p>
        </p:txBody>
      </p:sp>
      <p:graphicFrame>
        <p:nvGraphicFramePr>
          <p:cNvPr id="19" name="Tijdelijke aanduiding voor inhoud 2">
            <a:extLst>
              <a:ext uri="{FF2B5EF4-FFF2-40B4-BE49-F238E27FC236}">
                <a16:creationId xmlns:a16="http://schemas.microsoft.com/office/drawing/2014/main" id="{BD07459B-2074-4F28-9D76-D95D8F45A0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12770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8904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E3388-35C7-4BFB-8DDB-D1D13A77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Zijn Smart </a:t>
            </a:r>
            <a:r>
              <a:rPr lang="nl-NL" dirty="0" err="1"/>
              <a:t>Cities</a:t>
            </a:r>
            <a:r>
              <a:rPr lang="nl-NL" dirty="0"/>
              <a:t> goed beveiligd?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430638-5B52-45DA-97B5-EC72FFDEE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9705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EB71B4-B0FF-40B0-8F93-370B7D559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l-NL">
                <a:solidFill>
                  <a:srgbClr val="FFFFFF"/>
                </a:solidFill>
              </a:rPr>
              <a:t>Wat is de toekomst voor Big Data in Smart Cities?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367C857B-1141-445B-9CAF-EC1EAB1BE5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86330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4452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6B6B0-51BF-46D1-A2A7-D0F71306F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85555E-716A-4BFB-98D9-87A0338CB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471379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119</Words>
  <Application>Microsoft Office PowerPoint</Application>
  <PresentationFormat>Breedbeeld</PresentationFormat>
  <Paragraphs>51</Paragraphs>
  <Slides>10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Kantoorthema</vt:lpstr>
      <vt:lpstr>Wat kan Big Data beteken voor Smart Cities?</vt:lpstr>
      <vt:lpstr>Inleiding</vt:lpstr>
      <vt:lpstr>Wat is Big Data?</vt:lpstr>
      <vt:lpstr>Wat is een Smart City?</vt:lpstr>
      <vt:lpstr>PowerPoint-presentatie</vt:lpstr>
      <vt:lpstr>Schenden Smart Cities privacy?</vt:lpstr>
      <vt:lpstr>Zijn Smart Cities goed beveiligd?</vt:lpstr>
      <vt:lpstr>Wat is de toekomst voor Big Data in Smart Cities?</vt:lpstr>
      <vt:lpstr>Conclusie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 kan Big Data beteken voor Smart Cities?</dc:title>
  <dc:creator>stijn van eekelen</dc:creator>
  <cp:lastModifiedBy>Jop Rill</cp:lastModifiedBy>
  <cp:revision>4</cp:revision>
  <dcterms:created xsi:type="dcterms:W3CDTF">2019-11-26T10:36:04Z</dcterms:created>
  <dcterms:modified xsi:type="dcterms:W3CDTF">2019-12-02T10:36:26Z</dcterms:modified>
</cp:coreProperties>
</file>