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r>
            <a:rPr lang="nl-NL"/>
            <a:t>Gevaar</a:t>
          </a:r>
          <a:endParaRPr lang="en-US"/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r>
            <a:rPr lang="nl-NL"/>
            <a:t>Mr. Newman</a:t>
          </a:r>
          <a:endParaRPr lang="en-US"/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r>
            <a:rPr lang="nl-NL"/>
            <a:t>Crackers</a:t>
          </a:r>
          <a:endParaRPr lang="en-US"/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r>
            <a:rPr lang="nl-NL"/>
            <a:t>Anoniem</a:t>
          </a:r>
          <a:endParaRPr lang="en-US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36152CD1-AE64-49E0-B7B8-5E2CC8F63BAE}">
      <dgm:prSet/>
      <dgm:spPr/>
      <dgm:t>
        <a:bodyPr/>
        <a:lstStyle/>
        <a:p>
          <a:r>
            <a:rPr lang="nl-NL"/>
            <a:t>100% veilig</a:t>
          </a:r>
          <a:endParaRPr lang="en-US"/>
        </a:p>
      </dgm:t>
    </dgm:pt>
    <dgm:pt modelId="{8243B8B6-0225-407D-80AC-59782D0E8FF3}" type="parTrans" cxnId="{C0B83268-A7DD-4A42-8216-3EB5471B582E}">
      <dgm:prSet/>
      <dgm:spPr/>
      <dgm:t>
        <a:bodyPr/>
        <a:lstStyle/>
        <a:p>
          <a:endParaRPr lang="en-US"/>
        </a:p>
      </dgm:t>
    </dgm:pt>
    <dgm:pt modelId="{5089F829-4D21-4106-B4AD-13DD468A08BC}" type="sibTrans" cxnId="{C0B83268-A7DD-4A42-8216-3EB5471B582E}">
      <dgm:prSet/>
      <dgm:spPr/>
      <dgm:t>
        <a:bodyPr/>
        <a:lstStyle/>
        <a:p>
          <a:endParaRPr lang="en-US"/>
        </a:p>
      </dgm:t>
    </dgm:pt>
    <dgm:pt modelId="{D91DF4E6-D756-4C2A-8C67-BAB782504AF3}">
      <dgm:prSet/>
      <dgm:spPr/>
      <dgm:t>
        <a:bodyPr/>
        <a:lstStyle/>
        <a:p>
          <a:r>
            <a:rPr lang="nl-NL"/>
            <a:t>Beveiligd</a:t>
          </a:r>
          <a:endParaRPr lang="en-US"/>
        </a:p>
      </dgm:t>
    </dgm:pt>
    <dgm:pt modelId="{CD669990-1288-4890-96A5-FA001EBD48C1}" type="parTrans" cxnId="{270B2253-358A-4D41-B0AE-505CDB5A39E4}">
      <dgm:prSet/>
      <dgm:spPr/>
      <dgm:t>
        <a:bodyPr/>
        <a:lstStyle/>
        <a:p>
          <a:endParaRPr lang="en-US"/>
        </a:p>
      </dgm:t>
    </dgm:pt>
    <dgm:pt modelId="{DB9F0D52-6380-43E3-B4C8-7DB014D45906}" type="sibTrans" cxnId="{270B2253-358A-4D41-B0AE-505CDB5A39E4}">
      <dgm:prSet/>
      <dgm:spPr/>
      <dgm:t>
        <a:bodyPr/>
        <a:lstStyle/>
        <a:p>
          <a:endParaRPr lang="en-US"/>
        </a:p>
      </dgm:t>
    </dgm:pt>
    <dgm:pt modelId="{018FED1D-A9D6-4208-8642-40AE3D9B746B}">
      <dgm:prSet/>
      <dgm:spPr/>
      <dgm:t>
        <a:bodyPr/>
        <a:lstStyle/>
        <a:p>
          <a:r>
            <a:rPr lang="nl-NL"/>
            <a:t>Veroorloofd</a:t>
          </a:r>
          <a:endParaRPr lang="en-US"/>
        </a:p>
      </dgm:t>
    </dgm:pt>
    <dgm:pt modelId="{FC08FE41-34DD-4C1C-8A24-93487846D92E}" type="parTrans" cxnId="{FA167DBD-C8F1-41E4-B99E-73245270A921}">
      <dgm:prSet/>
      <dgm:spPr/>
      <dgm:t>
        <a:bodyPr/>
        <a:lstStyle/>
        <a:p>
          <a:endParaRPr lang="en-US"/>
        </a:p>
      </dgm:t>
    </dgm:pt>
    <dgm:pt modelId="{E0A7D552-D4ED-4A64-AABE-5A4DFAB8B633}" type="sibTrans" cxnId="{FA167DBD-C8F1-41E4-B99E-73245270A921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7"/>
      <dgm:spPr/>
    </dgm:pt>
    <dgm:pt modelId="{89498EDD-D6B1-4A0E-AE20-44F7A13E1B9B}" type="pres">
      <dgm:prSet presAssocID="{2D522400-51F0-4F64-ADB6-1ED84E001B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7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7"/>
      <dgm:spPr/>
    </dgm:pt>
    <dgm:pt modelId="{323991F6-0FD3-4AEF-909D-FE77458AA02B}" type="pres">
      <dgm:prSet presAssocID="{0F1FC077-4E62-4BA2-A576-C38356F566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7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7"/>
      <dgm:spPr/>
    </dgm:pt>
    <dgm:pt modelId="{396F414C-B603-47F7-8093-170A68E40FB3}" type="pres">
      <dgm:prSet presAssocID="{CAD20D16-2E89-465A-8E0B-F1F5E0AD054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taurant2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7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7"/>
      <dgm:spPr/>
    </dgm:pt>
    <dgm:pt modelId="{59A74B30-8D25-4D7C-BFAD-62104C889FAF}" type="pres">
      <dgm:prSet presAssocID="{7D8462CF-3B7B-4542-BAB5-025A53AFF86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7">
        <dgm:presLayoutVars>
          <dgm:chMax val="0"/>
          <dgm:chPref val="0"/>
        </dgm:presLayoutVars>
      </dgm:prSet>
      <dgm:spPr/>
    </dgm:pt>
    <dgm:pt modelId="{67FB89D1-B3E2-4DFA-AC38-8088F162765F}" type="pres">
      <dgm:prSet presAssocID="{99BF663E-5875-408C-BED1-31E2873EABE3}" presName="sibTrans" presStyleCnt="0"/>
      <dgm:spPr/>
    </dgm:pt>
    <dgm:pt modelId="{A688631F-2CEA-4379-B414-50BACA35F831}" type="pres">
      <dgm:prSet presAssocID="{36152CD1-AE64-49E0-B7B8-5E2CC8F63BAE}" presName="compNode" presStyleCnt="0"/>
      <dgm:spPr/>
    </dgm:pt>
    <dgm:pt modelId="{F4220836-61D1-4B23-AEC4-F1E7B8082D24}" type="pres">
      <dgm:prSet presAssocID="{36152CD1-AE64-49E0-B7B8-5E2CC8F63BAE}" presName="bgRect" presStyleLbl="bgShp" presStyleIdx="4" presStyleCnt="7"/>
      <dgm:spPr/>
    </dgm:pt>
    <dgm:pt modelId="{7DFC91F9-1494-4229-9E53-F0158A0C4B7E}" type="pres">
      <dgm:prSet presAssocID="{36152CD1-AE64-49E0-B7B8-5E2CC8F63BA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D1C325E-FBF9-42DC-BD25-668020524863}" type="pres">
      <dgm:prSet presAssocID="{36152CD1-AE64-49E0-B7B8-5E2CC8F63BAE}" presName="spaceRect" presStyleCnt="0"/>
      <dgm:spPr/>
    </dgm:pt>
    <dgm:pt modelId="{5699375D-8A14-4ED1-AE90-FCFB4BD179FD}" type="pres">
      <dgm:prSet presAssocID="{36152CD1-AE64-49E0-B7B8-5E2CC8F63BAE}" presName="parTx" presStyleLbl="revTx" presStyleIdx="4" presStyleCnt="7">
        <dgm:presLayoutVars>
          <dgm:chMax val="0"/>
          <dgm:chPref val="0"/>
        </dgm:presLayoutVars>
      </dgm:prSet>
      <dgm:spPr/>
    </dgm:pt>
    <dgm:pt modelId="{CA8A10EA-3A88-419D-8C79-47F58A1AE2D7}" type="pres">
      <dgm:prSet presAssocID="{5089F829-4D21-4106-B4AD-13DD468A08BC}" presName="sibTrans" presStyleCnt="0"/>
      <dgm:spPr/>
    </dgm:pt>
    <dgm:pt modelId="{48478D3B-AE42-4BA6-B969-2EE0F4AB6AA4}" type="pres">
      <dgm:prSet presAssocID="{D91DF4E6-D756-4C2A-8C67-BAB782504AF3}" presName="compNode" presStyleCnt="0"/>
      <dgm:spPr/>
    </dgm:pt>
    <dgm:pt modelId="{3A917F42-0CF1-4FEA-835D-0810E81CA950}" type="pres">
      <dgm:prSet presAssocID="{D91DF4E6-D756-4C2A-8C67-BAB782504AF3}" presName="bgRect" presStyleLbl="bgShp" presStyleIdx="5" presStyleCnt="7"/>
      <dgm:spPr/>
    </dgm:pt>
    <dgm:pt modelId="{DC4BD167-6F86-4107-BA95-D9D101D3FA0C}" type="pres">
      <dgm:prSet presAssocID="{D91DF4E6-D756-4C2A-8C67-BAB782504A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AF9F2A6E-31B3-43FC-96AA-4339B6C3984F}" type="pres">
      <dgm:prSet presAssocID="{D91DF4E6-D756-4C2A-8C67-BAB782504AF3}" presName="spaceRect" presStyleCnt="0"/>
      <dgm:spPr/>
    </dgm:pt>
    <dgm:pt modelId="{65FDFE4C-61D9-44D9-B5A9-AC6899BDAB72}" type="pres">
      <dgm:prSet presAssocID="{D91DF4E6-D756-4C2A-8C67-BAB782504AF3}" presName="parTx" presStyleLbl="revTx" presStyleIdx="5" presStyleCnt="7">
        <dgm:presLayoutVars>
          <dgm:chMax val="0"/>
          <dgm:chPref val="0"/>
        </dgm:presLayoutVars>
      </dgm:prSet>
      <dgm:spPr/>
    </dgm:pt>
    <dgm:pt modelId="{7DD85915-8AD0-4FF8-8208-F07B1CD80B59}" type="pres">
      <dgm:prSet presAssocID="{DB9F0D52-6380-43E3-B4C8-7DB014D45906}" presName="sibTrans" presStyleCnt="0"/>
      <dgm:spPr/>
    </dgm:pt>
    <dgm:pt modelId="{94DF072D-AB62-41C0-8A53-0A7644B316C5}" type="pres">
      <dgm:prSet presAssocID="{018FED1D-A9D6-4208-8642-40AE3D9B746B}" presName="compNode" presStyleCnt="0"/>
      <dgm:spPr/>
    </dgm:pt>
    <dgm:pt modelId="{09AB16AB-4DF4-4361-8C53-1A047B9F86E1}" type="pres">
      <dgm:prSet presAssocID="{018FED1D-A9D6-4208-8642-40AE3D9B746B}" presName="bgRect" presStyleLbl="bgShp" presStyleIdx="6" presStyleCnt="7"/>
      <dgm:spPr/>
    </dgm:pt>
    <dgm:pt modelId="{74D27402-213B-4409-A934-4F3815680EE9}" type="pres">
      <dgm:prSet presAssocID="{018FED1D-A9D6-4208-8642-40AE3D9B746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E407A3B-3C2C-4797-BDBB-604E0EE70410}" type="pres">
      <dgm:prSet presAssocID="{018FED1D-A9D6-4208-8642-40AE3D9B746B}" presName="spaceRect" presStyleCnt="0"/>
      <dgm:spPr/>
    </dgm:pt>
    <dgm:pt modelId="{0E3ABBBD-DBD2-4B6F-9BD8-8FB94C5B61A0}" type="pres">
      <dgm:prSet presAssocID="{018FED1D-A9D6-4208-8642-40AE3D9B746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FFACE1F-0E7A-4F20-9D42-33E0F8040BC0}" type="presOf" srcId="{018FED1D-A9D6-4208-8642-40AE3D9B746B}" destId="{0E3ABBBD-DBD2-4B6F-9BD8-8FB94C5B61A0}" srcOrd="0" destOrd="0" presId="urn:microsoft.com/office/officeart/2018/2/layout/IconVerticalSolidList"/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C0B83268-A7DD-4A42-8216-3EB5471B582E}" srcId="{EE295329-73FA-4183-83AE-C8827464C62F}" destId="{36152CD1-AE64-49E0-B7B8-5E2CC8F63BAE}" srcOrd="4" destOrd="0" parTransId="{8243B8B6-0225-407D-80AC-59782D0E8FF3}" sibTransId="{5089F829-4D21-4106-B4AD-13DD468A08BC}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270B2253-358A-4D41-B0AE-505CDB5A39E4}" srcId="{EE295329-73FA-4183-83AE-C8827464C62F}" destId="{D91DF4E6-D756-4C2A-8C67-BAB782504AF3}" srcOrd="5" destOrd="0" parTransId="{CD669990-1288-4890-96A5-FA001EBD48C1}" sibTransId="{DB9F0D52-6380-43E3-B4C8-7DB014D45906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E27002A3-BAE8-4AF4-940C-261094E2A55C}" type="presOf" srcId="{D91DF4E6-D756-4C2A-8C67-BAB782504AF3}" destId="{65FDFE4C-61D9-44D9-B5A9-AC6899BDAB72}" srcOrd="0" destOrd="0" presId="urn:microsoft.com/office/officeart/2018/2/layout/IconVerticalSolidList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A167DBD-C8F1-41E4-B99E-73245270A921}" srcId="{EE295329-73FA-4183-83AE-C8827464C62F}" destId="{018FED1D-A9D6-4208-8642-40AE3D9B746B}" srcOrd="6" destOrd="0" parTransId="{FC08FE41-34DD-4C1C-8A24-93487846D92E}" sibTransId="{E0A7D552-D4ED-4A64-AABE-5A4DFAB8B633}"/>
    <dgm:cxn modelId="{F84299EC-7D9D-48F7-91B8-F17FDEAD91A9}" type="presOf" srcId="{36152CD1-AE64-49E0-B7B8-5E2CC8F63BAE}" destId="{5699375D-8A14-4ED1-AE90-FCFB4BD179FD}" srcOrd="0" destOrd="0" presId="urn:microsoft.com/office/officeart/2018/2/layout/IconVerticalSolidList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  <dgm:cxn modelId="{6F395E18-45E0-43CB-A511-8548828283A6}" type="presParOf" srcId="{E284572E-7C5C-42A3-996B-C4FB24F66E86}" destId="{67FB89D1-B3E2-4DFA-AC38-8088F162765F}" srcOrd="7" destOrd="0" presId="urn:microsoft.com/office/officeart/2018/2/layout/IconVerticalSolidList"/>
    <dgm:cxn modelId="{5EC4794A-7D0B-4E91-92B7-56901C42586D}" type="presParOf" srcId="{E284572E-7C5C-42A3-996B-C4FB24F66E86}" destId="{A688631F-2CEA-4379-B414-50BACA35F831}" srcOrd="8" destOrd="0" presId="urn:microsoft.com/office/officeart/2018/2/layout/IconVerticalSolidList"/>
    <dgm:cxn modelId="{49132401-F346-4AF6-A889-9C1FF0424FFF}" type="presParOf" srcId="{A688631F-2CEA-4379-B414-50BACA35F831}" destId="{F4220836-61D1-4B23-AEC4-F1E7B8082D24}" srcOrd="0" destOrd="0" presId="urn:microsoft.com/office/officeart/2018/2/layout/IconVerticalSolidList"/>
    <dgm:cxn modelId="{1335145A-D847-463E-91D1-701F19FE3666}" type="presParOf" srcId="{A688631F-2CEA-4379-B414-50BACA35F831}" destId="{7DFC91F9-1494-4229-9E53-F0158A0C4B7E}" srcOrd="1" destOrd="0" presId="urn:microsoft.com/office/officeart/2018/2/layout/IconVerticalSolidList"/>
    <dgm:cxn modelId="{EB3FA2B0-9BC6-4695-B2FC-8918E93E20A9}" type="presParOf" srcId="{A688631F-2CEA-4379-B414-50BACA35F831}" destId="{8D1C325E-FBF9-42DC-BD25-668020524863}" srcOrd="2" destOrd="0" presId="urn:microsoft.com/office/officeart/2018/2/layout/IconVerticalSolidList"/>
    <dgm:cxn modelId="{9593ED7F-442A-4751-8C51-A79EB5475912}" type="presParOf" srcId="{A688631F-2CEA-4379-B414-50BACA35F831}" destId="{5699375D-8A14-4ED1-AE90-FCFB4BD179FD}" srcOrd="3" destOrd="0" presId="urn:microsoft.com/office/officeart/2018/2/layout/IconVerticalSolidList"/>
    <dgm:cxn modelId="{FF1564CE-B014-4E3F-8094-023E740FC0FC}" type="presParOf" srcId="{E284572E-7C5C-42A3-996B-C4FB24F66E86}" destId="{CA8A10EA-3A88-419D-8C79-47F58A1AE2D7}" srcOrd="9" destOrd="0" presId="urn:microsoft.com/office/officeart/2018/2/layout/IconVerticalSolidList"/>
    <dgm:cxn modelId="{3A82AD11-D8AC-43F0-944B-63325979122B}" type="presParOf" srcId="{E284572E-7C5C-42A3-996B-C4FB24F66E86}" destId="{48478D3B-AE42-4BA6-B969-2EE0F4AB6AA4}" srcOrd="10" destOrd="0" presId="urn:microsoft.com/office/officeart/2018/2/layout/IconVerticalSolidList"/>
    <dgm:cxn modelId="{E617A26C-864C-4D10-96F8-BBC77DF0610C}" type="presParOf" srcId="{48478D3B-AE42-4BA6-B969-2EE0F4AB6AA4}" destId="{3A917F42-0CF1-4FEA-835D-0810E81CA950}" srcOrd="0" destOrd="0" presId="urn:microsoft.com/office/officeart/2018/2/layout/IconVerticalSolidList"/>
    <dgm:cxn modelId="{D5126479-8F8F-40DB-BE57-155C2AFB3346}" type="presParOf" srcId="{48478D3B-AE42-4BA6-B969-2EE0F4AB6AA4}" destId="{DC4BD167-6F86-4107-BA95-D9D101D3FA0C}" srcOrd="1" destOrd="0" presId="urn:microsoft.com/office/officeart/2018/2/layout/IconVerticalSolidList"/>
    <dgm:cxn modelId="{37248E10-7ED6-4CC5-B5C4-3ECE8BAFA4C0}" type="presParOf" srcId="{48478D3B-AE42-4BA6-B969-2EE0F4AB6AA4}" destId="{AF9F2A6E-31B3-43FC-96AA-4339B6C3984F}" srcOrd="2" destOrd="0" presId="urn:microsoft.com/office/officeart/2018/2/layout/IconVerticalSolidList"/>
    <dgm:cxn modelId="{11D7F6C6-DF01-4161-934C-B4E386D5A06A}" type="presParOf" srcId="{48478D3B-AE42-4BA6-B969-2EE0F4AB6AA4}" destId="{65FDFE4C-61D9-44D9-B5A9-AC6899BDAB72}" srcOrd="3" destOrd="0" presId="urn:microsoft.com/office/officeart/2018/2/layout/IconVerticalSolidList"/>
    <dgm:cxn modelId="{0922236D-D2CA-42F9-9AB0-E6C967E19212}" type="presParOf" srcId="{E284572E-7C5C-42A3-996B-C4FB24F66E86}" destId="{7DD85915-8AD0-4FF8-8208-F07B1CD80B59}" srcOrd="11" destOrd="0" presId="urn:microsoft.com/office/officeart/2018/2/layout/IconVerticalSolidList"/>
    <dgm:cxn modelId="{3D608366-5DFB-4536-88A4-B29F9F9B1E54}" type="presParOf" srcId="{E284572E-7C5C-42A3-996B-C4FB24F66E86}" destId="{94DF072D-AB62-41C0-8A53-0A7644B316C5}" srcOrd="12" destOrd="0" presId="urn:microsoft.com/office/officeart/2018/2/layout/IconVerticalSolidList"/>
    <dgm:cxn modelId="{4150C0DC-20B2-423B-AB9E-BDCA0FEE38B1}" type="presParOf" srcId="{94DF072D-AB62-41C0-8A53-0A7644B316C5}" destId="{09AB16AB-4DF4-4361-8C53-1A047B9F86E1}" srcOrd="0" destOrd="0" presId="urn:microsoft.com/office/officeart/2018/2/layout/IconVerticalSolidList"/>
    <dgm:cxn modelId="{13F9B9A2-6A19-4A5B-93B8-81BB817D53F9}" type="presParOf" srcId="{94DF072D-AB62-41C0-8A53-0A7644B316C5}" destId="{74D27402-213B-4409-A934-4F3815680EE9}" srcOrd="1" destOrd="0" presId="urn:microsoft.com/office/officeart/2018/2/layout/IconVerticalSolidList"/>
    <dgm:cxn modelId="{9AB2B3B1-8DAD-45B5-A764-FBF4439D27D6}" type="presParOf" srcId="{94DF072D-AB62-41C0-8A53-0A7644B316C5}" destId="{0E407A3B-3C2C-4797-BDBB-604E0EE70410}" srcOrd="2" destOrd="0" presId="urn:microsoft.com/office/officeart/2018/2/layout/IconVerticalSolidList"/>
    <dgm:cxn modelId="{7946D93C-1EFC-4C5F-85E1-57FD820E3DEB}" type="presParOf" srcId="{94DF072D-AB62-41C0-8A53-0A7644B316C5}" destId="{0E3ABBBD-DBD2-4B6F-9BD8-8FB94C5B61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r>
            <a:rPr lang="nl-NL"/>
            <a:t>Mr. Newman</a:t>
          </a:r>
          <a:endParaRPr lang="en-US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r>
            <a:rPr lang="nl-NL"/>
            <a:t>Verbonden</a:t>
          </a:r>
          <a:endParaRPr lang="en-US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r>
            <a:rPr lang="nl-NL"/>
            <a:t>Voorspellen</a:t>
          </a:r>
          <a:endParaRPr lang="en-US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782F0030-4C54-4265-A45A-DF65554A5023}">
      <dgm:prSet/>
      <dgm:spPr/>
      <dgm:t>
        <a:bodyPr/>
        <a:lstStyle/>
        <a:p>
          <a:r>
            <a:rPr lang="nl-NL"/>
            <a:t>Efficiënter</a:t>
          </a:r>
          <a:endParaRPr lang="en-US"/>
        </a:p>
      </dgm:t>
    </dgm:pt>
    <dgm:pt modelId="{A1E22A51-03BF-4E45-9885-0271C8DA69C0}" type="parTrans" cxnId="{23C92B3F-8D39-4359-84FE-691F75D9E42D}">
      <dgm:prSet/>
      <dgm:spPr/>
      <dgm:t>
        <a:bodyPr/>
        <a:lstStyle/>
        <a:p>
          <a:endParaRPr lang="en-US"/>
        </a:p>
      </dgm:t>
    </dgm:pt>
    <dgm:pt modelId="{AE11108C-0D89-40F4-B1C7-2C3BE8568DFF}" type="sibTrans" cxnId="{23C92B3F-8D39-4359-84FE-691F75D9E42D}">
      <dgm:prSet/>
      <dgm:spPr/>
      <dgm:t>
        <a:bodyPr/>
        <a:lstStyle/>
        <a:p>
          <a:endParaRPr lang="en-US"/>
        </a:p>
      </dgm:t>
    </dgm:pt>
    <dgm:pt modelId="{7E73C36A-F115-4AC3-B66C-771B937E4A36}">
      <dgm:prSet/>
      <dgm:spPr/>
      <dgm:t>
        <a:bodyPr/>
        <a:lstStyle/>
        <a:p>
          <a:r>
            <a:rPr lang="nl-NL"/>
            <a:t>Diensten</a:t>
          </a:r>
          <a:endParaRPr lang="en-US"/>
        </a:p>
      </dgm:t>
    </dgm:pt>
    <dgm:pt modelId="{D834C694-4A83-4901-A814-32464693FA2D}" type="parTrans" cxnId="{B9B1901B-719C-4E0B-979A-D9F0D8D4E254}">
      <dgm:prSet/>
      <dgm:spPr/>
      <dgm:t>
        <a:bodyPr/>
        <a:lstStyle/>
        <a:p>
          <a:endParaRPr lang="en-US"/>
        </a:p>
      </dgm:t>
    </dgm:pt>
    <dgm:pt modelId="{9EC1B356-49F2-4D90-BBB0-DF0E82C402F9}" type="sibTrans" cxnId="{B9B1901B-719C-4E0B-979A-D9F0D8D4E254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5"/>
      <dgm:spPr/>
    </dgm:pt>
    <dgm:pt modelId="{8D690C55-ABAC-4451-AD9F-218CA2FED414}" type="pres">
      <dgm:prSet presAssocID="{A741B5F3-49DB-4E04-96A1-55D40E2461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5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5"/>
      <dgm:spPr/>
    </dgm:pt>
    <dgm:pt modelId="{5B31A7ED-8B8C-489D-B3E7-01893FE0FE5F}" type="pres">
      <dgm:prSet presAssocID="{62580BA1-5AF7-4A8F-A3EE-FD101FC9E3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5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5"/>
      <dgm:spPr/>
    </dgm:pt>
    <dgm:pt modelId="{F195C9F0-7508-425A-8977-BE96C020D60B}" type="pres">
      <dgm:prSet presAssocID="{1571D9BB-FE5D-4B68-8C53-CA405EAA5C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5">
        <dgm:presLayoutVars>
          <dgm:chMax val="0"/>
          <dgm:chPref val="0"/>
        </dgm:presLayoutVars>
      </dgm:prSet>
      <dgm:spPr/>
    </dgm:pt>
    <dgm:pt modelId="{3FA384D7-AC5F-4E2A-B0B8-6775611D2DAC}" type="pres">
      <dgm:prSet presAssocID="{3418A684-4638-430E-9EB3-DC254648EB3C}" presName="sibTrans" presStyleCnt="0"/>
      <dgm:spPr/>
    </dgm:pt>
    <dgm:pt modelId="{60E49967-4689-4549-BA4F-6A524CE538C2}" type="pres">
      <dgm:prSet presAssocID="{782F0030-4C54-4265-A45A-DF65554A5023}" presName="compNode" presStyleCnt="0"/>
      <dgm:spPr/>
    </dgm:pt>
    <dgm:pt modelId="{C9D1EB33-925E-4251-99FD-10E0E5A37EB6}" type="pres">
      <dgm:prSet presAssocID="{782F0030-4C54-4265-A45A-DF65554A5023}" presName="bgRect" presStyleLbl="bgShp" presStyleIdx="3" presStyleCnt="5"/>
      <dgm:spPr/>
    </dgm:pt>
    <dgm:pt modelId="{126DE8D7-760E-466A-99C2-3B4FE9639A7A}" type="pres">
      <dgm:prSet presAssocID="{782F0030-4C54-4265-A45A-DF65554A50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64202C9-353B-4311-9AE0-EC9DE93242B2}" type="pres">
      <dgm:prSet presAssocID="{782F0030-4C54-4265-A45A-DF65554A5023}" presName="spaceRect" presStyleCnt="0"/>
      <dgm:spPr/>
    </dgm:pt>
    <dgm:pt modelId="{B4AB64B4-53A8-431C-A13E-601A60658F77}" type="pres">
      <dgm:prSet presAssocID="{782F0030-4C54-4265-A45A-DF65554A5023}" presName="parTx" presStyleLbl="revTx" presStyleIdx="3" presStyleCnt="5">
        <dgm:presLayoutVars>
          <dgm:chMax val="0"/>
          <dgm:chPref val="0"/>
        </dgm:presLayoutVars>
      </dgm:prSet>
      <dgm:spPr/>
    </dgm:pt>
    <dgm:pt modelId="{4836930C-01FD-4663-BFC4-B9576809496F}" type="pres">
      <dgm:prSet presAssocID="{AE11108C-0D89-40F4-B1C7-2C3BE8568DFF}" presName="sibTrans" presStyleCnt="0"/>
      <dgm:spPr/>
    </dgm:pt>
    <dgm:pt modelId="{90895D1D-6ACC-4FB4-9D84-77FAD9F937D3}" type="pres">
      <dgm:prSet presAssocID="{7E73C36A-F115-4AC3-B66C-771B937E4A36}" presName="compNode" presStyleCnt="0"/>
      <dgm:spPr/>
    </dgm:pt>
    <dgm:pt modelId="{C51BCA57-3BA2-4711-8096-7378EA18F8BB}" type="pres">
      <dgm:prSet presAssocID="{7E73C36A-F115-4AC3-B66C-771B937E4A36}" presName="bgRect" presStyleLbl="bgShp" presStyleIdx="4" presStyleCnt="5"/>
      <dgm:spPr/>
    </dgm:pt>
    <dgm:pt modelId="{FCF8482A-71BA-41D2-BEFA-5D6A70459118}" type="pres">
      <dgm:prSet presAssocID="{7E73C36A-F115-4AC3-B66C-771B937E4A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71EBCB4-7B21-488B-802D-4FE411E65A6D}" type="pres">
      <dgm:prSet presAssocID="{7E73C36A-F115-4AC3-B66C-771B937E4A36}" presName="spaceRect" presStyleCnt="0"/>
      <dgm:spPr/>
    </dgm:pt>
    <dgm:pt modelId="{CE1FE3D9-9026-4ECE-A1A2-1388546529A3}" type="pres">
      <dgm:prSet presAssocID="{7E73C36A-F115-4AC3-B66C-771B937E4A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9B1901B-719C-4E0B-979A-D9F0D8D4E254}" srcId="{35D7DDEA-D9B9-409B-93A2-333CC9BA8152}" destId="{7E73C36A-F115-4AC3-B66C-771B937E4A36}" srcOrd="4" destOrd="0" parTransId="{D834C694-4A83-4901-A814-32464693FA2D}" sibTransId="{9EC1B356-49F2-4D90-BBB0-DF0E82C402F9}"/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23C92B3F-8D39-4359-84FE-691F75D9E42D}" srcId="{35D7DDEA-D9B9-409B-93A2-333CC9BA8152}" destId="{782F0030-4C54-4265-A45A-DF65554A5023}" srcOrd="3" destOrd="0" parTransId="{A1E22A51-03BF-4E45-9885-0271C8DA69C0}" sibTransId="{AE11108C-0D89-40F4-B1C7-2C3BE8568DFF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B26341C1-FAE3-4D4D-B1A3-7A8746659EEF}" type="presOf" srcId="{782F0030-4C54-4265-A45A-DF65554A5023}" destId="{B4AB64B4-53A8-431C-A13E-601A60658F77}" srcOrd="0" destOrd="0" presId="urn:microsoft.com/office/officeart/2018/2/layout/IconVerticalSolidList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C1D5E3F4-4505-4C2D-82B0-3DFF877EBC41}" type="presOf" srcId="{7E73C36A-F115-4AC3-B66C-771B937E4A36}" destId="{CE1FE3D9-9026-4ECE-A1A2-1388546529A3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  <dgm:cxn modelId="{2698D41B-EB18-4D69-B3CB-1A5A40AE2458}" type="presParOf" srcId="{4086738E-5663-4E19-8C4D-1D05E20A5C4B}" destId="{3FA384D7-AC5F-4E2A-B0B8-6775611D2DAC}" srcOrd="5" destOrd="0" presId="urn:microsoft.com/office/officeart/2018/2/layout/IconVerticalSolidList"/>
    <dgm:cxn modelId="{28EAB7F0-C36D-40AC-B2E5-2E7280A72EF5}" type="presParOf" srcId="{4086738E-5663-4E19-8C4D-1D05E20A5C4B}" destId="{60E49967-4689-4549-BA4F-6A524CE538C2}" srcOrd="6" destOrd="0" presId="urn:microsoft.com/office/officeart/2018/2/layout/IconVerticalSolidList"/>
    <dgm:cxn modelId="{2E4DEBFE-55DA-44A9-B38F-CAD0F3564F7B}" type="presParOf" srcId="{60E49967-4689-4549-BA4F-6A524CE538C2}" destId="{C9D1EB33-925E-4251-99FD-10E0E5A37EB6}" srcOrd="0" destOrd="0" presId="urn:microsoft.com/office/officeart/2018/2/layout/IconVerticalSolidList"/>
    <dgm:cxn modelId="{22509B4E-716C-4669-AAE7-E6FA7A50F03B}" type="presParOf" srcId="{60E49967-4689-4549-BA4F-6A524CE538C2}" destId="{126DE8D7-760E-466A-99C2-3B4FE9639A7A}" srcOrd="1" destOrd="0" presId="urn:microsoft.com/office/officeart/2018/2/layout/IconVerticalSolidList"/>
    <dgm:cxn modelId="{6CAA2E8D-AF2C-41B2-9C2B-B69BF736BBF6}" type="presParOf" srcId="{60E49967-4689-4549-BA4F-6A524CE538C2}" destId="{064202C9-353B-4311-9AE0-EC9DE93242B2}" srcOrd="2" destOrd="0" presId="urn:microsoft.com/office/officeart/2018/2/layout/IconVerticalSolidList"/>
    <dgm:cxn modelId="{96B3FE0D-2FBA-44B5-A349-571242C4FFCE}" type="presParOf" srcId="{60E49967-4689-4549-BA4F-6A524CE538C2}" destId="{B4AB64B4-53A8-431C-A13E-601A60658F77}" srcOrd="3" destOrd="0" presId="urn:microsoft.com/office/officeart/2018/2/layout/IconVerticalSolidList"/>
    <dgm:cxn modelId="{98B8932F-FFD1-4B03-87C3-5C6DBDB79F60}" type="presParOf" srcId="{4086738E-5663-4E19-8C4D-1D05E20A5C4B}" destId="{4836930C-01FD-4663-BFC4-B9576809496F}" srcOrd="7" destOrd="0" presId="urn:microsoft.com/office/officeart/2018/2/layout/IconVerticalSolidList"/>
    <dgm:cxn modelId="{B59F8865-FB7D-4044-BAFA-733B2DAC7C8F}" type="presParOf" srcId="{4086738E-5663-4E19-8C4D-1D05E20A5C4B}" destId="{90895D1D-6ACC-4FB4-9D84-77FAD9F937D3}" srcOrd="8" destOrd="0" presId="urn:microsoft.com/office/officeart/2018/2/layout/IconVerticalSolidList"/>
    <dgm:cxn modelId="{AA2E7A0D-884D-47E4-A908-6EE1092533DF}" type="presParOf" srcId="{90895D1D-6ACC-4FB4-9D84-77FAD9F937D3}" destId="{C51BCA57-3BA2-4711-8096-7378EA18F8BB}" srcOrd="0" destOrd="0" presId="urn:microsoft.com/office/officeart/2018/2/layout/IconVerticalSolidList"/>
    <dgm:cxn modelId="{96501149-5C09-4E78-BE2D-3D82BF5579A4}" type="presParOf" srcId="{90895D1D-6ACC-4FB4-9D84-77FAD9F937D3}" destId="{FCF8482A-71BA-41D2-BEFA-5D6A70459118}" srcOrd="1" destOrd="0" presId="urn:microsoft.com/office/officeart/2018/2/layout/IconVerticalSolidList"/>
    <dgm:cxn modelId="{7E93194C-76FF-42D2-95A2-E8DDD14A58B2}" type="presParOf" srcId="{90895D1D-6ACC-4FB4-9D84-77FAD9F937D3}" destId="{771EBCB4-7B21-488B-802D-4FE411E65A6D}" srcOrd="2" destOrd="0" presId="urn:microsoft.com/office/officeart/2018/2/layout/IconVerticalSolidList"/>
    <dgm:cxn modelId="{D1988719-A65F-4C36-9CAA-801D8B01A43A}" type="presParOf" srcId="{90895D1D-6ACC-4FB4-9D84-77FAD9F937D3}" destId="{CE1FE3D9-9026-4ECE-A1A2-1388546529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Gevaar</a:t>
          </a:r>
          <a:endParaRPr lang="en-US" sz="1600" kern="1200"/>
        </a:p>
      </dsp:txBody>
      <dsp:txXfrm>
        <a:off x="799588" y="502"/>
        <a:ext cx="5714015" cy="692284"/>
      </dsp:txXfrm>
    </dsp:sp>
    <dsp:sp modelId="{C9341E27-BA57-4FD5-A235-F80D5C9C25E7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Mr. Newman</a:t>
          </a:r>
          <a:endParaRPr lang="en-US" sz="1600" kern="1200"/>
        </a:p>
      </dsp:txBody>
      <dsp:txXfrm>
        <a:off x="799588" y="865858"/>
        <a:ext cx="5714015" cy="692284"/>
      </dsp:txXfrm>
    </dsp:sp>
    <dsp:sp modelId="{803084E2-0222-461F-8694-C701A78DC100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Crackers</a:t>
          </a:r>
          <a:endParaRPr lang="en-US" sz="1600" kern="1200"/>
        </a:p>
      </dsp:txBody>
      <dsp:txXfrm>
        <a:off x="799588" y="1731214"/>
        <a:ext cx="5714015" cy="692284"/>
      </dsp:txXfrm>
    </dsp:sp>
    <dsp:sp modelId="{97091167-7C3E-41E2-8B3E-D89FBEBD996B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Anoniem</a:t>
          </a:r>
          <a:endParaRPr lang="en-US" sz="1600" kern="1200"/>
        </a:p>
      </dsp:txBody>
      <dsp:txXfrm>
        <a:off x="799588" y="2596570"/>
        <a:ext cx="5714015" cy="692284"/>
      </dsp:txXfrm>
    </dsp:sp>
    <dsp:sp modelId="{F4220836-61D1-4B23-AEC4-F1E7B8082D24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91F9-1494-4229-9E53-F0158A0C4B7E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375D-8A14-4ED1-AE90-FCFB4BD179FD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100% veilig</a:t>
          </a:r>
          <a:endParaRPr lang="en-US" sz="1600" kern="1200"/>
        </a:p>
      </dsp:txBody>
      <dsp:txXfrm>
        <a:off x="799588" y="3461926"/>
        <a:ext cx="5714015" cy="692284"/>
      </dsp:txXfrm>
    </dsp:sp>
    <dsp:sp modelId="{3A917F42-0CF1-4FEA-835D-0810E81CA950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BD167-6F86-4107-BA95-D9D101D3FA0C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DFE4C-61D9-44D9-B5A9-AC6899BDAB72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Beveiligd</a:t>
          </a:r>
          <a:endParaRPr lang="en-US" sz="1600" kern="1200"/>
        </a:p>
      </dsp:txBody>
      <dsp:txXfrm>
        <a:off x="799588" y="4327282"/>
        <a:ext cx="5714015" cy="692284"/>
      </dsp:txXfrm>
    </dsp:sp>
    <dsp:sp modelId="{09AB16AB-4DF4-4361-8C53-1A047B9F86E1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27402-213B-4409-A934-4F3815680EE9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BBBD-DBD2-4B6F-9BD8-8FB94C5B61A0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Veroorloofd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Mr. Newman</a:t>
          </a:r>
          <a:endParaRPr lang="en-US" sz="1900" kern="1200"/>
        </a:p>
      </dsp:txBody>
      <dsp:txXfrm>
        <a:off x="1131174" y="4597"/>
        <a:ext cx="5382429" cy="979371"/>
      </dsp:txXfrm>
    </dsp:sp>
    <dsp:sp modelId="{767652DF-56B3-432D-BF63-0CFC347AB7B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Verbonden</a:t>
          </a:r>
          <a:endParaRPr lang="en-US" sz="1900" kern="1200"/>
        </a:p>
      </dsp:txBody>
      <dsp:txXfrm>
        <a:off x="1131174" y="1228812"/>
        <a:ext cx="5382429" cy="979371"/>
      </dsp:txXfrm>
    </dsp:sp>
    <dsp:sp modelId="{020700C5-4B70-471F-AD55-523B9E7859A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Voorspellen</a:t>
          </a:r>
          <a:endParaRPr lang="en-US" sz="1900" kern="1200"/>
        </a:p>
      </dsp:txBody>
      <dsp:txXfrm>
        <a:off x="1131174" y="2453027"/>
        <a:ext cx="5382429" cy="979371"/>
      </dsp:txXfrm>
    </dsp:sp>
    <dsp:sp modelId="{C9D1EB33-925E-4251-99FD-10E0E5A37EB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E8D7-760E-466A-99C2-3B4FE9639A7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B64B4-53A8-431C-A13E-601A60658F7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Efficiënter</a:t>
          </a:r>
          <a:endParaRPr lang="en-US" sz="1900" kern="1200"/>
        </a:p>
      </dsp:txBody>
      <dsp:txXfrm>
        <a:off x="1131174" y="3677241"/>
        <a:ext cx="5382429" cy="979371"/>
      </dsp:txXfrm>
    </dsp:sp>
    <dsp:sp modelId="{C51BCA57-3BA2-4711-8096-7378EA18F8B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8482A-71BA-41D2-BEFA-5D6A7045911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FE3D9-9026-4ECE-A1A2-1388546529A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Diensten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43E88-797E-41E8-8C56-3D7EC43BE3FA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A83D3-0B8C-407C-9B28-597E8B4F369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6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55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06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Gianni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94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35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Gianni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35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60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9FB2F-DCAB-4E72-B9AD-EFCA0E3E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E230AFA-DFDD-4B95-AA0A-09A88C17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DB285-DB58-4F7E-A74C-C397D387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8F2D29-1430-4F24-A90D-A1D232E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A89083-9E06-4729-8D11-3CA2197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44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0D0F0-F871-4777-9A24-1684AC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BE87A8-7826-4A7A-89CC-1D7DA40E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E376F-F376-4123-8EF8-FB41A3C1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4A13B-852F-4120-97CF-3D381CA4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3EB7B-3872-4F86-AC13-328084AF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4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8BBD3B-38CF-4599-8E70-7CF0602BF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ED1BEF-D65C-4CDD-BEC3-D6657CDD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CC6D1-0B8A-4FA0-B9E4-ACD16D56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5C2414-4A70-419A-8475-21C1E6A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171D9E-AC1C-4F15-9E27-4F6C554E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8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E7B31-6DBF-405D-8893-FDE70212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68650C-6BA1-4C60-A909-A83B6E36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98A0B2-9A3B-402C-B346-BA12F625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FDE8F1-B5C8-4F26-B9C8-B869451F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039CEC-C1E4-4ABC-A7E1-436CEC1B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3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1FF03-5258-4381-BAF9-4A9A5D38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90FDBB-BE65-41E3-8E0A-D4DDDBE0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69CC73-0158-48C7-9FBC-A49603F3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BCFBC4-F378-4258-8845-905769AD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75613A-CBED-484E-85E6-F31EB4F1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53C8-A8CA-47ED-B16C-FDA5EED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D5153B-CB9B-4F93-9631-E8D179F0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145224-FC85-40F9-8901-95848A04E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E7D137-A7B0-4CEC-BB40-7C8B2686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BCC80C-6C8F-4848-8268-59FB639D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C6ED33-3FF8-4FF5-8BF1-72903CDD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A997-B129-46D0-BE95-14958FC7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3EC0DD-271C-41B2-80C3-80281877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7278B1-54EE-449A-9DC9-0076E7D7E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4E2AD6F-6C2A-41AE-A531-7A626C85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E86D58D-2E60-49F1-8085-232F7C2B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1748E37-5A56-4F9A-B1B7-A82EB8FA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242DA2-E73E-4992-B9E2-E2F1BB11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64D0672-26CA-4BAA-A611-E01D7071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29F1A-07B2-43D3-9C53-B74FAAB4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520C17-DC2F-429B-9E0F-5BEA4405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6C2E8BC-6C5C-4815-B74D-CB8DDA28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3BD61D-058C-45DE-9694-51ACC3F7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03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ACA111-AB7D-4DA4-AB86-BBA004E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637149-4CD0-44C9-AAC4-7860899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1268B2-5ADD-4670-9E18-B789831F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0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BA021-5A15-46B8-931D-AB39309E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5F638-6B0C-4666-B100-FF434D03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C1AF05-8312-4DEC-96B8-D89C0EEF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04EB60-A2CB-4CEE-A886-6645669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D4AC41-E241-4D94-AE9E-802BB898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54A42A-8995-446B-BB58-3EA60C76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2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E2059-5B48-447A-9855-3B9C22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865AEB-566A-48EF-888E-765C71AF4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485AD6-4E58-42C7-BB69-7B555B4FF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5E21DB-8663-466A-8785-3CAD634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3D26EE-5E32-4BAF-B7FE-0B2A5D97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E58612-6C7D-42FB-9D65-73241E35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4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9394C9-7DF5-4CDE-BA5B-612198E3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20F640-55B4-4264-824C-14353494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B2D229-53F1-4C3D-B1C8-0015775BD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377D-9FA9-4413-B54C-EBDFFEF5D8D2}" type="datetimeFigureOut">
              <a:rPr lang="nl-NL" smtClean="0"/>
              <a:t>26-11-2019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928300-F1BA-4F16-8486-1F107F312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259FF-05D3-4782-8B41-9C885E33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1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97526C-DDC9-462D-9956-043734E4E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NL" sz="4600">
                <a:solidFill>
                  <a:srgbClr val="FFFFFF"/>
                </a:solidFill>
              </a:rPr>
              <a:t>Wat kan Big Data beteken voor Smart Cities?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B44413-C423-4022-9271-AC0D27A9F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nl-NL" sz="2000">
                <a:solidFill>
                  <a:srgbClr val="E7E6E6"/>
                </a:solidFill>
              </a:rPr>
              <a:t>Gemaakt door: Jop Rill, Stijn van Eekelen, Gianni Vergouwen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86AA37-2E1A-4C1A-B7D4-9E8A9A9F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307731"/>
            <a:ext cx="3997637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5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66C4D-9A51-48AD-80ED-F4CDBC59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E83B47-71DC-40C3-A5C5-3A4FF646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14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4CED3-FF5B-43F8-918B-C15A166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Inleiding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554AE748-47F8-40E3-B4D3-C4570A6151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19014" t="17719" r="19527" b="10080"/>
          <a:stretch/>
        </p:blipFill>
        <p:spPr bwMode="auto">
          <a:xfrm>
            <a:off x="5153822" y="1267630"/>
            <a:ext cx="6553545" cy="43306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494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CB5A-5518-40BE-B339-20912964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Big Data?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B57BE4-895F-4AA7-9AC4-B8027065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8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71C5B-C008-4FF5-9578-EB701CA4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Smart City?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D6844D-712D-4CA1-B051-8DAA0735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4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88A8-DAA8-478F-A410-85B80CA9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 Big Data betrouwbaar?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34D45-E404-4284-86D5-66EAA67F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86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4CED3-FF5B-43F8-918B-C15A166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Schenden Smart Cities privacy?</a:t>
            </a:r>
          </a:p>
        </p:txBody>
      </p:sp>
      <p:graphicFrame>
        <p:nvGraphicFramePr>
          <p:cNvPr id="19" name="Tijdelijke aanduiding voor inhoud 2">
            <a:extLst>
              <a:ext uri="{FF2B5EF4-FFF2-40B4-BE49-F238E27FC236}">
                <a16:creationId xmlns:a16="http://schemas.microsoft.com/office/drawing/2014/main" id="{BD07459B-2074-4F28-9D76-D95D8F45A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1277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90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E3388-35C7-4BFB-8DDB-D1D13A77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Smart </a:t>
            </a:r>
            <a:r>
              <a:rPr lang="nl-NL" dirty="0" err="1"/>
              <a:t>Cities</a:t>
            </a:r>
            <a:r>
              <a:rPr lang="nl-NL" dirty="0"/>
              <a:t> goed beveiligd?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430638-5B52-45DA-97B5-EC72FFDE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70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EB71B4-B0FF-40B0-8F93-370B7D5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Wat is de toekomst voor Big Data in Smart Cities?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67C857B-1141-445B-9CAF-EC1EAB1BE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633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45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6B6B0-51BF-46D1-A2A7-D0F71306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85555E-716A-4BFB-98D9-87A0338C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</Words>
  <Application>Microsoft Office PowerPoint</Application>
  <PresentationFormat>Breedbeeld</PresentationFormat>
  <Paragraphs>37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Wat kan Big Data beteken voor Smart Cities?</vt:lpstr>
      <vt:lpstr>Inleiding</vt:lpstr>
      <vt:lpstr>Wat is Big Data?</vt:lpstr>
      <vt:lpstr>Wat is een Smart City?</vt:lpstr>
      <vt:lpstr>Is Big Data betrouwbaar?</vt:lpstr>
      <vt:lpstr>Schenden Smart Cities privacy?</vt:lpstr>
      <vt:lpstr>Zijn Smart Cities goed beveiligd?</vt:lpstr>
      <vt:lpstr>Wat is de toekomst voor Big Data in Smart Cities?</vt:lpstr>
      <vt:lpstr>Conclusie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kan Big Data beteken voor Smart Cities?</dc:title>
  <dc:creator>stijn van eekelen</dc:creator>
  <cp:lastModifiedBy>stijn van eekelen</cp:lastModifiedBy>
  <cp:revision>2</cp:revision>
  <dcterms:created xsi:type="dcterms:W3CDTF">2019-11-26T10:36:04Z</dcterms:created>
  <dcterms:modified xsi:type="dcterms:W3CDTF">2019-11-26T10:38:59Z</dcterms:modified>
</cp:coreProperties>
</file>