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BCA2-0AC5-4C07-8C42-E2B2C3CF7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915E5-8100-4191-AA09-0D3E208AC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9406-689F-4B46-938D-E701A189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1596-CEB0-4B59-8427-E6EF63F7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2984-6639-4E12-9DDD-63B3BE02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705A-4FF5-4B13-A7E0-1D6D6889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7D72-B8EA-4554-829E-89A3328A5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1C7F-1217-4440-9885-B0ACD48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F39E-3E10-4EE9-9D1A-E9E16172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1441-854B-4E30-B9B1-D3E998C9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49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A8FB9-0377-4778-89FB-A5C796E93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DFF8F-3A39-4FDE-B8B7-897AD0C3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0EB4-C3C5-41E3-A4B2-102A158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B6C3-49D5-4931-9D57-F3867EF3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B73C-A2BA-44C9-A0F0-48E233C4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39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CC74-59EA-4D43-9E65-5F0AEBB1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DE17-F438-42CB-B784-33CF55D8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9152-EBB9-4F95-A3B2-CDED022C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279F-DE4C-4094-9BEA-976E989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27A9-E12B-4484-9D87-1DA9A09E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161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5529-3179-4C3E-A693-1B16B13B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42385-EF53-439F-A792-63C11C72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4EAF-5A80-44D2-858F-7F2D3F14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9BE7-D5DD-438A-948E-85388259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27EA-0E59-400A-8C84-034E544B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E08E-2DFF-4547-B1DA-829740E1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A20F-B75C-427E-9F48-8214FC781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C0107-2C69-431D-9014-35595AF5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2077-49FD-4C70-BB5A-2807924E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CC00-8901-4E1E-95DA-A9D78CAE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9DEA6-EADE-4424-85DB-215FCEFE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56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9443-C7AD-4FB4-8AF0-9752E7A7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F12DD-DBE6-4958-BE2E-DD14C218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25D5D-736B-4053-9506-C70AFE82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A8E85-8343-4B33-90AE-437B3DC6D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2339E-F42A-451C-A086-81922AD2D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C5A9E-EEAB-48BA-922D-9BC0C39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8E34C-01E8-49B0-A5EF-3B8E0C88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B60F5-D9C5-476E-BAE7-402014F5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9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09DE-B04A-4330-9D7C-6B4C1C2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FD65F-54F3-41EB-B953-D6FB8DB1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46499-65B0-4E60-B0E0-189A513C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55126-96DF-4CDB-9D0F-25A246B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4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42559-F0FB-4794-941A-5A149B1F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DC524-DDB5-4C85-A8A4-EEAF8B58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B54F7-5569-4205-AEE4-0D7FACD9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17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600E-EE06-4A9E-9715-15CC754A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91F8-1D1B-45EF-838B-88D1E4E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EC987-63CC-4141-9033-C810ED5D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5F9F2-21A6-4AA1-9EF3-6457C81E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D1199-9EBC-4486-B096-1FD40AEF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F184E-10DA-43E7-AE60-92E72D70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99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8FD-097C-4A2A-B521-633BEAF9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DD4C3-7DE2-407E-B32F-392CB29C0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1DA40-2BDE-4205-8379-C69D1036B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ACDE-D511-424F-8853-016AE62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85C69-2EE5-44E2-B7CA-30FBD9AB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1962-6DDB-4CA2-86BE-B7A814CA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53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7E97-6428-466D-BDEA-ABF457E7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2B29-2D52-4262-A2D8-A6A955BF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AC0F-D531-47FF-BF0C-FB8D7FDF4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1FF9-3020-48DB-9794-D02EA36602F9}" type="datetimeFigureOut">
              <a:rPr lang="en-AU" smtClean="0"/>
              <a:t>10/12/2018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AA47-9A07-4932-AF27-A246FACAA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261A-3900-4EAE-9FC4-EFCCF8163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D376-AA49-41C3-ADE7-708BD9C253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00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6C5D-7894-4175-B416-1BD2CFCEF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AU" sz="6600" b="1" dirty="0"/>
              <a:t>Rotary E </a:t>
            </a:r>
            <a:r>
              <a:rPr lang="en-AU" sz="7200" b="1" i="1" dirty="0"/>
              <a:t>Game</a:t>
            </a:r>
            <a:r>
              <a:rPr lang="en-AU" sz="6600" b="1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330CA-9B14-48BB-89E1-52B59DC0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1675" y="5754688"/>
            <a:ext cx="2600325" cy="1103312"/>
          </a:xfrm>
        </p:spPr>
        <p:txBody>
          <a:bodyPr/>
          <a:lstStyle/>
          <a:p>
            <a:r>
              <a:rPr lang="en-AU" dirty="0"/>
              <a:t>UNIPI PROJECT BY PANAG.GIANNIKOS</a:t>
            </a:r>
          </a:p>
        </p:txBody>
      </p:sp>
    </p:spTree>
    <p:extLst>
      <p:ext uri="{BB962C8B-B14F-4D97-AF65-F5344CB8AC3E}">
        <p14:creationId xmlns:p14="http://schemas.microsoft.com/office/powerpoint/2010/main" val="216634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76EBA-E3ED-41B0-93DB-A9358CDF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19075"/>
            <a:ext cx="7162800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17B2F6-43F7-4C9E-A9C8-5ED917121675}"/>
              </a:ext>
            </a:extLst>
          </p:cNvPr>
          <p:cNvSpPr txBox="1"/>
          <p:nvPr/>
        </p:nvSpPr>
        <p:spPr>
          <a:xfrm>
            <a:off x="7667625" y="219075"/>
            <a:ext cx="4219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Με την εκτέλεση του παιχνιδιού βρισκόμαστε στη φόρμα σύνδεσης του χρήστη. Η φόρμα αυτη δέχεται το όνομα του χρήστη και αναζητά στο αρχείο </a:t>
            </a:r>
            <a:r>
              <a:rPr lang="en-AU" sz="2400" b="1" dirty="0"/>
              <a:t>usernames.txt </a:t>
            </a:r>
            <a:r>
              <a:rPr lang="el-GR" sz="2400" b="1" dirty="0"/>
              <a:t> αν υπάρχει ηδη. Σε περίπτωση που υπάρχει ηδη ανακτά όλες τις πληροφορίες που του αντιστοίχουν και συνεχίζει την εκτέλεση, διαφορετικά δημιουργεί νέα εγγραφή.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86348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F89800-711C-49FB-815B-211A0E9A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1970"/>
            <a:ext cx="7992313" cy="409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B3E226-3191-48B0-8644-CFA12BCB4F2A}"/>
              </a:ext>
            </a:extLst>
          </p:cNvPr>
          <p:cNvSpPr txBox="1"/>
          <p:nvPr/>
        </p:nvSpPr>
        <p:spPr>
          <a:xfrm>
            <a:off x="8496300" y="181970"/>
            <a:ext cx="34004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Εκχωρώντας το όνομα χρήστη το πρόγραμμα μεταβαίνει στη φόρμα 2, όπου καλοσορίζει τον χρήστη με κατάλληλο τρόπο και του δίνει τη δυνατότητα εμφάνισης των τριών καλύτερων βαθμολογιών. Επίσης υπάρχει η δυνατότητα αποσύνδεσης σε περίπτωση λάθους. Στη συνέχεια «κλικάροντας» το κουμπί έναρξης ξεκινάει το παιχνίδι.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32128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92641E-ABD2-4D17-8732-F6277CB1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38100"/>
            <a:ext cx="6419850" cy="4204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CD2D4-D83C-4275-8DB2-47F6010D95F6}"/>
              </a:ext>
            </a:extLst>
          </p:cNvPr>
          <p:cNvSpPr txBox="1"/>
          <p:nvPr/>
        </p:nvSpPr>
        <p:spPr>
          <a:xfrm>
            <a:off x="66675" y="202495"/>
            <a:ext cx="5410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b="1" dirty="0"/>
              <a:t>Στη Φόρμα του βασικού παιχνιδιού υπαρχει η κονσόλα και η βασικη «οθόνη». Η κονσόλα περιέχει: τη βαθμολογια (οπου αναμετράται σε μια μεταβλητή ανα 10 βαθμούς σε κάθε επιτυχιμένο κλικ) , την καλύτερη βαθμολογία του παίχτη (διαβάζονται απο το αρχείο </a:t>
            </a:r>
            <a:r>
              <a:rPr lang="en-AU" sz="2200" b="1" dirty="0"/>
              <a:t>highscore.txt)</a:t>
            </a:r>
            <a:r>
              <a:rPr lang="el-GR" sz="2200" b="1" dirty="0"/>
              <a:t> , τα επίπεδα δυσκολίας </a:t>
            </a:r>
            <a:r>
              <a:rPr lang="en-AU" sz="2200" b="1" dirty="0"/>
              <a:t>( </a:t>
            </a:r>
            <a:r>
              <a:rPr lang="en-GB" sz="2200" b="1" dirty="0"/>
              <a:t>level1</a:t>
            </a:r>
            <a:r>
              <a:rPr lang="el-GR" sz="2200" b="1" dirty="0"/>
              <a:t>, </a:t>
            </a:r>
            <a:r>
              <a:rPr lang="en-AU" sz="2200" b="1" dirty="0"/>
              <a:t>level2 </a:t>
            </a:r>
            <a:r>
              <a:rPr lang="el-GR" sz="2200" b="1" dirty="0"/>
              <a:t>τα οποία διαφοροποιούνται στη συχνότητα μετακίνησης του γραφικού), ο χρόνος παιχνιδιού ( 60 δευτ. Τα όποια μειώνονται με κάθε </a:t>
            </a:r>
            <a:r>
              <a:rPr lang="en-AU" sz="2200" b="1" dirty="0" err="1"/>
              <a:t>timertick</a:t>
            </a:r>
            <a:r>
              <a:rPr lang="en-AU" sz="2200" b="1" dirty="0"/>
              <a:t> </a:t>
            </a:r>
            <a:r>
              <a:rPr lang="en-GB" sz="2200" b="1" dirty="0"/>
              <a:t>) , </a:t>
            </a:r>
            <a:r>
              <a:rPr lang="el-GR" sz="2200" b="1" dirty="0"/>
              <a:t>το </a:t>
            </a:r>
            <a:r>
              <a:rPr lang="en-AU" sz="2200" b="1" dirty="0"/>
              <a:t>start button </a:t>
            </a:r>
            <a:r>
              <a:rPr lang="el-GR" sz="2200" b="1" dirty="0"/>
              <a:t>το οποίο ενεργοποιεί την μετακίνηση του γραφικού , την προσμέτρηση της βαθμολογίας και τον χρόνο. Επίσης υπάρχει κουμπι </a:t>
            </a:r>
            <a:r>
              <a:rPr lang="en-AU" sz="2200" b="1" dirty="0"/>
              <a:t>stop </a:t>
            </a:r>
            <a:r>
              <a:rPr lang="el-GR" sz="2200" b="1" dirty="0"/>
              <a:t>το οποίο επαναφέρει τις μεταβλητές στην αρχική τους θέση, και ένα κουμπι </a:t>
            </a:r>
            <a:r>
              <a:rPr lang="en-AU" sz="2200" b="1" dirty="0"/>
              <a:t>exit </a:t>
            </a:r>
            <a:r>
              <a:rPr lang="el-GR" sz="2200" b="1" dirty="0"/>
              <a:t>για το κλείσιμο της εφαρμογής</a:t>
            </a:r>
            <a:r>
              <a:rPr lang="el-GR" sz="2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A4316-BCCB-4476-8D79-E3A9806B8C2F}"/>
              </a:ext>
            </a:extLst>
          </p:cNvPr>
          <p:cNvSpPr txBox="1"/>
          <p:nvPr/>
        </p:nvSpPr>
        <p:spPr>
          <a:xfrm>
            <a:off x="5705474" y="4524375"/>
            <a:ext cx="64198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Σκοπός του παιχνιδιού είναι ο χρήστης να «κλικαρει» το γραφικό όσες πιο πολλές φορές μπόρει πριν τελειώσει ο χρόνος.</a:t>
            </a:r>
          </a:p>
          <a:p>
            <a:r>
              <a:rPr lang="el-GR" sz="2000" b="1" dirty="0"/>
              <a:t>Όταν τελειώσει ο χρόνος αν το σκόρ ειναι μεγαλύτερο από την καλύτερη βαθμολογία παίρνει την θέση της και καταγράφεται στο αρχείο </a:t>
            </a:r>
            <a:r>
              <a:rPr lang="en-AU" sz="2000" b="1" dirty="0"/>
              <a:t>highscore.txt</a:t>
            </a:r>
            <a:r>
              <a:rPr lang="en-GB" sz="2000" b="1" dirty="0"/>
              <a:t> , </a:t>
            </a:r>
            <a:r>
              <a:rPr lang="el-GR" sz="2000" b="1" dirty="0"/>
              <a:t>καθώς εφανιζεται κατάλληλο μύνημα για το σκορ.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583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Rotary E Game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E Game Presentation</dc:title>
  <dc:creator>kypgh lol</dc:creator>
  <cp:lastModifiedBy>kypgh lol</cp:lastModifiedBy>
  <cp:revision>7</cp:revision>
  <dcterms:created xsi:type="dcterms:W3CDTF">2018-12-10T15:57:56Z</dcterms:created>
  <dcterms:modified xsi:type="dcterms:W3CDTF">2018-12-10T17:01:01Z</dcterms:modified>
</cp:coreProperties>
</file>