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ECBD62A-CD81-47ED-8D20-FAADE673CA9A}" type="datetimeFigureOut">
              <a:rPr lang="el-GR" smtClean="0"/>
              <a:t>10/5/2022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3D5C877-55EB-4F91-AB3B-DB89A26641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648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D62A-CD81-47ED-8D20-FAADE673CA9A}" type="datetimeFigureOut">
              <a:rPr lang="el-GR" smtClean="0"/>
              <a:t>10/5/2022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C877-55EB-4F91-AB3B-DB89A26641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717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D62A-CD81-47ED-8D20-FAADE673CA9A}" type="datetimeFigureOut">
              <a:rPr lang="el-GR" smtClean="0"/>
              <a:t>10/5/2022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C877-55EB-4F91-AB3B-DB89A26641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4639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D62A-CD81-47ED-8D20-FAADE673CA9A}" type="datetimeFigureOut">
              <a:rPr lang="el-GR" smtClean="0"/>
              <a:t>10/5/2022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C877-55EB-4F91-AB3B-DB89A26641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4259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D62A-CD81-47ED-8D20-FAADE673CA9A}" type="datetimeFigureOut">
              <a:rPr lang="el-GR" smtClean="0"/>
              <a:t>10/5/2022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C877-55EB-4F91-AB3B-DB89A26641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337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D62A-CD81-47ED-8D20-FAADE673CA9A}" type="datetimeFigureOut">
              <a:rPr lang="el-GR" smtClean="0"/>
              <a:t>10/5/2022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C877-55EB-4F91-AB3B-DB89A26641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64762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D62A-CD81-47ED-8D20-FAADE673CA9A}" type="datetimeFigureOut">
              <a:rPr lang="el-GR" smtClean="0"/>
              <a:t>10/5/2022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C877-55EB-4F91-AB3B-DB89A26641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5875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ECBD62A-CD81-47ED-8D20-FAADE673CA9A}" type="datetimeFigureOut">
              <a:rPr lang="el-GR" smtClean="0"/>
              <a:t>10/5/2022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C877-55EB-4F91-AB3B-DB89A26641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1416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ECBD62A-CD81-47ED-8D20-FAADE673CA9A}" type="datetimeFigureOut">
              <a:rPr lang="el-GR" smtClean="0"/>
              <a:t>10/5/2022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C877-55EB-4F91-AB3B-DB89A26641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215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D62A-CD81-47ED-8D20-FAADE673CA9A}" type="datetimeFigureOut">
              <a:rPr lang="el-GR" smtClean="0"/>
              <a:t>10/5/2022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C877-55EB-4F91-AB3B-DB89A26641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301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D62A-CD81-47ED-8D20-FAADE673CA9A}" type="datetimeFigureOut">
              <a:rPr lang="el-GR" smtClean="0"/>
              <a:t>10/5/2022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C877-55EB-4F91-AB3B-DB89A26641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076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D62A-CD81-47ED-8D20-FAADE673CA9A}" type="datetimeFigureOut">
              <a:rPr lang="el-GR" smtClean="0"/>
              <a:t>10/5/2022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C877-55EB-4F91-AB3B-DB89A26641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158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D62A-CD81-47ED-8D20-FAADE673CA9A}" type="datetimeFigureOut">
              <a:rPr lang="el-GR" smtClean="0"/>
              <a:t>10/5/2022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C877-55EB-4F91-AB3B-DB89A26641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006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D62A-CD81-47ED-8D20-FAADE673CA9A}" type="datetimeFigureOut">
              <a:rPr lang="el-GR" smtClean="0"/>
              <a:t>10/5/2022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C877-55EB-4F91-AB3B-DB89A26641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929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D62A-CD81-47ED-8D20-FAADE673CA9A}" type="datetimeFigureOut">
              <a:rPr lang="el-GR" smtClean="0"/>
              <a:t>10/5/2022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C877-55EB-4F91-AB3B-DB89A26641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307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D62A-CD81-47ED-8D20-FAADE673CA9A}" type="datetimeFigureOut">
              <a:rPr lang="el-GR" smtClean="0"/>
              <a:t>10/5/2022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C877-55EB-4F91-AB3B-DB89A26641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603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D62A-CD81-47ED-8D20-FAADE673CA9A}" type="datetimeFigureOut">
              <a:rPr lang="el-GR" smtClean="0"/>
              <a:t>10/5/2022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C877-55EB-4F91-AB3B-DB89A26641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850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CBD62A-CD81-47ED-8D20-FAADE673CA9A}" type="datetimeFigureOut">
              <a:rPr lang="el-GR" smtClean="0"/>
              <a:t>10/5/2022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l-G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3D5C877-55EB-4F91-AB3B-DB89A26641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390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F9E85CD-809F-4646-BD0B-A371C288E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7664"/>
            <a:ext cx="9144000" cy="124139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Project </a:t>
            </a:r>
            <a:r>
              <a:rPr lang="el-GR" sz="4000" dirty="0"/>
              <a:t>Μαθήματος Προηγμένων Τεχνικών Προγραμματισμού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8EE6186-274A-4036-8688-673F2989E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0401"/>
            <a:ext cx="9144000" cy="1926771"/>
          </a:xfrm>
        </p:spPr>
        <p:txBody>
          <a:bodyPr/>
          <a:lstStyle/>
          <a:p>
            <a:pPr algn="ctr"/>
            <a:r>
              <a:rPr lang="el-GR" dirty="0" err="1"/>
              <a:t>ΜΕλη</a:t>
            </a:r>
            <a:r>
              <a:rPr lang="el-GR" dirty="0"/>
              <a:t> </a:t>
            </a:r>
            <a:r>
              <a:rPr lang="el-GR" dirty="0" err="1"/>
              <a:t>ΟμΑδας</a:t>
            </a:r>
            <a:r>
              <a:rPr lang="el-GR" dirty="0"/>
              <a:t>:</a:t>
            </a:r>
          </a:p>
          <a:p>
            <a:pPr algn="ctr"/>
            <a:r>
              <a:rPr lang="el-GR" dirty="0" err="1"/>
              <a:t>ΜαρΙνα</a:t>
            </a:r>
            <a:r>
              <a:rPr lang="el-GR" dirty="0"/>
              <a:t> </a:t>
            </a:r>
            <a:r>
              <a:rPr lang="el-GR" dirty="0" err="1"/>
              <a:t>ΓκΙΟκα</a:t>
            </a:r>
            <a:r>
              <a:rPr lang="el-GR" dirty="0"/>
              <a:t> (</a:t>
            </a:r>
            <a:r>
              <a:rPr lang="en-US" dirty="0"/>
              <a:t>1066545)</a:t>
            </a:r>
          </a:p>
          <a:p>
            <a:pPr algn="ctr"/>
            <a:r>
              <a:rPr lang="el-GR" dirty="0" err="1"/>
              <a:t>ΙωΑννης</a:t>
            </a:r>
            <a:r>
              <a:rPr lang="el-GR" dirty="0"/>
              <a:t> </a:t>
            </a:r>
            <a:r>
              <a:rPr lang="el-GR" dirty="0" err="1"/>
              <a:t>ΚατοΙκος</a:t>
            </a:r>
            <a:r>
              <a:rPr lang="el-GR" dirty="0"/>
              <a:t> (1066493)</a:t>
            </a:r>
          </a:p>
        </p:txBody>
      </p:sp>
    </p:spTree>
    <p:extLst>
      <p:ext uri="{BB962C8B-B14F-4D97-AF65-F5344CB8AC3E}">
        <p14:creationId xmlns:p14="http://schemas.microsoft.com/office/powerpoint/2010/main" val="16065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84AC883-3EEC-47FF-AA8E-5A599C9F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Θέμα </a:t>
            </a:r>
            <a:r>
              <a:rPr lang="en-US" dirty="0"/>
              <a:t>Project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8711A6-6BE4-4ABD-A20E-A4F34AA5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25616"/>
            <a:ext cx="8825659" cy="3687147"/>
          </a:xfrm>
        </p:spPr>
        <p:txBody>
          <a:bodyPr>
            <a:normAutofit/>
          </a:bodyPr>
          <a:lstStyle/>
          <a:p>
            <a:r>
              <a:rPr lang="el-GR" sz="2000" dirty="0"/>
              <a:t>Χρησιμοποιήσαμε ως θέμα το ζητούμενο </a:t>
            </a:r>
            <a:r>
              <a:rPr lang="en-US" sz="2000" dirty="0"/>
              <a:t>project </a:t>
            </a:r>
            <a:r>
              <a:rPr lang="el-GR" sz="2000" dirty="0"/>
              <a:t>διαφορετικού μαθήματος με επίκεντρο την εξόρυξη δεδομένων </a:t>
            </a:r>
          </a:p>
          <a:p>
            <a:r>
              <a:rPr lang="el-GR" sz="2000" dirty="0"/>
              <a:t>Το θέμα αφορά σε δεδομένα ενεργειακής κατανάλωσης και την επεξεργασία τους: γίνεται προ-επεξεργασία της βάσης δεδομένων και αφού τα δεδομένα ομαδοποιηθούν</a:t>
            </a:r>
            <a:r>
              <a:rPr lang="el-GR" sz="2000"/>
              <a:t>, σύμφωνα με </a:t>
            </a:r>
            <a:r>
              <a:rPr lang="el-GR" sz="2000" dirty="0"/>
              <a:t>αυτά γίνονται προβλέψεις για την πορεία της ενεργειακής ζήτησης </a:t>
            </a:r>
          </a:p>
          <a:p>
            <a:r>
              <a:rPr lang="el-GR" sz="2000" dirty="0"/>
              <a:t>Όσον αφορά στο τμήμα του</a:t>
            </a:r>
            <a:r>
              <a:rPr lang="en-US" sz="2000" dirty="0"/>
              <a:t> project</a:t>
            </a:r>
            <a:r>
              <a:rPr lang="el-GR" sz="2000" dirty="0"/>
              <a:t> που ενδιαφέρει το μάθημα,  το αποτέλεσμα της επεξεργασίας των δεδομένων, ανάλογα με επιλογή του χρήστη, ανεβαίνει στο διαδίκτυο και επιστρέφεται σε αυτόν.</a:t>
            </a:r>
          </a:p>
        </p:txBody>
      </p:sp>
    </p:spTree>
    <p:extLst>
      <p:ext uri="{BB962C8B-B14F-4D97-AF65-F5344CB8AC3E}">
        <p14:creationId xmlns:p14="http://schemas.microsoft.com/office/powerpoint/2010/main" val="3435161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ίθουσα συσκέψεων &quot;Ιόν&quot;">
  <a:themeElements>
    <a:clrScheme name="Αίθουσα συσκέψεων &quot;Ιόν&quot;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Αίθουσα συσκέψεων &quot;Ιόν&quot;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Αίθουσα συσκέψεων &quot;Ιόν&quot;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99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Αίθουσα συσκέψεων "Ιόν"</vt:lpstr>
      <vt:lpstr>Project Μαθήματος Προηγμένων Τεχνικών Προγραμματισμού</vt:lpstr>
      <vt:lpstr>Θέμα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Μαθήματος Προηγμένων Τεχνικών Προγραμματισμού</dc:title>
  <dc:creator>ΚΑΤΟΙΚΟΣ ΙΩΑΝΝΗΣ</dc:creator>
  <cp:lastModifiedBy>ΓΚΙΟΚΑ ΜΑΡΙΝΑ</cp:lastModifiedBy>
  <cp:revision>5</cp:revision>
  <dcterms:created xsi:type="dcterms:W3CDTF">2022-05-10T15:06:55Z</dcterms:created>
  <dcterms:modified xsi:type="dcterms:W3CDTF">2022-05-10T15:20:43Z</dcterms:modified>
</cp:coreProperties>
</file>