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9" r:id="rId14"/>
    <p:sldId id="267" r:id="rId15"/>
    <p:sldId id="272" r:id="rId16"/>
    <p:sldId id="273" r:id="rId17"/>
    <p:sldId id="274" r:id="rId18"/>
    <p:sldId id="271"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99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s-ES_tradnl" smtClean="0"/>
              <a:t>Clic para editar título</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D140825E-4A15-4D39-8176-1F07E904CB30}" type="datetimeFigureOut">
              <a:rPr lang="en-US" smtClean="0"/>
              <a:t>12/09/16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s-ES_tradnl" smtClean="0"/>
              <a:t>Clic para editar título</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D140825E-4A15-4D39-8176-1F07E904CB30}" type="datetimeFigureOut">
              <a:rPr lang="en-US" smtClean="0"/>
              <a:t>12/09/16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s-ES_tradnl" smtClean="0"/>
              <a:t>Clic para editar título</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imágenes encima del título">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D140825E-4A15-4D39-8176-1F07E904CB30}" type="datetimeFigureOut">
              <a:rPr lang="en-US" smtClean="0"/>
              <a:t>12/09/16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s-ES_tradnl" smtClean="0"/>
              <a:t>Clic para editar título</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s-ES_tradnl" smtClean="0"/>
              <a:t>Clic para editar título</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s-ES_tradnl" smtClean="0"/>
              <a:t>Clic para editar título</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s-ES_tradnl" smtClean="0"/>
              <a:t>Clic para editar título</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12/09/16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12/09/16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t>12/09/16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s-ES_tradnl" smtClean="0"/>
              <a:t>Clic para editar título</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D140825E-4A15-4D39-8176-1F07E904CB30}" type="datetimeFigureOut">
              <a:rPr lang="en-US" smtClean="0"/>
              <a:t>12/09/16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s-ES_tradnl" smtClean="0"/>
              <a:t>Clic para editar título</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D140825E-4A15-4D39-8176-1F07E904CB30}" type="datetimeFigureOut">
              <a:rPr lang="en-US" smtClean="0"/>
              <a:t>12/09/16</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93E4AAA4-6363-4581-962D-1ACCC2D600C5}" type="slidenum">
              <a:rPr lang="en-US" smtClean="0"/>
              <a:t>‹Nr.›</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smtClean="0"/>
              <a:t>Sistema De Control Escolar SVR</a:t>
            </a:r>
            <a:endParaRPr lang="es-ES" dirty="0"/>
          </a:p>
        </p:txBody>
      </p:sp>
      <p:sp>
        <p:nvSpPr>
          <p:cNvPr id="3" name="Subtítulo 2"/>
          <p:cNvSpPr>
            <a:spLocks noGrp="1"/>
          </p:cNvSpPr>
          <p:nvPr>
            <p:ph type="subTitle" idx="1"/>
          </p:nvPr>
        </p:nvSpPr>
        <p:spPr/>
        <p:txBody>
          <a:bodyPr>
            <a:normAutofit fontScale="92500" lnSpcReduction="20000"/>
          </a:bodyPr>
          <a:lstStyle/>
          <a:p>
            <a:r>
              <a:rPr lang="es-ES" dirty="0" smtClean="0"/>
              <a:t>Rivera Zavala </a:t>
            </a:r>
            <a:r>
              <a:rPr lang="es-ES" dirty="0" err="1" smtClean="0"/>
              <a:t>Gianny</a:t>
            </a:r>
            <a:r>
              <a:rPr lang="es-ES" dirty="0" smtClean="0"/>
              <a:t> Eduardo</a:t>
            </a:r>
          </a:p>
          <a:p>
            <a:r>
              <a:rPr lang="es-ES" dirty="0" smtClean="0"/>
              <a:t>Sánchez Partida Héctor Omar</a:t>
            </a:r>
          </a:p>
          <a:p>
            <a:r>
              <a:rPr lang="es-ES" dirty="0" smtClean="0"/>
              <a:t>Vera Enríquez Stevens Javier</a:t>
            </a:r>
            <a:endParaRPr lang="es-ES" dirty="0"/>
          </a:p>
        </p:txBody>
      </p:sp>
    </p:spTree>
    <p:extLst>
      <p:ext uri="{BB962C8B-B14F-4D97-AF65-F5344CB8AC3E}">
        <p14:creationId xmlns:p14="http://schemas.microsoft.com/office/powerpoint/2010/main" val="27904674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Gianny Eduardo\Documents\LIBROS\tres.png"/>
          <p:cNvPicPr/>
          <p:nvPr/>
        </p:nvPicPr>
        <p:blipFill rotWithShape="1">
          <a:blip r:embed="rId2" cstate="print">
            <a:extLst>
              <a:ext uri="{28A0092B-C50C-407E-A947-70E740481C1C}">
                <a14:useLocalDpi xmlns:a14="http://schemas.microsoft.com/office/drawing/2010/main" val="0"/>
              </a:ext>
            </a:extLst>
          </a:blip>
          <a:srcRect l="32084" t="21135" r="8333" b="14251"/>
          <a:stretch/>
        </p:blipFill>
        <p:spPr bwMode="auto">
          <a:xfrm>
            <a:off x="868947" y="1336843"/>
            <a:ext cx="7553158" cy="49997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80205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Gianny Eduardo\Documents\LIBROS\dos.png"/>
          <p:cNvPicPr/>
          <p:nvPr/>
        </p:nvPicPr>
        <p:blipFill rotWithShape="1">
          <a:blip r:embed="rId2">
            <a:extLst>
              <a:ext uri="{28A0092B-C50C-407E-A947-70E740481C1C}">
                <a14:useLocalDpi xmlns:a14="http://schemas.microsoft.com/office/drawing/2010/main" val="0"/>
              </a:ext>
            </a:extLst>
          </a:blip>
          <a:srcRect l="32423" t="21437" r="7653" b="14251"/>
          <a:stretch/>
        </p:blipFill>
        <p:spPr bwMode="auto">
          <a:xfrm>
            <a:off x="690144" y="1396330"/>
            <a:ext cx="7852276" cy="50873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38319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Gianny Eduardo\Documents\LIBROS\cinco.png"/>
          <p:cNvPicPr/>
          <p:nvPr/>
        </p:nvPicPr>
        <p:blipFill rotWithShape="1">
          <a:blip r:embed="rId2" cstate="print">
            <a:extLst>
              <a:ext uri="{28A0092B-C50C-407E-A947-70E740481C1C}">
                <a14:useLocalDpi xmlns:a14="http://schemas.microsoft.com/office/drawing/2010/main" val="0"/>
              </a:ext>
            </a:extLst>
          </a:blip>
          <a:srcRect l="32763" t="21437" r="7144" b="14251"/>
          <a:stretch/>
        </p:blipFill>
        <p:spPr bwMode="auto">
          <a:xfrm>
            <a:off x="855576" y="1470527"/>
            <a:ext cx="7780424" cy="50398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61927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E-R</a:t>
            </a:r>
            <a:endParaRPr lang="es-ES" dirty="0"/>
          </a:p>
        </p:txBody>
      </p:sp>
    </p:spTree>
    <p:extLst>
      <p:ext uri="{BB962C8B-B14F-4D97-AF65-F5344CB8AC3E}">
        <p14:creationId xmlns:p14="http://schemas.microsoft.com/office/powerpoint/2010/main" val="39994304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Gianny Eduardo\Documents\LIBROS\bdd.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12431447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HTML con PHP</a:t>
            </a:r>
            <a:endParaRPr lang="es-ES" dirty="0"/>
          </a:p>
        </p:txBody>
      </p:sp>
    </p:spTree>
    <p:extLst>
      <p:ext uri="{BB962C8B-B14F-4D97-AF65-F5344CB8AC3E}">
        <p14:creationId xmlns:p14="http://schemas.microsoft.com/office/powerpoint/2010/main" val="40494096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52314" y="1526006"/>
            <a:ext cx="5297101" cy="5064626"/>
          </a:xfrm>
          <a:prstGeom prst="rect">
            <a:avLst/>
          </a:prstGeom>
        </p:spPr>
      </p:pic>
    </p:spTree>
    <p:extLst>
      <p:ext uri="{BB962C8B-B14F-4D97-AF65-F5344CB8AC3E}">
        <p14:creationId xmlns:p14="http://schemas.microsoft.com/office/powerpoint/2010/main" val="28011823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1907"/>
          <a:stretch/>
        </p:blipFill>
        <p:spPr>
          <a:xfrm>
            <a:off x="147054" y="213896"/>
            <a:ext cx="8783052" cy="6416841"/>
          </a:xfrm>
          <a:prstGeom prst="rect">
            <a:avLst/>
          </a:prstGeom>
        </p:spPr>
      </p:pic>
    </p:spTree>
    <p:extLst>
      <p:ext uri="{BB962C8B-B14F-4D97-AF65-F5344CB8AC3E}">
        <p14:creationId xmlns:p14="http://schemas.microsoft.com/office/powerpoint/2010/main" val="15484547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Conexi</a:t>
            </a:r>
            <a:r>
              <a:rPr lang="es-ES" dirty="0" smtClean="0"/>
              <a:t>ón PHP con </a:t>
            </a:r>
            <a:r>
              <a:rPr lang="es-ES" dirty="0" err="1" smtClean="0"/>
              <a:t>MySQL</a:t>
            </a:r>
            <a:endParaRPr lang="es-ES" dirty="0"/>
          </a:p>
        </p:txBody>
      </p:sp>
    </p:spTree>
    <p:extLst>
      <p:ext uri="{BB962C8B-B14F-4D97-AF65-F5344CB8AC3E}">
        <p14:creationId xmlns:p14="http://schemas.microsoft.com/office/powerpoint/2010/main" val="30227087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87158" y="173789"/>
            <a:ext cx="8783053" cy="6430212"/>
          </a:xfrm>
          <a:prstGeom prst="rect">
            <a:avLst/>
          </a:prstGeom>
        </p:spPr>
      </p:pic>
    </p:spTree>
    <p:extLst>
      <p:ext uri="{BB962C8B-B14F-4D97-AF65-F5344CB8AC3E}">
        <p14:creationId xmlns:p14="http://schemas.microsoft.com/office/powerpoint/2010/main" val="13987016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ES" dirty="0"/>
          </a:p>
        </p:txBody>
      </p:sp>
      <p:sp>
        <p:nvSpPr>
          <p:cNvPr id="3" name="Marcador de contenido 2"/>
          <p:cNvSpPr>
            <a:spLocks noGrp="1"/>
          </p:cNvSpPr>
          <p:nvPr>
            <p:ph idx="1"/>
          </p:nvPr>
        </p:nvSpPr>
        <p:spPr/>
        <p:txBody>
          <a:bodyPr/>
          <a:lstStyle/>
          <a:p>
            <a:pPr marL="0" indent="0" algn="just">
              <a:buNone/>
            </a:pPr>
            <a:r>
              <a:rPr lang="es-MX" dirty="0">
                <a:effectLst/>
              </a:rPr>
              <a:t>En la actualidad en casi todos los niveles de educación  se requieren sistemas web para la organización de asuntos relacionados con el almacenamiento de información de las instituciones para que así sea más fácil para búsqueda de contenido de docentes, alumnos, carreras, materias y grupos.</a:t>
            </a:r>
            <a:endParaRPr lang="es-ES_tradnl" dirty="0">
              <a:effectLst/>
            </a:endParaRPr>
          </a:p>
          <a:p>
            <a:pPr marL="0" indent="0">
              <a:buNone/>
            </a:pPr>
            <a:endParaRPr lang="es-ES" dirty="0"/>
          </a:p>
        </p:txBody>
      </p:sp>
    </p:spTree>
    <p:extLst>
      <p:ext uri="{BB962C8B-B14F-4D97-AF65-F5344CB8AC3E}">
        <p14:creationId xmlns:p14="http://schemas.microsoft.com/office/powerpoint/2010/main" val="42011893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Requerimientos</a:t>
            </a:r>
            <a:endParaRPr lang="es-ES" dirty="0"/>
          </a:p>
        </p:txBody>
      </p:sp>
      <p:sp>
        <p:nvSpPr>
          <p:cNvPr id="4" name="CuadroTexto 3"/>
          <p:cNvSpPr txBox="1"/>
          <p:nvPr/>
        </p:nvSpPr>
        <p:spPr>
          <a:xfrm>
            <a:off x="828842" y="2819400"/>
            <a:ext cx="3150885" cy="2031325"/>
          </a:xfrm>
          <a:prstGeom prst="rect">
            <a:avLst/>
          </a:prstGeom>
          <a:noFill/>
        </p:spPr>
        <p:txBody>
          <a:bodyPr wrap="none" rtlCol="0">
            <a:spAutoFit/>
          </a:bodyPr>
          <a:lstStyle/>
          <a:p>
            <a:r>
              <a:rPr lang="es-MX" b="1" dirty="0">
                <a:solidFill>
                  <a:srgbClr val="FFFFFF"/>
                </a:solidFill>
              </a:rPr>
              <a:t>Contratación de docentes: </a:t>
            </a:r>
            <a:endParaRPr lang="es-ES_tradnl" dirty="0">
              <a:solidFill>
                <a:srgbClr val="FFFFFF"/>
              </a:solidFill>
            </a:endParaRPr>
          </a:p>
          <a:p>
            <a:pPr marL="285750" lvl="0" indent="-285750">
              <a:buFont typeface="Arial"/>
              <a:buChar char="•"/>
            </a:pPr>
            <a:r>
              <a:rPr lang="es-MX" b="1" dirty="0" smtClean="0">
                <a:solidFill>
                  <a:srgbClr val="FFFFFF"/>
                </a:solidFill>
              </a:rPr>
              <a:t>   Nombre</a:t>
            </a:r>
            <a:r>
              <a:rPr lang="es-MX" b="1" dirty="0">
                <a:solidFill>
                  <a:srgbClr val="FFFFFF"/>
                </a:solidFill>
              </a:rPr>
              <a:t>.</a:t>
            </a:r>
            <a:endParaRPr lang="es-ES_tradnl" b="1" dirty="0">
              <a:solidFill>
                <a:srgbClr val="FFFFFF"/>
              </a:solidFill>
            </a:endParaRPr>
          </a:p>
          <a:p>
            <a:pPr marL="285750" lvl="0" indent="-285750">
              <a:buFont typeface="Arial"/>
              <a:buChar char="•"/>
            </a:pPr>
            <a:r>
              <a:rPr lang="es-MX" b="1" dirty="0" smtClean="0">
                <a:solidFill>
                  <a:srgbClr val="FFFFFF"/>
                </a:solidFill>
              </a:rPr>
              <a:t>   RFC</a:t>
            </a:r>
            <a:r>
              <a:rPr lang="es-MX" b="1" dirty="0">
                <a:solidFill>
                  <a:srgbClr val="FFFFFF"/>
                </a:solidFill>
              </a:rPr>
              <a:t>.</a:t>
            </a:r>
            <a:endParaRPr lang="es-ES_tradnl" b="1" dirty="0">
              <a:solidFill>
                <a:srgbClr val="FFFFFF"/>
              </a:solidFill>
            </a:endParaRPr>
          </a:p>
          <a:p>
            <a:pPr marL="285750" lvl="0" indent="-285750">
              <a:buFont typeface="Arial"/>
              <a:buChar char="•"/>
            </a:pPr>
            <a:r>
              <a:rPr lang="es-MX" b="1" dirty="0" smtClean="0">
                <a:solidFill>
                  <a:srgbClr val="FFFFFF"/>
                </a:solidFill>
              </a:rPr>
              <a:t>   Fecha </a:t>
            </a:r>
            <a:r>
              <a:rPr lang="es-MX" b="1" dirty="0">
                <a:solidFill>
                  <a:srgbClr val="FFFFFF"/>
                </a:solidFill>
              </a:rPr>
              <a:t>de nacimiento.</a:t>
            </a:r>
            <a:endParaRPr lang="es-ES_tradnl" b="1" dirty="0">
              <a:solidFill>
                <a:srgbClr val="FFFFFF"/>
              </a:solidFill>
            </a:endParaRPr>
          </a:p>
          <a:p>
            <a:pPr marL="285750" lvl="0" indent="-285750">
              <a:buFont typeface="Arial"/>
              <a:buChar char="•"/>
            </a:pPr>
            <a:r>
              <a:rPr lang="es-MX" b="1" dirty="0" smtClean="0">
                <a:solidFill>
                  <a:srgbClr val="FFFFFF"/>
                </a:solidFill>
              </a:rPr>
              <a:t>   Email</a:t>
            </a:r>
            <a:r>
              <a:rPr lang="es-MX" b="1" dirty="0">
                <a:solidFill>
                  <a:srgbClr val="FFFFFF"/>
                </a:solidFill>
              </a:rPr>
              <a:t>.</a:t>
            </a:r>
            <a:endParaRPr lang="es-ES_tradnl" b="1" dirty="0">
              <a:solidFill>
                <a:srgbClr val="FFFFFF"/>
              </a:solidFill>
            </a:endParaRPr>
          </a:p>
          <a:p>
            <a:pPr marL="285750" lvl="0" indent="-285750">
              <a:buFont typeface="Arial"/>
              <a:buChar char="•"/>
            </a:pPr>
            <a:r>
              <a:rPr lang="es-MX" b="1" dirty="0" smtClean="0">
                <a:solidFill>
                  <a:srgbClr val="FFFFFF"/>
                </a:solidFill>
              </a:rPr>
              <a:t>   Celular</a:t>
            </a:r>
            <a:r>
              <a:rPr lang="es-MX" b="1" dirty="0">
                <a:solidFill>
                  <a:srgbClr val="FFFFFF"/>
                </a:solidFill>
              </a:rPr>
              <a:t>.</a:t>
            </a:r>
            <a:endParaRPr lang="es-ES_tradnl" b="1" dirty="0">
              <a:solidFill>
                <a:srgbClr val="FFFFFF"/>
              </a:solidFill>
            </a:endParaRPr>
          </a:p>
          <a:p>
            <a:endParaRPr lang="es-ES" dirty="0"/>
          </a:p>
        </p:txBody>
      </p:sp>
      <p:sp>
        <p:nvSpPr>
          <p:cNvPr id="5" name="CuadroTexto 4"/>
          <p:cNvSpPr txBox="1"/>
          <p:nvPr/>
        </p:nvSpPr>
        <p:spPr>
          <a:xfrm>
            <a:off x="614947" y="4890830"/>
            <a:ext cx="2710999" cy="923330"/>
          </a:xfrm>
          <a:prstGeom prst="rect">
            <a:avLst/>
          </a:prstGeom>
          <a:noFill/>
        </p:spPr>
        <p:txBody>
          <a:bodyPr wrap="none" rtlCol="0">
            <a:spAutoFit/>
          </a:bodyPr>
          <a:lstStyle/>
          <a:p>
            <a:r>
              <a:rPr lang="es-MX" b="1" dirty="0">
                <a:solidFill>
                  <a:srgbClr val="FFFFFF"/>
                </a:solidFill>
              </a:rPr>
              <a:t>Creación de Carreras:</a:t>
            </a:r>
            <a:endParaRPr lang="es-ES_tradnl" dirty="0">
              <a:solidFill>
                <a:srgbClr val="FFFFFF"/>
              </a:solidFill>
            </a:endParaRPr>
          </a:p>
          <a:p>
            <a:pPr marL="285750" lvl="0" indent="-285750">
              <a:buFont typeface="Arial"/>
              <a:buChar char="•"/>
            </a:pPr>
            <a:r>
              <a:rPr lang="es-MX" b="1" dirty="0" smtClean="0">
                <a:solidFill>
                  <a:srgbClr val="FFFFFF"/>
                </a:solidFill>
              </a:rPr>
              <a:t>Nombre </a:t>
            </a:r>
            <a:r>
              <a:rPr lang="es-MX" b="1" dirty="0">
                <a:solidFill>
                  <a:srgbClr val="FFFFFF"/>
                </a:solidFill>
              </a:rPr>
              <a:t>de carrera.</a:t>
            </a:r>
            <a:endParaRPr lang="es-ES_tradnl" b="1" dirty="0">
              <a:solidFill>
                <a:srgbClr val="FFFFFF"/>
              </a:solidFill>
            </a:endParaRPr>
          </a:p>
          <a:p>
            <a:endParaRPr lang="es-ES" dirty="0"/>
          </a:p>
        </p:txBody>
      </p:sp>
      <p:sp>
        <p:nvSpPr>
          <p:cNvPr id="6" name="CuadroTexto 5"/>
          <p:cNvSpPr txBox="1"/>
          <p:nvPr/>
        </p:nvSpPr>
        <p:spPr>
          <a:xfrm>
            <a:off x="4852736" y="2825967"/>
            <a:ext cx="2653378" cy="1477328"/>
          </a:xfrm>
          <a:prstGeom prst="rect">
            <a:avLst/>
          </a:prstGeom>
          <a:noFill/>
        </p:spPr>
        <p:txBody>
          <a:bodyPr wrap="none" rtlCol="0">
            <a:spAutoFit/>
          </a:bodyPr>
          <a:lstStyle/>
          <a:p>
            <a:r>
              <a:rPr lang="es-MX" b="1" dirty="0">
                <a:solidFill>
                  <a:srgbClr val="FFFFFF"/>
                </a:solidFill>
              </a:rPr>
              <a:t>Creación de materias: </a:t>
            </a:r>
            <a:endParaRPr lang="es-ES_tradnl" dirty="0">
              <a:solidFill>
                <a:srgbClr val="FFFFFF"/>
              </a:solidFill>
            </a:endParaRPr>
          </a:p>
          <a:p>
            <a:pPr marL="285750" lvl="0" indent="-285750">
              <a:buFont typeface="Arial"/>
              <a:buChar char="•"/>
            </a:pPr>
            <a:r>
              <a:rPr lang="es-MX" dirty="0">
                <a:solidFill>
                  <a:srgbClr val="FFFFFF"/>
                </a:solidFill>
              </a:rPr>
              <a:t>Nombre de materia. </a:t>
            </a:r>
            <a:endParaRPr lang="es-ES_tradnl" dirty="0">
              <a:solidFill>
                <a:srgbClr val="FFFFFF"/>
              </a:solidFill>
            </a:endParaRPr>
          </a:p>
          <a:p>
            <a:pPr marL="285750" lvl="0" indent="-285750">
              <a:buFont typeface="Arial"/>
              <a:buChar char="•"/>
            </a:pPr>
            <a:r>
              <a:rPr lang="es-MX" dirty="0">
                <a:solidFill>
                  <a:srgbClr val="FFFFFF"/>
                </a:solidFill>
              </a:rPr>
              <a:t>Créditos.</a:t>
            </a:r>
            <a:endParaRPr lang="es-ES_tradnl" dirty="0">
              <a:solidFill>
                <a:srgbClr val="FFFFFF"/>
              </a:solidFill>
            </a:endParaRPr>
          </a:p>
          <a:p>
            <a:pPr marL="285750" lvl="0" indent="-285750">
              <a:buFont typeface="Arial"/>
              <a:buChar char="•"/>
            </a:pPr>
            <a:r>
              <a:rPr lang="es-MX" dirty="0">
                <a:solidFill>
                  <a:srgbClr val="FFFFFF"/>
                </a:solidFill>
              </a:rPr>
              <a:t>Horas al semestre.</a:t>
            </a:r>
            <a:endParaRPr lang="es-ES_tradnl" dirty="0">
              <a:solidFill>
                <a:srgbClr val="FFFFFF"/>
              </a:solidFill>
            </a:endParaRPr>
          </a:p>
          <a:p>
            <a:endParaRPr lang="es-ES" dirty="0"/>
          </a:p>
        </p:txBody>
      </p:sp>
      <p:sp>
        <p:nvSpPr>
          <p:cNvPr id="7" name="CuadroTexto 6"/>
          <p:cNvSpPr txBox="1"/>
          <p:nvPr/>
        </p:nvSpPr>
        <p:spPr>
          <a:xfrm>
            <a:off x="4719054" y="4850725"/>
            <a:ext cx="4130842" cy="1200329"/>
          </a:xfrm>
          <a:prstGeom prst="rect">
            <a:avLst/>
          </a:prstGeom>
          <a:noFill/>
        </p:spPr>
        <p:txBody>
          <a:bodyPr wrap="square" rtlCol="0">
            <a:spAutoFit/>
          </a:bodyPr>
          <a:lstStyle/>
          <a:p>
            <a:r>
              <a:rPr lang="es-MX" b="1" dirty="0">
                <a:solidFill>
                  <a:srgbClr val="FFFFFF"/>
                </a:solidFill>
              </a:rPr>
              <a:t> Asignación de materias a carreras</a:t>
            </a:r>
            <a:endParaRPr lang="es-ES_tradnl" dirty="0">
              <a:solidFill>
                <a:srgbClr val="FFFFFF"/>
              </a:solidFill>
            </a:endParaRPr>
          </a:p>
          <a:p>
            <a:pPr marL="285750" lvl="0" indent="-285750">
              <a:buFont typeface="Arial"/>
              <a:buChar char="•"/>
            </a:pPr>
            <a:r>
              <a:rPr lang="es-MX" dirty="0">
                <a:solidFill>
                  <a:srgbClr val="FFFFFF"/>
                </a:solidFill>
              </a:rPr>
              <a:t>Semestre en el que se imparte preferentemente.</a:t>
            </a:r>
            <a:endParaRPr lang="es-ES_tradnl" dirty="0">
              <a:solidFill>
                <a:srgbClr val="FFFFFF"/>
              </a:solidFill>
            </a:endParaRPr>
          </a:p>
          <a:p>
            <a:endParaRPr lang="es-ES" dirty="0"/>
          </a:p>
        </p:txBody>
      </p:sp>
    </p:spTree>
    <p:extLst>
      <p:ext uri="{BB962C8B-B14F-4D97-AF65-F5344CB8AC3E}">
        <p14:creationId xmlns:p14="http://schemas.microsoft.com/office/powerpoint/2010/main" val="13428765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Requerimientos</a:t>
            </a:r>
            <a:endParaRPr lang="es-ES" dirty="0"/>
          </a:p>
        </p:txBody>
      </p:sp>
      <p:sp>
        <p:nvSpPr>
          <p:cNvPr id="5" name="Rectángulo 4"/>
          <p:cNvSpPr/>
          <p:nvPr/>
        </p:nvSpPr>
        <p:spPr>
          <a:xfrm>
            <a:off x="534737" y="3543307"/>
            <a:ext cx="4371474" cy="2031325"/>
          </a:xfrm>
          <a:prstGeom prst="rect">
            <a:avLst/>
          </a:prstGeom>
        </p:spPr>
        <p:txBody>
          <a:bodyPr wrap="square">
            <a:spAutoFit/>
          </a:bodyPr>
          <a:lstStyle/>
          <a:p>
            <a:r>
              <a:rPr lang="es-MX" b="1" dirty="0">
                <a:solidFill>
                  <a:srgbClr val="FFFFFF"/>
                </a:solidFill>
              </a:rPr>
              <a:t>Creación de grupos: </a:t>
            </a:r>
            <a:endParaRPr lang="es-ES_tradnl" dirty="0">
              <a:solidFill>
                <a:srgbClr val="FFFFFF"/>
              </a:solidFill>
            </a:endParaRPr>
          </a:p>
          <a:p>
            <a:pPr marL="285750" lvl="0" indent="-285750">
              <a:buFont typeface="Arial"/>
              <a:buChar char="•"/>
            </a:pPr>
            <a:r>
              <a:rPr lang="es-MX" b="1" dirty="0">
                <a:solidFill>
                  <a:srgbClr val="FFFFFF"/>
                </a:solidFill>
              </a:rPr>
              <a:t>Un grupo es cuando un docente imparte una materia en una carrera específica en un semestre determinado, con un horario determinado. </a:t>
            </a:r>
            <a:endParaRPr lang="es-ES_tradnl" b="1" dirty="0">
              <a:solidFill>
                <a:srgbClr val="FFFFFF"/>
              </a:solidFill>
            </a:endParaRPr>
          </a:p>
          <a:p>
            <a:r>
              <a:rPr lang="es-MX" b="1" dirty="0"/>
              <a:t> </a:t>
            </a:r>
            <a:endParaRPr lang="es-ES_tradnl" b="1" dirty="0"/>
          </a:p>
        </p:txBody>
      </p:sp>
      <p:sp>
        <p:nvSpPr>
          <p:cNvPr id="6" name="CuadroTexto 5"/>
          <p:cNvSpPr txBox="1"/>
          <p:nvPr/>
        </p:nvSpPr>
        <p:spPr>
          <a:xfrm>
            <a:off x="5240421" y="3764910"/>
            <a:ext cx="3629682" cy="1477328"/>
          </a:xfrm>
          <a:prstGeom prst="rect">
            <a:avLst/>
          </a:prstGeom>
          <a:noFill/>
        </p:spPr>
        <p:txBody>
          <a:bodyPr wrap="none" rtlCol="0">
            <a:spAutoFit/>
          </a:bodyPr>
          <a:lstStyle/>
          <a:p>
            <a:r>
              <a:rPr lang="es-MX" b="1" dirty="0">
                <a:solidFill>
                  <a:srgbClr val="FFFFFF"/>
                </a:solidFill>
              </a:rPr>
              <a:t>Inscribir alumnos a los grupos:</a:t>
            </a:r>
            <a:endParaRPr lang="es-ES_tradnl" dirty="0">
              <a:solidFill>
                <a:srgbClr val="FFFFFF"/>
              </a:solidFill>
            </a:endParaRPr>
          </a:p>
          <a:p>
            <a:pPr marL="285750" lvl="0" indent="-285750">
              <a:buFont typeface="Arial"/>
              <a:buChar char="•"/>
            </a:pPr>
            <a:r>
              <a:rPr lang="es-MX" b="1" dirty="0">
                <a:solidFill>
                  <a:srgbClr val="FFFFFF"/>
                </a:solidFill>
              </a:rPr>
              <a:t>Nombre del alumno.</a:t>
            </a:r>
            <a:endParaRPr lang="es-ES_tradnl" b="1" dirty="0">
              <a:solidFill>
                <a:srgbClr val="FFFFFF"/>
              </a:solidFill>
            </a:endParaRPr>
          </a:p>
          <a:p>
            <a:pPr marL="285750" lvl="0" indent="-285750">
              <a:buFont typeface="Arial"/>
              <a:buChar char="•"/>
            </a:pPr>
            <a:r>
              <a:rPr lang="es-MX" b="1" dirty="0">
                <a:solidFill>
                  <a:srgbClr val="FFFFFF"/>
                </a:solidFill>
              </a:rPr>
              <a:t>Fecha de nacimiento.</a:t>
            </a:r>
            <a:endParaRPr lang="es-ES_tradnl" b="1" dirty="0">
              <a:solidFill>
                <a:srgbClr val="FFFFFF"/>
              </a:solidFill>
            </a:endParaRPr>
          </a:p>
          <a:p>
            <a:pPr marL="285750" lvl="0" indent="-285750">
              <a:buFont typeface="Arial"/>
              <a:buChar char="•"/>
            </a:pPr>
            <a:r>
              <a:rPr lang="es-MX" b="1" dirty="0">
                <a:solidFill>
                  <a:srgbClr val="FFFFFF"/>
                </a:solidFill>
              </a:rPr>
              <a:t>Email.</a:t>
            </a:r>
            <a:endParaRPr lang="es-ES_tradnl" b="1" dirty="0">
              <a:solidFill>
                <a:srgbClr val="FFFFFF"/>
              </a:solidFill>
            </a:endParaRPr>
          </a:p>
          <a:p>
            <a:endParaRPr lang="es-ES" dirty="0"/>
          </a:p>
        </p:txBody>
      </p:sp>
    </p:spTree>
    <p:extLst>
      <p:ext uri="{BB962C8B-B14F-4D97-AF65-F5344CB8AC3E}">
        <p14:creationId xmlns:p14="http://schemas.microsoft.com/office/powerpoint/2010/main" val="18817877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Aplicación Web SVR</a:t>
            </a:r>
            <a:endParaRPr lang="es-ES" dirty="0"/>
          </a:p>
        </p:txBody>
      </p:sp>
      <p:sp>
        <p:nvSpPr>
          <p:cNvPr id="3" name="Marcador de contenido 2"/>
          <p:cNvSpPr>
            <a:spLocks noGrp="1"/>
          </p:cNvSpPr>
          <p:nvPr>
            <p:ph idx="1"/>
          </p:nvPr>
        </p:nvSpPr>
        <p:spPr/>
        <p:txBody>
          <a:bodyPr/>
          <a:lstStyle/>
          <a:p>
            <a:pPr marL="0" indent="0" algn="just">
              <a:buNone/>
            </a:pPr>
            <a:r>
              <a:rPr lang="es-MX" b="1" dirty="0">
                <a:effectLst/>
              </a:rPr>
              <a:t>La aplicación será desarrollada con  PHP y HTML esto para el desarrollo de cada una de las ventanas, como Sistema Gestor de Base de Datos  se utilizara MySQL y como servidor para su visualización será APACHE.</a:t>
            </a:r>
            <a:endParaRPr lang="es-ES_tradnl" b="1" dirty="0">
              <a:effectLst/>
            </a:endParaRPr>
          </a:p>
          <a:p>
            <a:pPr marL="0" indent="0">
              <a:buNone/>
            </a:pPr>
            <a:endParaRPr lang="es-ES" dirty="0"/>
          </a:p>
        </p:txBody>
      </p:sp>
    </p:spTree>
    <p:extLst>
      <p:ext uri="{BB962C8B-B14F-4D97-AF65-F5344CB8AC3E}">
        <p14:creationId xmlns:p14="http://schemas.microsoft.com/office/powerpoint/2010/main" val="31905909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7262" y="1570788"/>
            <a:ext cx="2823411" cy="2823411"/>
          </a:xfrm>
          <a:prstGeom prst="rect">
            <a:avLst/>
          </a:prstGeom>
        </p:spPr>
      </p:pic>
      <p:pic>
        <p:nvPicPr>
          <p:cNvPr id="5" name="Imagen 4"/>
          <p:cNvPicPr>
            <a:picLocks noChangeAspect="1"/>
          </p:cNvPicPr>
          <p:nvPr/>
        </p:nvPicPr>
        <p:blipFill>
          <a:blip r:embed="rId3"/>
          <a:stretch>
            <a:fillRect/>
          </a:stretch>
        </p:blipFill>
        <p:spPr>
          <a:xfrm>
            <a:off x="991936" y="4575340"/>
            <a:ext cx="3199732" cy="1757947"/>
          </a:xfrm>
          <a:prstGeom prst="rect">
            <a:avLst/>
          </a:prstGeom>
        </p:spPr>
      </p:pic>
      <p:pic>
        <p:nvPicPr>
          <p:cNvPr id="6" name="Imagen 5"/>
          <p:cNvPicPr>
            <a:picLocks noChangeAspect="1"/>
          </p:cNvPicPr>
          <p:nvPr/>
        </p:nvPicPr>
        <p:blipFill>
          <a:blip r:embed="rId4"/>
          <a:stretch>
            <a:fillRect/>
          </a:stretch>
        </p:blipFill>
        <p:spPr>
          <a:xfrm>
            <a:off x="5160211" y="1570788"/>
            <a:ext cx="3810000" cy="2286000"/>
          </a:xfrm>
          <a:prstGeom prst="rect">
            <a:avLst/>
          </a:prstGeom>
        </p:spPr>
      </p:pic>
      <p:pic>
        <p:nvPicPr>
          <p:cNvPr id="7" name="Imagen 6"/>
          <p:cNvPicPr>
            <a:picLocks noChangeAspect="1"/>
          </p:cNvPicPr>
          <p:nvPr/>
        </p:nvPicPr>
        <p:blipFill>
          <a:blip r:embed="rId5"/>
          <a:stretch>
            <a:fillRect/>
          </a:stretch>
        </p:blipFill>
        <p:spPr>
          <a:xfrm>
            <a:off x="4894746" y="4575340"/>
            <a:ext cx="3911702" cy="1817437"/>
          </a:xfrm>
          <a:prstGeom prst="rect">
            <a:avLst/>
          </a:prstGeom>
        </p:spPr>
      </p:pic>
    </p:spTree>
    <p:extLst>
      <p:ext uri="{BB962C8B-B14F-4D97-AF65-F5344CB8AC3E}">
        <p14:creationId xmlns:p14="http://schemas.microsoft.com/office/powerpoint/2010/main" val="2246331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Prototipo</a:t>
            </a:r>
            <a:endParaRPr lang="es-ES" dirty="0"/>
          </a:p>
        </p:txBody>
      </p:sp>
    </p:spTree>
    <p:extLst>
      <p:ext uri="{BB962C8B-B14F-4D97-AF65-F5344CB8AC3E}">
        <p14:creationId xmlns:p14="http://schemas.microsoft.com/office/powerpoint/2010/main" val="10604124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Gianny Eduardo\Documents\LIBROS\uno.png"/>
          <p:cNvPicPr/>
          <p:nvPr/>
        </p:nvPicPr>
        <p:blipFill rotWithShape="1">
          <a:blip r:embed="rId2">
            <a:extLst>
              <a:ext uri="{28A0092B-C50C-407E-A947-70E740481C1C}">
                <a14:useLocalDpi xmlns:a14="http://schemas.microsoft.com/office/drawing/2010/main" val="0"/>
              </a:ext>
            </a:extLst>
          </a:blip>
          <a:srcRect l="32762" t="21135" r="7824" b="12741"/>
          <a:stretch/>
        </p:blipFill>
        <p:spPr bwMode="auto">
          <a:xfrm>
            <a:off x="935790" y="1524000"/>
            <a:ext cx="7392737" cy="50690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9283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Gianny Eduardo\Documents\LIBROS\cuatro.png"/>
          <p:cNvPicPr/>
          <p:nvPr/>
        </p:nvPicPr>
        <p:blipFill rotWithShape="1">
          <a:blip r:embed="rId2" cstate="print">
            <a:extLst>
              <a:ext uri="{28A0092B-C50C-407E-A947-70E740481C1C}">
                <a14:useLocalDpi xmlns:a14="http://schemas.microsoft.com/office/drawing/2010/main" val="0"/>
              </a:ext>
            </a:extLst>
          </a:blip>
          <a:srcRect l="32932" t="21438" r="7823" b="14987"/>
          <a:stretch/>
        </p:blipFill>
        <p:spPr bwMode="auto">
          <a:xfrm>
            <a:off x="922422" y="1938421"/>
            <a:ext cx="7526420" cy="46923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90149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ielo">
  <a:themeElements>
    <a:clrScheme name="Cielo">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Cielo">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Cielo">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Cielo.thmx</Template>
  <TotalTime>44</TotalTime>
  <Words>222</Words>
  <Application>Microsoft Macintosh PowerPoint</Application>
  <PresentationFormat>Presentación en pantalla (4:3)</PresentationFormat>
  <Paragraphs>35</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Cielo</vt:lpstr>
      <vt:lpstr>Sistema De Control Escolar SVR</vt:lpstr>
      <vt:lpstr>Introducción</vt:lpstr>
      <vt:lpstr>Requerimientos</vt:lpstr>
      <vt:lpstr>Requerimientos</vt:lpstr>
      <vt:lpstr>Aplicación Web SVR</vt:lpstr>
      <vt:lpstr>Presentación de PowerPoint</vt:lpstr>
      <vt:lpstr>Prototipo</vt:lpstr>
      <vt:lpstr>Presentación de PowerPoint</vt:lpstr>
      <vt:lpstr>Presentación de PowerPoint</vt:lpstr>
      <vt:lpstr>Presentación de PowerPoint</vt:lpstr>
      <vt:lpstr>Presentación de PowerPoint</vt:lpstr>
      <vt:lpstr>Presentación de PowerPoint</vt:lpstr>
      <vt:lpstr>Modelo E-R</vt:lpstr>
      <vt:lpstr>Presentación de PowerPoint</vt:lpstr>
      <vt:lpstr>HTML con PHP</vt:lpstr>
      <vt:lpstr>Presentación de PowerPoint</vt:lpstr>
      <vt:lpstr>Presentación de PowerPoint</vt:lpstr>
      <vt:lpstr>Conexión PHP con MySQL</vt:lpstr>
      <vt:lpstr>Presentación de PowerPoint</vt:lpstr>
    </vt:vector>
  </TitlesOfParts>
  <Company>ITT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Escolar SVR</dc:title>
  <dc:creator>Gianny Rivera</dc:creator>
  <cp:lastModifiedBy>Gianny Rivera</cp:lastModifiedBy>
  <cp:revision>7</cp:revision>
  <dcterms:created xsi:type="dcterms:W3CDTF">2016-09-11T19:32:04Z</dcterms:created>
  <dcterms:modified xsi:type="dcterms:W3CDTF">2016-09-13T04:38:17Z</dcterms:modified>
</cp:coreProperties>
</file>