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81" r:id="rId5"/>
    <p:sldMasterId id="2147483694" r:id="rId6"/>
  </p:sldMasterIdLst>
  <p:notesMasterIdLst>
    <p:notesMasterId r:id="rId9"/>
  </p:notesMasterIdLst>
  <p:sldIdLst>
    <p:sldId id="256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3BB273"/>
    <a:srgbClr val="FFB703"/>
    <a:srgbClr val="F8F9FA"/>
    <a:srgbClr val="F7CECC"/>
    <a:srgbClr val="FFF2CE"/>
    <a:srgbClr val="D8E7FA"/>
    <a:srgbClr val="D5E8D4"/>
    <a:srgbClr val="E2D5E7"/>
    <a:srgbClr val="BD6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DF112-BB65-4A63-BFBD-B65EE2F0D1BD}" v="1351" vWet="1353" dt="2022-06-03T07:45:10.394"/>
    <p1510:client id="{EA864B28-1394-483B-8ED2-640CC1C52E99}" v="5" dt="2022-06-03T07:46:52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1F675-22E2-4F20-A987-6E14BADAF690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E4F1-7751-4F8D-A410-AB9CA87BD4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E2EABE5-A559-4B81-2888-0CA25A18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351" y="898464"/>
            <a:ext cx="2940337" cy="179577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A32DDD7F-C54E-C9F7-6473-B7B0854F6C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888" y="894240"/>
            <a:ext cx="6480000" cy="1800000"/>
          </a:xfrm>
          <a:prstGeom prst="rect">
            <a:avLst/>
          </a:prstGeom>
        </p:spPr>
      </p:pic>
      <p:sp>
        <p:nvSpPr>
          <p:cNvPr id="18" name="Sottotitolo 2">
            <a:extLst>
              <a:ext uri="{FF2B5EF4-FFF2-40B4-BE49-F238E27FC236}">
                <a16:creationId xmlns:a16="http://schemas.microsoft.com/office/drawing/2014/main" id="{E70411FF-838B-D03D-4635-57BF9E82F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76124"/>
            <a:ext cx="9144000" cy="12082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019C1A05-B696-50A8-20D9-F011CD5D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6DFE9D-F813-4750-9719-C08BB59DCCC4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936349D8-BEC9-C841-9B73-A5CA4535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1D33F2E0-2991-6AA8-1104-3F9EA960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DFF0DC5-1EE3-4446-BD4C-278A48D92925}" type="slidenum">
              <a:rPr lang="it-IT" smtClean="0"/>
              <a:t>‹N›</a:t>
            </a:fld>
            <a:endParaRPr lang="it-IT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FD4F983D-5E35-AA9E-4F4F-4576EF930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9727"/>
            <a:ext cx="9144000" cy="174231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27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2D688-686E-A1FA-03F0-0A321035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352875-137D-0A6C-08EE-D4A717C3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4717B6-1625-7132-937D-E106BF8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49D41B-5013-29C8-826F-BCDDAB80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168DF682-EFD5-056B-A270-CFDA72D0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2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F1FD6-799F-57F4-95CC-A3883CF6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48053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A5161-90D7-1101-8A44-2041748F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48053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20FFD4-76EC-E1B1-3032-F0978976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AB6023-9145-B838-D068-94D41147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81FCB-FBB3-086F-D23C-56CB1373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DC748E68-F19D-CC0C-C0C5-843654BE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7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71038C-EAED-B409-ED5D-23B81349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620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76A93F-7B64-8CE5-4149-741E687CB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2662"/>
            <a:ext cx="5157787" cy="39370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C28872-6ADC-4B34-8C88-EF352C47C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20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34B947-DB92-266E-5F11-DFAA95A3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52662"/>
            <a:ext cx="5183188" cy="39370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4A76BA-D732-5C67-3562-645FC25E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7D9988-F669-1434-8C3F-6256E08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8561F8-23EE-A362-6AAB-1A74DCCA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56524E3C-413B-7BCB-7B14-362FA4B5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8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9C2918-6972-03BF-0700-A59236EF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F10782-6089-2C6C-C15B-777B6A1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552B73-393A-4CFC-5BF5-E95FB5EA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FCD3745-EEA1-3A33-8198-AD0C2F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4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9C2918-6972-03BF-0700-A59236EF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0F10782-6089-2C6C-C15B-777B6A18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552B73-393A-4CFC-5BF5-E95FB5EA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FCD3745-EEA1-3A33-8198-AD0C2F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85267C2-8A6D-6FAF-9143-D3D8CB91D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24225" y="2000250"/>
            <a:ext cx="55435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6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75ECFC6-43F3-AB0D-4CFC-BDD04595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E48D87-4D7D-85FD-109E-14057013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583DD6-8E8E-AD67-36CA-89F18C03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17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7BE5D7-E03B-399E-5BAA-9FCF45E6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18260"/>
            <a:ext cx="6172200" cy="45427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19E446-9620-A3C4-F6E5-462F2187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26198"/>
            <a:ext cx="3932237" cy="45427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D22AAC-FD01-F92E-F99E-8EC4729D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72D2C8-2879-4F58-AF9C-9EA1BDF9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564957-6703-FA37-E972-F80294A5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E6F3CD87-AF2D-077C-982F-F32BBEBE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6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B5AB35-B348-A1C6-E2FF-8610E645D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10639"/>
            <a:ext cx="6172200" cy="45504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323860-F74B-34B9-F11C-0612767A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18577"/>
            <a:ext cx="3932237" cy="45504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40C451-7330-4BE2-A92C-B36D76D4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F1C5AE-003A-A55F-B415-F1748913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4FD1FC-50F6-2B91-EB7B-9CEDF8F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3D813B52-E421-9D97-3A08-09E927A6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75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241C76-20C9-972F-7BFA-0A21174C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BEAB0-B7D7-5D40-B344-F890634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C1F72A-A291-99BF-4B7D-4B6EA181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4E2B73-73EE-E34D-EA62-2ABEB3B9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EC33839-7752-B620-629F-6A7BE26E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7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59B14-531F-50AD-05E6-A8C5F7DD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1683E8-7B4F-5A95-940F-F6604F458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91E42A-753A-F444-E0AB-CBB14A52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8695-81CA-46B3-BDC7-6C6409999BAF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20B794-CC40-A692-BD76-58CDCF2F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D071D0-CD49-8B31-EC92-C09F7580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995F-DCB2-40A8-8D13-6BEC100BE6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22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810F-B601-2E9C-BD04-DBDBCD49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5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5810F-B601-2E9C-BD04-DBDBCD49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53C613D1-654F-EEF9-F2C2-EE4985D41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4225" y="2000250"/>
            <a:ext cx="55435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FA73648-3C67-3D90-A8E2-524CF9F8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78F6-A810-4E21-8377-7A59C5E664D3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599E3D-DF91-F79D-D656-614E53B7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04486E-15E7-11BD-770C-34C10E7F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67B-9E7B-4BF8-98AE-19FB6B232C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26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90EF4D-26D8-02F6-0745-5E33A406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29"/>
            <a:ext cx="10515600" cy="41973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57C82-0F7F-14F7-572B-C3D2CE9E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8AE6-FB67-4644-946E-A93E96077CF8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86154-8F62-3739-B378-F51F968E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EACE34-6A5B-F63B-49D5-9ABBB39D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203-957D-445E-BCA0-9240E9866DCF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0970D698-39F4-7556-BC64-6AB20281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6" y="365125"/>
            <a:ext cx="51356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4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10BEA-B725-4435-63C9-5866C23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526586-C989-36FB-2839-8A848A09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E78-BB20-4BAD-9292-FD73D8065393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0B1AD-6731-46E5-A814-92176BA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F67F9D-AFAE-DA1A-79BE-EDE8BE7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26FB-1B3A-4A5F-9C7F-59127D064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56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10BEA-B725-4435-63C9-5866C235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526586-C989-36FB-2839-8A848A09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E78-BB20-4BAD-9292-FD73D8065393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50B1AD-6731-46E5-A814-92176BA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F67F9D-AFAE-DA1A-79BE-EDE8BE7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26FB-1B3A-4A5F-9C7F-59127D0645A6}" type="slidenum">
              <a:rPr lang="it-IT" smtClean="0"/>
              <a:t>‹N›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D87CA10-5B72-853D-AC7E-3CA9C9313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24225" y="2000250"/>
            <a:ext cx="55435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98C983-B4B0-66B1-7735-2E8C709F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BE78-BB20-4BAD-9292-FD73D8065393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723B7C-03A5-D9E2-9A69-AEEDCD8F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7B89B3-84B9-5EC1-83B6-3B417969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26FB-1B3A-4A5F-9C7F-59127D064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60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8AB4A1-9417-4DDC-C4C6-5A7552A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211101-D0B6-2610-3104-6E765A99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9605A5-2AD3-D2ED-6C92-3089A6344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25278F6-A810-4E21-8377-7A59C5E664D3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BB6ED5-4D33-89A5-B3C8-2028C9EB8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9DA5D-9C34-F928-308C-E6CF07CC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3D1C67B-9E7B-4BF8-98AE-19FB6B232C9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546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8" r:id="rId2"/>
    <p:sldLayoutId id="2147483679" r:id="rId3"/>
    <p:sldLayoutId id="2147483675" r:id="rId4"/>
    <p:sldLayoutId id="2147483676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0E9013-BD40-B892-351C-BF6AD4A4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80E7A5-728E-1A95-8DEE-ADC518DE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F351-7719-AA6A-16C2-DD36EB658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1BE78-BB20-4BAD-9292-FD73D8065393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306BB2-7AA7-3C99-C233-7A4E5A3D1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24065-C539-30A7-A761-F00F7FE6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26FB-1B3A-4A5F-9C7F-59127D0645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2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8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B4051B-BC87-57F2-61FC-719ED176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9638"/>
            <a:ext cx="10515600" cy="480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F50356-4E32-4E2F-E9CF-A75A117EE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348F-13EB-43A6-B9D0-17E0A2220AE6}" type="datetimeFigureOut">
              <a:rPr lang="it-IT" smtClean="0"/>
              <a:t>05/06/2023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F71B15-CCF9-C5F1-E1B7-5E9D051CE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A572ED-9437-70FC-FA8D-01F364B49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A6CD-A95D-4C95-8D1E-68A56047AA9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9E7B0F9-15AE-9754-8F8F-09B7BACFDD2E}"/>
              </a:ext>
            </a:extLst>
          </p:cNvPr>
          <p:cNvSpPr/>
          <p:nvPr userDrawn="1"/>
        </p:nvSpPr>
        <p:spPr>
          <a:xfrm>
            <a:off x="0" y="1"/>
            <a:ext cx="12192000" cy="1188719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5EFEE29B-2BFD-6AC7-3219-3653864DA1F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12680" y="180919"/>
            <a:ext cx="1341120" cy="819073"/>
          </a:xfrm>
          <a:prstGeom prst="rect">
            <a:avLst/>
          </a:prstGeom>
        </p:spPr>
      </p:pic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5EFDB76-2F2E-4CD4-901E-56516E7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0" y="132097"/>
            <a:ext cx="6438900" cy="916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D87CF96-EF48-2F60-8166-FAD19AAC74F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200" y="136525"/>
            <a:ext cx="2044987" cy="9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699" r:id="rId3"/>
    <p:sldLayoutId id="2147483700" r:id="rId4"/>
    <p:sldLayoutId id="2147483705" r:id="rId5"/>
    <p:sldLayoutId id="2147483701" r:id="rId6"/>
    <p:sldLayoutId id="2147483702" r:id="rId7"/>
    <p:sldLayoutId id="2147483703" r:id="rId8"/>
    <p:sldLayoutId id="214748370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68140-1D3E-43CB-2B18-F4113CE4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980" y="3169727"/>
            <a:ext cx="9144000" cy="1742315"/>
          </a:xfrm>
        </p:spPr>
        <p:txBody>
          <a:bodyPr>
            <a:noAutofit/>
          </a:bodyPr>
          <a:lstStyle/>
          <a:p>
            <a:r>
              <a:rPr lang="it-IT" sz="4400" dirty="0"/>
              <a:t>Human Data Analytics</a:t>
            </a:r>
            <a:br>
              <a:rPr lang="it-IT" sz="4400" dirty="0"/>
            </a:br>
            <a:r>
              <a:rPr lang="it-IT" sz="1800" dirty="0"/>
              <a:t>A.Y. 2022/2023</a:t>
            </a:r>
            <a:br>
              <a:rPr lang="it-IT" sz="4400" dirty="0"/>
            </a:br>
            <a:endParaRPr lang="en-GB" sz="4400"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7B3A99CE-E811-5A7A-74F6-C6BC59650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4745"/>
            <a:ext cx="9144000" cy="1208267"/>
          </a:xfrm>
        </p:spPr>
        <p:txBody>
          <a:bodyPr/>
          <a:lstStyle/>
          <a:p>
            <a:r>
              <a:rPr lang="it-IT" i="1" dirty="0" err="1">
                <a:latin typeface="Calibri Light"/>
                <a:ea typeface="+mj-ea"/>
                <a:cs typeface="Calibri"/>
              </a:rPr>
              <a:t>Final</a:t>
            </a:r>
            <a:r>
              <a:rPr lang="it-IT" i="1" dirty="0">
                <a:latin typeface="Calibri Light"/>
                <a:ea typeface="+mj-ea"/>
                <a:cs typeface="Calibri"/>
              </a:rPr>
              <a:t> Project: </a:t>
            </a:r>
            <a:r>
              <a:rPr lang="en-GB" i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Lymphoma Subtype Classification</a:t>
            </a:r>
            <a:endParaRPr lang="it-IT" i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D526CB-4E85-8E09-9B19-BAD458F7F83C}"/>
              </a:ext>
            </a:extLst>
          </p:cNvPr>
          <p:cNvSpPr txBox="1"/>
          <p:nvPr/>
        </p:nvSpPr>
        <p:spPr>
          <a:xfrm>
            <a:off x="0" y="5633012"/>
            <a:ext cx="121920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000" i="1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Gianpietro Nicoletti 2053042</a:t>
            </a:r>
            <a:r>
              <a:rPr lang="it-IT" sz="2000" i="1" baseline="30000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1 </a:t>
            </a:r>
            <a:r>
              <a:rPr lang="it-IT" sz="2000" i="1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, Stefano Campagnola </a:t>
            </a:r>
            <a:r>
              <a:rPr lang="en-GB" sz="2000" b="0" i="1" dirty="0">
                <a:solidFill>
                  <a:schemeClr val="bg1"/>
                </a:solidFill>
                <a:effectLst/>
                <a:latin typeface="Roboto Light (Titoli)"/>
              </a:rPr>
              <a:t>2058080</a:t>
            </a:r>
            <a:r>
              <a:rPr lang="en-GB" sz="2000" b="0" i="1" baseline="30000" dirty="0">
                <a:solidFill>
                  <a:schemeClr val="bg1"/>
                </a:solidFill>
                <a:effectLst/>
                <a:latin typeface="Roboto Light (Titoli)"/>
              </a:rPr>
              <a:t>2</a:t>
            </a:r>
            <a:r>
              <a:rPr lang="it-IT" sz="2000" i="1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ECF1C2-167A-F555-1ACA-9549944133A7}"/>
              </a:ext>
            </a:extLst>
          </p:cNvPr>
          <p:cNvSpPr txBox="1"/>
          <p:nvPr/>
        </p:nvSpPr>
        <p:spPr>
          <a:xfrm>
            <a:off x="0" y="6045029"/>
            <a:ext cx="12192001" cy="453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GB" sz="1050" i="1" baseline="30000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1</a:t>
            </a:r>
            <a:r>
              <a:rPr lang="en-GB" sz="1050" i="1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Department of Information Engineering, ICT for Internet and Multimedia, University of Padua</a:t>
            </a:r>
          </a:p>
          <a:p>
            <a:pPr algn="ctr">
              <a:spcBef>
                <a:spcPts val="300"/>
              </a:spcBef>
            </a:pPr>
            <a:r>
              <a:rPr lang="en-GB" sz="1050" i="1" baseline="30000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2</a:t>
            </a:r>
            <a:r>
              <a:rPr lang="en-GB" sz="1050" b="0" i="0" dirty="0">
                <a:solidFill>
                  <a:schemeClr val="bg1"/>
                </a:solidFill>
                <a:effectLst/>
                <a:latin typeface="+mj-lt"/>
              </a:rPr>
              <a:t>Department of Physics and Astronomy, Physics of Data, </a:t>
            </a:r>
            <a:r>
              <a:rPr lang="en-GB" sz="1050" i="1" dirty="0">
                <a:solidFill>
                  <a:schemeClr val="bg1"/>
                </a:solidFill>
                <a:latin typeface="+mj-lt"/>
                <a:ea typeface="+mj-ea"/>
                <a:cs typeface="Calibri"/>
              </a:rPr>
              <a:t>University of Padua</a:t>
            </a:r>
          </a:p>
        </p:txBody>
      </p:sp>
    </p:spTree>
    <p:extLst>
      <p:ext uri="{BB962C8B-B14F-4D97-AF65-F5344CB8AC3E}">
        <p14:creationId xmlns:p14="http://schemas.microsoft.com/office/powerpoint/2010/main" val="36191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FC66FE3-0BA9-899A-0880-3890883E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69727"/>
            <a:ext cx="9144000" cy="1402273"/>
          </a:xfrm>
        </p:spPr>
        <p:txBody>
          <a:bodyPr>
            <a:normAutofit fontScale="90000"/>
          </a:bodyPr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593824"/>
      </p:ext>
    </p:extLst>
  </p:cSld>
  <p:clrMapOvr>
    <a:masterClrMapping/>
  </p:clrMapOvr>
</p:sld>
</file>

<file path=ppt/theme/theme1.xml><?xml version="1.0" encoding="utf-8"?>
<a:theme xmlns:a="http://schemas.openxmlformats.org/drawingml/2006/main" name="Unipd_Ross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pd_Bi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ip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zato 1">
      <a:majorFont>
        <a:latin typeface="Roboto Ligh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34966C3A1194B904DA8ABF2BCE99D" ma:contentTypeVersion="11" ma:contentTypeDescription="Creare un nuovo documento." ma:contentTypeScope="" ma:versionID="e4cc93d2f6da2330b839192a5bea5040">
  <xsd:schema xmlns:xsd="http://www.w3.org/2001/XMLSchema" xmlns:xs="http://www.w3.org/2001/XMLSchema" xmlns:p="http://schemas.microsoft.com/office/2006/metadata/properties" xmlns:ns3="aa815ce1-f09d-44ce-9b53-a1c5bdff19c2" xmlns:ns4="0102ec0a-f5f0-4e8c-9a91-85916c4610ec" targetNamespace="http://schemas.microsoft.com/office/2006/metadata/properties" ma:root="true" ma:fieldsID="4955e9b0370d1660c352314929ebe597" ns3:_="" ns4:_="">
    <xsd:import namespace="aa815ce1-f09d-44ce-9b53-a1c5bdff19c2"/>
    <xsd:import namespace="0102ec0a-f5f0-4e8c-9a91-85916c4610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5ce1-f09d-44ce-9b53-a1c5bdff1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2ec0a-f5f0-4e8c-9a91-85916c4610e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492EBF-A18F-444C-B562-31B5876ADD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DDD800-8FF0-4D9E-AB8D-7355526A1FE0}">
  <ds:schemaRefs>
    <ds:schemaRef ds:uri="0102ec0a-f5f0-4e8c-9a91-85916c4610ec"/>
    <ds:schemaRef ds:uri="aa815ce1-f09d-44ce-9b53-a1c5bdff19c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31F445-0C94-4CD3-9AC5-13C08D5D035D}">
  <ds:schemaRefs>
    <ds:schemaRef ds:uri="0102ec0a-f5f0-4e8c-9a91-85916c4610ec"/>
    <ds:schemaRef ds:uri="aa815ce1-f09d-44ce-9b53-a1c5bdff19c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Light</vt:lpstr>
      <vt:lpstr>Roboto Light (Titoli)</vt:lpstr>
      <vt:lpstr>Unipd_Rosso</vt:lpstr>
      <vt:lpstr>Unipd_Bianco</vt:lpstr>
      <vt:lpstr>Unipd</vt:lpstr>
      <vt:lpstr>Human Data Analytics A.Y. 2022/2023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Bortolin</dc:creator>
  <cp:lastModifiedBy>Nicoletti Gianpietro</cp:lastModifiedBy>
  <cp:revision>52</cp:revision>
  <dcterms:created xsi:type="dcterms:W3CDTF">2022-05-09T17:46:52Z</dcterms:created>
  <dcterms:modified xsi:type="dcterms:W3CDTF">2023-06-05T14:06:50Z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0x0101002A534966C3A1194B904DA8ABF2BCE99D</vt:lpwstr>
  </property>
</Properties>
</file>