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87" d="100"/>
          <a:sy n="87" d="100"/>
        </p:scale>
        <p:origin x="10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Giants</a:t>
            </a:r>
            <a:r>
              <a:rPr lang="zh-CN" altLang="en-US" sz="2000" dirty="0"/>
              <a:t>：</a:t>
            </a:r>
            <a:r>
              <a:rPr lang="en-US" altLang="zh-CN" sz="2000" dirty="0"/>
              <a:t>Ying Jiang</a:t>
            </a:r>
            <a:r>
              <a:rPr lang="zh-CN" altLang="en-US" sz="2000" dirty="0"/>
              <a:t>， </a:t>
            </a:r>
            <a:r>
              <a:rPr lang="en-US" altLang="zh-CN" sz="2000" dirty="0"/>
              <a:t>Dezheng </a:t>
            </a:r>
            <a:r>
              <a:rPr lang="en-US" altLang="zh-CN" sz="2000" dirty="0" err="1"/>
              <a:t>wang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Weikang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1890346"/>
            <a:ext cx="105243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altLang="zh-CN" b="1" dirty="0"/>
              <a:t>Demo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en-US" dirty="0"/>
              <a:t>ompleted all the functionalities.</a:t>
            </a:r>
          </a:p>
          <a:p>
            <a:r>
              <a:rPr lang="en-US" dirty="0"/>
              <a:t>	An issue in searching with time.</a:t>
            </a:r>
            <a:endParaRPr lang="en-US" altLang="zh-CN" b="1" dirty="0"/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altLang="zh-CN" dirty="0"/>
              <a:t>Meetings are supposed to be used for discussion, decision making and planning rather than code fixing and debugging.</a:t>
            </a:r>
          </a:p>
          <a:p>
            <a:pPr lvl="1"/>
            <a:r>
              <a:rPr lang="en-US" altLang="zh-CN" dirty="0"/>
              <a:t> Two meeting logs were too short.</a:t>
            </a:r>
          </a:p>
          <a:p>
            <a:r>
              <a:rPr lang="en-US" b="1" dirty="0"/>
              <a:t>Test cases</a:t>
            </a:r>
          </a:p>
          <a:p>
            <a:r>
              <a:rPr lang="en-US" b="1" dirty="0"/>
              <a:t>	 </a:t>
            </a:r>
            <a:r>
              <a:rPr lang="en-US" dirty="0"/>
              <a:t>Test cases document is OK.</a:t>
            </a:r>
          </a:p>
          <a:p>
            <a:r>
              <a:rPr lang="en-US" b="1" dirty="0"/>
              <a:t>Suggested improvements </a:t>
            </a:r>
          </a:p>
          <a:p>
            <a:r>
              <a:rPr lang="en-US" dirty="0"/>
              <a:t>	Some of the error messages are still somewhat generic.</a:t>
            </a:r>
          </a:p>
          <a:p>
            <a:r>
              <a:rPr lang="en-US" dirty="0"/>
              <a:t>	Show a message when the algorithm terminates</a:t>
            </a:r>
          </a:p>
        </p:txBody>
      </p:sp>
    </p:spTree>
    <p:extLst>
      <p:ext uri="{BB962C8B-B14F-4D97-AF65-F5344CB8AC3E}">
        <p14:creationId xmlns:p14="http://schemas.microsoft.com/office/powerpoint/2010/main" val="25326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846385"/>
            <a:ext cx="100259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Keep </a:t>
            </a:r>
            <a:r>
              <a:rPr lang="en-US" sz="2800" dirty="0"/>
              <a:t>all computer works such as programming, testing, debugging and integration outside the scope of the meetings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Make the error messages more specific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Give user a hint when the algorithm terminates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Do more testing.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023116"/>
              </p:ext>
            </p:extLst>
          </p:nvPr>
        </p:nvGraphicFramePr>
        <p:xfrm>
          <a:off x="685800" y="1876067"/>
          <a:ext cx="10478728" cy="459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841"/>
                <a:gridCol w="1309841"/>
                <a:gridCol w="1309841"/>
                <a:gridCol w="1309841"/>
                <a:gridCol w="1309841"/>
                <a:gridCol w="1309841"/>
                <a:gridCol w="1309841"/>
                <a:gridCol w="1309841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As a &lt;&lt;type of user&gt;&gt;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I want &lt;&lt;some goal&gt;&gt;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So that &lt;&lt;reason&gt;&gt;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DengXian" charset="-122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DengXian" charset="-122"/>
                        </a:rPr>
                        <a:t>Load environment files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DengXian" charset="-122"/>
                        </a:rPr>
                        <a:t>User can use files to load initial environment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Jan 27,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DengXian" charset="-122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DengXian" charset="-122"/>
                        </a:rPr>
                        <a:t>Move agents by one step or fixed numbers of steps 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DengXian" charset="-122"/>
                        </a:rPr>
                        <a:t>User can move agents by their needs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Jan 27,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Feb 17,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DengXian" charset="-122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DengXian" charset="-122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12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User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Search run information based on one or more of the following information: date, time, size of the environment, number of regions, and number of steps for completion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 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User can search run information in database based those information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March 13, 2017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March 14, 2017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Dezheng Wang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Completed</a:t>
                      </a:r>
                      <a:endParaRPr lang="en-US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13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User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Choose Constrained-3 algorithm to run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User can choose Constrained-3 algorithm to run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March 13, 2017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March 14, 2017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Ying Jiang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Completed</a:t>
                      </a:r>
                      <a:endParaRPr lang="en-US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1493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14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User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Choose Constrained-4 algorithm to run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User can choose Constrained-4 algorithm to run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March 13, 2017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March 23, 2017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Weikang Wang</a:t>
                      </a:r>
                      <a:endParaRPr lang="en-US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DengXian" charset="-122"/>
                        </a:rPr>
                        <a:t>Completed</a:t>
                      </a:r>
                      <a:endParaRPr lang="en-US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tasks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627"/>
              </p:ext>
            </p:extLst>
          </p:nvPr>
        </p:nvGraphicFramePr>
        <p:xfrm>
          <a:off x="685801" y="422031"/>
          <a:ext cx="10876082" cy="6325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067">
                  <a:extLst>
                    <a:ext uri="{9D8B030D-6E8A-4147-A177-3AD203B41FA5}">
                      <a16:colId xmlns="" xmlns:a16="http://schemas.microsoft.com/office/drawing/2014/main" val="3572399903"/>
                    </a:ext>
                  </a:extLst>
                </a:gridCol>
                <a:gridCol w="716116">
                  <a:extLst>
                    <a:ext uri="{9D8B030D-6E8A-4147-A177-3AD203B41FA5}">
                      <a16:colId xmlns="" xmlns:a16="http://schemas.microsoft.com/office/drawing/2014/main" val="3375763455"/>
                    </a:ext>
                  </a:extLst>
                </a:gridCol>
                <a:gridCol w="4208685">
                  <a:extLst>
                    <a:ext uri="{9D8B030D-6E8A-4147-A177-3AD203B41FA5}">
                      <a16:colId xmlns="" xmlns:a16="http://schemas.microsoft.com/office/drawing/2014/main" val="1475375858"/>
                    </a:ext>
                  </a:extLst>
                </a:gridCol>
                <a:gridCol w="1011115">
                  <a:extLst>
                    <a:ext uri="{9D8B030D-6E8A-4147-A177-3AD203B41FA5}">
                      <a16:colId xmlns="" xmlns:a16="http://schemas.microsoft.com/office/drawing/2014/main" val="525330703"/>
                    </a:ext>
                  </a:extLst>
                </a:gridCol>
                <a:gridCol w="975946">
                  <a:extLst>
                    <a:ext uri="{9D8B030D-6E8A-4147-A177-3AD203B41FA5}">
                      <a16:colId xmlns="" xmlns:a16="http://schemas.microsoft.com/office/drawing/2014/main" val="495305958"/>
                    </a:ext>
                  </a:extLst>
                </a:gridCol>
                <a:gridCol w="852854">
                  <a:extLst>
                    <a:ext uri="{9D8B030D-6E8A-4147-A177-3AD203B41FA5}">
                      <a16:colId xmlns="" xmlns:a16="http://schemas.microsoft.com/office/drawing/2014/main" val="2411145733"/>
                    </a:ext>
                  </a:extLst>
                </a:gridCol>
                <a:gridCol w="1274885">
                  <a:extLst>
                    <a:ext uri="{9D8B030D-6E8A-4147-A177-3AD203B41FA5}">
                      <a16:colId xmlns="" xmlns:a16="http://schemas.microsoft.com/office/drawing/2014/main" val="680018448"/>
                    </a:ext>
                  </a:extLst>
                </a:gridCol>
                <a:gridCol w="1125414">
                  <a:extLst>
                    <a:ext uri="{9D8B030D-6E8A-4147-A177-3AD203B41FA5}">
                      <a16:colId xmlns="" xmlns:a16="http://schemas.microsoft.com/office/drawing/2014/main" val="3158719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1269157387"/>
                  </a:ext>
                </a:extLst>
              </a:tr>
              <a:tr h="466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Generate more specific error information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Ying Jiang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427906995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the GUI of search, let user choose time by time picker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4/21/2017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Dezheng Wang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328191192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the GUI, generate a message to inform the user when algorithm complete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3944867259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Acceptance testing of file validation for free-form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980200995"/>
                  </a:ext>
                </a:extLst>
              </a:tr>
              <a:tr h="413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Acceptance testing of file validation for constrained-3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72143819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Acceptance testing of file validation for constrained-4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315913418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Integration testing of block view and free-form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166140462"/>
                  </a:ext>
                </a:extLst>
              </a:tr>
              <a:tr h="360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graph view and free-form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415232745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Integration testing of block view and constrained-3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2841622392"/>
                  </a:ext>
                </a:extLst>
              </a:tr>
              <a:tr h="51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Integration testing of graph view and constrained-3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161313858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block view and constrained-4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Weikang</a:t>
                      </a:r>
                      <a:r>
                        <a:rPr lang="en-US" sz="1400" dirty="0">
                          <a:effectLst/>
                        </a:rPr>
                        <a:t> Wang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282504601"/>
                  </a:ext>
                </a:extLst>
              </a:tr>
              <a:tr h="580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Integration testing of graph view and constrained-4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Ying Jiang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3834857500"/>
                  </a:ext>
                </a:extLst>
              </a:tr>
              <a:tr h="434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Acceptance testing of search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="" xmlns:a16="http://schemas.microsoft.com/office/drawing/2014/main" val="265855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1897"/>
            <a:ext cx="10131425" cy="145626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#71</a:t>
            </a:r>
            <a:r>
              <a:rPr lang="en-US" dirty="0" smtClean="0"/>
              <a:t> </a:t>
            </a:r>
            <a:r>
              <a:rPr lang="en-US" dirty="0"/>
              <a:t>Acceptance testing of file validation for constrained-3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50094"/>
              </p:ext>
            </p:extLst>
          </p:nvPr>
        </p:nvGraphicFramePr>
        <p:xfrm>
          <a:off x="685801" y="1522962"/>
          <a:ext cx="10131424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/>
                <a:gridCol w="2532856"/>
                <a:gridCol w="2532856"/>
                <a:gridCol w="25328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 and the region has no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Error message that show each region has at least one agent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2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</a:rPr>
                        <a:t>Error message that show the number of each region is [1-n/3]</a:t>
                      </a:r>
                      <a:endParaRPr lang="en-US" sz="1600" b="0" i="0" kern="100" dirty="0">
                        <a:effectLst/>
                        <a:latin typeface="+mj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4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regions; each region has one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5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6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that show the number of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4" y="462116"/>
            <a:ext cx="10131425" cy="145626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#72 Acceptance </a:t>
            </a:r>
            <a:r>
              <a:rPr lang="en-US" dirty="0"/>
              <a:t>testing of file validation for constrained-4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711695"/>
              </p:ext>
            </p:extLst>
          </p:nvPr>
        </p:nvGraphicFramePr>
        <p:xfrm>
          <a:off x="553065" y="2065867"/>
          <a:ext cx="10131424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/>
                <a:gridCol w="2532856"/>
                <a:gridCol w="2532856"/>
                <a:gridCol w="2532856"/>
              </a:tblGrid>
              <a:tr h="339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 and the region has no agent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Error message that show each region has at least one agent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region, the number of agents in that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region, the number of agents in that region is more than [n/4]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Error message that show the number of each region is [1-n/4]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Environment has multiple regions; each region has one agent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Environment has multiple regions, the number of agents in each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Environment has multiple regions, the number of agents in each region more than [n/4]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message that show the number of each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Input file contains agents that don’t placed at the end nodes of the region.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message : agents initial position error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#79 </a:t>
            </a:r>
            <a:r>
              <a:rPr lang="en-US" dirty="0"/>
              <a:t>Acceptance testing of search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827099"/>
              </p:ext>
            </p:extLst>
          </p:nvPr>
        </p:nvGraphicFramePr>
        <p:xfrm>
          <a:off x="685801" y="1828800"/>
          <a:ext cx="10449232" cy="459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284"/>
                <a:gridCol w="4391332"/>
                <a:gridCol w="2612308"/>
                <a:gridCol w="2612308"/>
              </a:tblGrid>
              <a:tr h="280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2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Users want to search run by date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date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Show run information for specific date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</a:tr>
              <a:tr h="532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</a:t>
                      </a:r>
                      <a:endParaRPr lang="en-US" sz="1200" kern="100" dirty="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Users want to search run by time (hour &amp; minute)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time (hour &amp; minute)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Show run information for specific time (hour &amp; minute)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</a:tr>
              <a:tr h="532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3</a:t>
                      </a:r>
                      <a:endParaRPr lang="en-US" sz="1200" kern="100" dirty="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Users want to search run by size of the environment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size of the environment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Show run information for specific size of the environment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</a:tr>
              <a:tr h="788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4</a:t>
                      </a:r>
                      <a:endParaRPr lang="en-US" sz="1200" kern="100" dirty="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Users want to search run by number of regions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number of regions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Show run information for specific number of regions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</a:tr>
              <a:tr h="788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</a:t>
                      </a:r>
                      <a:endParaRPr lang="en-US" sz="1200" kern="100" dirty="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Users want to search run by number of steps for completion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number of steps for completion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Show run information for specific number of steps for completion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</a:tr>
              <a:tr h="10507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6</a:t>
                      </a:r>
                      <a:endParaRPr lang="en-US" sz="1200" kern="100" dirty="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Users want to search run by date and time (hour &amp; minute) and size of the environment and number of regions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and number of steps for completion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date, time (hour &amp; minute), size of the environment, number of regions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, number of steps for completion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Show run information based on those data</a:t>
                      </a:r>
                      <a:endParaRPr lang="en-US" sz="1200" kern="100" dirty="0">
                        <a:effectLst/>
                        <a:latin typeface="Times New Roman" charset="0"/>
                        <a:ea typeface="等线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123</TotalTime>
  <Words>981</Words>
  <Application>Microsoft Macintosh PowerPoint</Application>
  <PresentationFormat>Widescreen</PresentationFormat>
  <Paragraphs>263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DengXian</vt:lpstr>
      <vt:lpstr>Times New Roman</vt:lpstr>
      <vt:lpstr>宋体</vt:lpstr>
      <vt:lpstr>等线</vt:lpstr>
      <vt:lpstr>Arial</vt:lpstr>
      <vt:lpstr>Celestial</vt:lpstr>
      <vt:lpstr>Developing a Tool to Visualize Multi-Agent Patrolling </vt:lpstr>
      <vt:lpstr>Feedback</vt:lpstr>
      <vt:lpstr>Plan of action</vt:lpstr>
      <vt:lpstr>User story</vt:lpstr>
      <vt:lpstr>Sprint tasks</vt:lpstr>
      <vt:lpstr>#71 Acceptance testing of file validation for constrained-3</vt:lpstr>
      <vt:lpstr>#72 Acceptance testing of file validation for constrained-4</vt:lpstr>
      <vt:lpstr>#79 Acceptance testing of search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</dc:title>
  <dc:creator>Ying Jiang</dc:creator>
  <cp:lastModifiedBy>Dezheng Wang</cp:lastModifiedBy>
  <cp:revision>12</cp:revision>
  <dcterms:created xsi:type="dcterms:W3CDTF">2017-04-25T16:13:18Z</dcterms:created>
  <dcterms:modified xsi:type="dcterms:W3CDTF">2017-04-25T19:13:07Z</dcterms:modified>
</cp:coreProperties>
</file>