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>
        <p:scale>
          <a:sx n="87" d="100"/>
          <a:sy n="87" d="100"/>
        </p:scale>
        <p:origin x="10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a Tool to Visualize Multi-Agent Patrolling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Giants</a:t>
            </a:r>
            <a:r>
              <a:rPr lang="zh-CN" altLang="en-US" sz="2000" dirty="0"/>
              <a:t>：</a:t>
            </a:r>
            <a:r>
              <a:rPr lang="en-US" altLang="zh-CN" sz="2000" dirty="0"/>
              <a:t>Ying Jiang</a:t>
            </a:r>
            <a:r>
              <a:rPr lang="zh-CN" altLang="en-US" sz="2000" dirty="0"/>
              <a:t>， </a:t>
            </a:r>
            <a:r>
              <a:rPr lang="en-US" altLang="zh-CN" sz="2000" dirty="0"/>
              <a:t>Dezheng </a:t>
            </a:r>
            <a:r>
              <a:rPr lang="en-US" altLang="zh-CN" sz="2000" dirty="0" err="1"/>
              <a:t>wang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Weikang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wang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36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1" y="1890346"/>
            <a:ext cx="105243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altLang="zh-CN" b="1" dirty="0"/>
              <a:t>Demo</a:t>
            </a:r>
          </a:p>
          <a:p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en-US" dirty="0"/>
              <a:t>ompleted all the functionalities.</a:t>
            </a:r>
          </a:p>
          <a:p>
            <a:r>
              <a:rPr lang="en-US" dirty="0"/>
              <a:t>	An issue in searching with time.</a:t>
            </a:r>
            <a:endParaRPr lang="en-US" altLang="zh-CN" b="1" dirty="0"/>
          </a:p>
          <a:p>
            <a:r>
              <a:rPr lang="en-US" altLang="zh-CN" b="1" dirty="0"/>
              <a:t>Meeting logs</a:t>
            </a:r>
            <a:endParaRPr lang="en-US" altLang="zh-CN" dirty="0"/>
          </a:p>
          <a:p>
            <a:pPr lvl="1"/>
            <a:r>
              <a:rPr lang="en-US" altLang="zh-CN" dirty="0"/>
              <a:t>Meetings are supposed to be used for discussion, decision making and planning rather than code fixing and debugging.</a:t>
            </a:r>
          </a:p>
          <a:p>
            <a:pPr lvl="1"/>
            <a:r>
              <a:rPr lang="en-US" altLang="zh-CN" dirty="0"/>
              <a:t> Two meeting logs were too short.</a:t>
            </a:r>
          </a:p>
          <a:p>
            <a:r>
              <a:rPr lang="en-US" b="1" dirty="0"/>
              <a:t>Test cases</a:t>
            </a:r>
          </a:p>
          <a:p>
            <a:r>
              <a:rPr lang="en-US" b="1" dirty="0"/>
              <a:t>	 </a:t>
            </a:r>
            <a:r>
              <a:rPr lang="en-US" dirty="0"/>
              <a:t>Test cases document is OK.</a:t>
            </a:r>
          </a:p>
          <a:p>
            <a:r>
              <a:rPr lang="en-US" b="1" dirty="0"/>
              <a:t>Suggested improvements </a:t>
            </a:r>
          </a:p>
          <a:p>
            <a:r>
              <a:rPr lang="en-US" dirty="0"/>
              <a:t>	Some of the error messages are still somewhat generic.</a:t>
            </a:r>
          </a:p>
          <a:p>
            <a:r>
              <a:rPr lang="en-US" dirty="0"/>
              <a:t>	Show a message when the algorithm terminates</a:t>
            </a:r>
          </a:p>
        </p:txBody>
      </p:sp>
    </p:spTree>
    <p:extLst>
      <p:ext uri="{BB962C8B-B14F-4D97-AF65-F5344CB8AC3E}">
        <p14:creationId xmlns:p14="http://schemas.microsoft.com/office/powerpoint/2010/main" val="253262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308" y="1846385"/>
            <a:ext cx="1002591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Keep </a:t>
            </a:r>
            <a:r>
              <a:rPr lang="en-US" sz="2800" dirty="0"/>
              <a:t>all computer works such as programming, testing, debugging and integration outside the scope of the meetings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Make the error messages more specific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Give user a hint when the algorithm terminates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Do more testing.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2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tasks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391121"/>
              </p:ext>
            </p:extLst>
          </p:nvPr>
        </p:nvGraphicFramePr>
        <p:xfrm>
          <a:off x="685801" y="422031"/>
          <a:ext cx="10876082" cy="63353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1067">
                  <a:extLst>
                    <a:ext uri="{9D8B030D-6E8A-4147-A177-3AD203B41FA5}">
                      <a16:colId xmlns:a16="http://schemas.microsoft.com/office/drawing/2014/main" xmlns="" val="3572399903"/>
                    </a:ext>
                  </a:extLst>
                </a:gridCol>
                <a:gridCol w="716116">
                  <a:extLst>
                    <a:ext uri="{9D8B030D-6E8A-4147-A177-3AD203B41FA5}">
                      <a16:colId xmlns:a16="http://schemas.microsoft.com/office/drawing/2014/main" xmlns="" val="3375763455"/>
                    </a:ext>
                  </a:extLst>
                </a:gridCol>
                <a:gridCol w="4208685">
                  <a:extLst>
                    <a:ext uri="{9D8B030D-6E8A-4147-A177-3AD203B41FA5}">
                      <a16:colId xmlns:a16="http://schemas.microsoft.com/office/drawing/2014/main" xmlns="" val="1475375858"/>
                    </a:ext>
                  </a:extLst>
                </a:gridCol>
                <a:gridCol w="1011115">
                  <a:extLst>
                    <a:ext uri="{9D8B030D-6E8A-4147-A177-3AD203B41FA5}">
                      <a16:colId xmlns:a16="http://schemas.microsoft.com/office/drawing/2014/main" xmlns="" val="525330703"/>
                    </a:ext>
                  </a:extLst>
                </a:gridCol>
                <a:gridCol w="975946">
                  <a:extLst>
                    <a:ext uri="{9D8B030D-6E8A-4147-A177-3AD203B41FA5}">
                      <a16:colId xmlns:a16="http://schemas.microsoft.com/office/drawing/2014/main" xmlns="" val="495305958"/>
                    </a:ext>
                  </a:extLst>
                </a:gridCol>
                <a:gridCol w="852854">
                  <a:extLst>
                    <a:ext uri="{9D8B030D-6E8A-4147-A177-3AD203B41FA5}">
                      <a16:colId xmlns:a16="http://schemas.microsoft.com/office/drawing/2014/main" xmlns="" val="2411145733"/>
                    </a:ext>
                  </a:extLst>
                </a:gridCol>
                <a:gridCol w="1274885">
                  <a:extLst>
                    <a:ext uri="{9D8B030D-6E8A-4147-A177-3AD203B41FA5}">
                      <a16:colId xmlns:a16="http://schemas.microsoft.com/office/drawing/2014/main" xmlns="" val="680018448"/>
                    </a:ext>
                  </a:extLst>
                </a:gridCol>
                <a:gridCol w="1125414">
                  <a:extLst>
                    <a:ext uri="{9D8B030D-6E8A-4147-A177-3AD203B41FA5}">
                      <a16:colId xmlns:a16="http://schemas.microsoft.com/office/drawing/2014/main" xmlns="" val="3158719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:a16="http://schemas.microsoft.com/office/drawing/2014/main" xmlns="" val="1269157387"/>
                  </a:ext>
                </a:extLst>
              </a:tr>
              <a:tr h="4663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Generate more specific error information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Ying Jiang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Completed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:a16="http://schemas.microsoft.com/office/drawing/2014/main" xmlns="" val="427906995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Change the GUI of search, let user choose time by time picker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4/21/2017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Dezheng Wang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:a16="http://schemas.microsoft.com/office/drawing/2014/main" xmlns="" val="328191192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Change the GUI, generate a message to inform the user when algorithm complete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Weikang Wang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:a16="http://schemas.microsoft.com/office/drawing/2014/main" xmlns="" val="3944867259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Acceptance testing of file validation for free-form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4/22/2017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Ying Jiang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:a16="http://schemas.microsoft.com/office/drawing/2014/main" xmlns="" val="980200995"/>
                  </a:ext>
                </a:extLst>
              </a:tr>
              <a:tr h="4132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Acceptance testing of file validation for constrained-3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4/22/2017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Weikang Wang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:a16="http://schemas.microsoft.com/office/drawing/2014/main" xmlns="" val="72143819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Acceptance testing of file validation for constrained-4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4/22/2017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Dezheng Wang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:a16="http://schemas.microsoft.com/office/drawing/2014/main" xmlns="" val="3159134189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Integration testing of block view and free-form algorithm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4/22/2017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Weikang Wang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:a16="http://schemas.microsoft.com/office/drawing/2014/main" xmlns="" val="166140462"/>
                  </a:ext>
                </a:extLst>
              </a:tr>
              <a:tr h="3604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Integration testing of graph view and free-form algorithm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4/22/2017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Ying Jiang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:a16="http://schemas.microsoft.com/office/drawing/2014/main" xmlns="" val="415232745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Integration testing of block view and constrained-3 algorithm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4/22/2017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Dezheng Wang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:a16="http://schemas.microsoft.com/office/drawing/2014/main" xmlns="" val="2841622392"/>
                  </a:ext>
                </a:extLst>
              </a:tr>
              <a:tr h="511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Integration testing of graph view and constrained-3 algorithm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4/22/2017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Ying Jiang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:a16="http://schemas.microsoft.com/office/drawing/2014/main" xmlns="" val="1613138588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Integration testing of block view and constrained-4 algorithm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4/22/2017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Weikang</a:t>
                      </a:r>
                      <a:r>
                        <a:rPr lang="en-US" sz="1400" dirty="0">
                          <a:effectLst/>
                        </a:rPr>
                        <a:t> Wang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:a16="http://schemas.microsoft.com/office/drawing/2014/main" xmlns="" val="282504601"/>
                  </a:ext>
                </a:extLst>
              </a:tr>
              <a:tr h="5802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Integration testing of graph view and constrained-4 algorithm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4/22/2017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Ying Jiang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 progress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:a16="http://schemas.microsoft.com/office/drawing/2014/main" xmlns="" val="3834857500"/>
                  </a:ext>
                </a:extLst>
              </a:tr>
              <a:tr h="4344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Acceptance testing of search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4/22/2017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Dezheng Wang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 progress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140" marR="21140" marT="0" marB="0"/>
                </a:tc>
                <a:extLst>
                  <a:ext uri="{0D108BD9-81ED-4DB2-BD59-A6C34878D82A}">
                    <a16:rowId xmlns:a16="http://schemas.microsoft.com/office/drawing/2014/main" xmlns="" val="2658550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39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cases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127960"/>
              </p:ext>
            </p:extLst>
          </p:nvPr>
        </p:nvGraphicFramePr>
        <p:xfrm>
          <a:off x="685800" y="2141538"/>
          <a:ext cx="1090643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175"/>
                <a:gridCol w="5032873"/>
                <a:gridCol w="2270350"/>
                <a:gridCol w="24680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Case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 smtClean="0">
                          <a:effectLst/>
                        </a:rPr>
                        <a:t>Expected output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Users finished</a:t>
                      </a:r>
                      <a:r>
                        <a:rPr lang="en-US" baseline="0" dirty="0" smtClean="0"/>
                        <a:t> a 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 a hint that algorithm </a:t>
                      </a:r>
                      <a:r>
                        <a:rPr lang="en-US" dirty="0" err="1" smtClean="0"/>
                        <a:t>stoped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want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search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by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date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and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click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the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date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input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System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give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time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picker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00" y="1696535"/>
            <a:ext cx="703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en-US" dirty="0" smtClean="0"/>
              <a:t>cceptance </a:t>
            </a:r>
            <a:r>
              <a:rPr lang="en-US" dirty="0"/>
              <a:t>testing </a:t>
            </a:r>
            <a:r>
              <a:rPr lang="en-US" dirty="0" smtClean="0"/>
              <a:t>will be about the files given by Pro</a:t>
            </a:r>
            <a:r>
              <a:rPr lang="en-US" altLang="zh-CN" dirty="0" smtClean="0"/>
              <a:t>fessor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6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1897"/>
            <a:ext cx="10131425" cy="1456267"/>
          </a:xfrm>
        </p:spPr>
        <p:txBody>
          <a:bodyPr/>
          <a:lstStyle/>
          <a:p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50094"/>
              </p:ext>
            </p:extLst>
          </p:nvPr>
        </p:nvGraphicFramePr>
        <p:xfrm>
          <a:off x="685801" y="1522962"/>
          <a:ext cx="10131424" cy="524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56"/>
                <a:gridCol w="2532856"/>
                <a:gridCol w="2532856"/>
                <a:gridCol w="253285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1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Environment has one region and the region has no agent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Error message that show each region has at least one agent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2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Environment has one region, the number of agents in that region is [1-n/3]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+mj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Environment information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3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Environment has one region, the number of agents in that region is more than [n/3]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+mj-lt"/>
                        </a:rPr>
                        <a:t>Error message that show the number of each region is [1-n/3]</a:t>
                      </a:r>
                      <a:endParaRPr lang="en-US" sz="1600" b="0" i="0" kern="100" dirty="0">
                        <a:effectLst/>
                        <a:latin typeface="+mj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4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Environment has multiple regions; each region has one agent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+mj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Environment information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5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Environment has multiple regions, the number of agents in each region is [1-n/3]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+mj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Environment information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6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Environment has multiple regions, the number of agents in each region more than [n/3]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File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Error message that show the number of each region is [1-n/3]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25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064" y="462116"/>
            <a:ext cx="10131425" cy="1456267"/>
          </a:xfrm>
        </p:spPr>
        <p:txBody>
          <a:bodyPr/>
          <a:lstStyle/>
          <a:p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c4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711695"/>
              </p:ext>
            </p:extLst>
          </p:nvPr>
        </p:nvGraphicFramePr>
        <p:xfrm>
          <a:off x="553065" y="2065867"/>
          <a:ext cx="10131424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56"/>
                <a:gridCol w="2532856"/>
                <a:gridCol w="2532856"/>
                <a:gridCol w="2532856"/>
              </a:tblGrid>
              <a:tr h="3392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Environment has one region and the region has no agent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File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Error message that show each region has at least one agent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Environment has one region, the number of agents in that region is [1-n/4]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File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Environment information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Environment has one region, the number of agents in that region is more than [n/4]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File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Error message that show the number of each region is [1-n/4]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Environment has multiple regions; each region has one agent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File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Environment information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Environment has multiple regions, the number of agents in each region is [1-n/4]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File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Environment information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 Environment has multiple regions, the number of agents in each region more than [n/4]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File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Error message that show the number of each region is [1-n/4]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Input file contains agents that don’t placed at the end nodes of the region.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File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Error message : agents initial position error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294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97</TotalTime>
  <Words>649</Words>
  <Application>Microsoft Macintosh PowerPoint</Application>
  <PresentationFormat>Widescreen</PresentationFormat>
  <Paragraphs>194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DengXian</vt:lpstr>
      <vt:lpstr>Times New Roman</vt:lpstr>
      <vt:lpstr>宋体</vt:lpstr>
      <vt:lpstr>Arial</vt:lpstr>
      <vt:lpstr>Celestial</vt:lpstr>
      <vt:lpstr>Developing a Tool to Visualize Multi-Agent Patrolling </vt:lpstr>
      <vt:lpstr>Feedback</vt:lpstr>
      <vt:lpstr>Plan of action</vt:lpstr>
      <vt:lpstr>Sprint tasks</vt:lpstr>
      <vt:lpstr>Test cases</vt:lpstr>
      <vt:lpstr>File validation for C3</vt:lpstr>
      <vt:lpstr>File validation for c4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Tool to Visualize Multi-Agent Patrolling</dc:title>
  <dc:creator>Ying Jiang</dc:creator>
  <cp:lastModifiedBy>Microsoft Office User</cp:lastModifiedBy>
  <cp:revision>8</cp:revision>
  <dcterms:created xsi:type="dcterms:W3CDTF">2017-04-25T16:13:18Z</dcterms:created>
  <dcterms:modified xsi:type="dcterms:W3CDTF">2017-04-25T18:35:50Z</dcterms:modified>
</cp:coreProperties>
</file>