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18531"/>
            <a:ext cx="9905998" cy="467332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#32 </a:t>
            </a:r>
            <a:r>
              <a:rPr lang="en-US" sz="2000" b="1" cap="none" dirty="0"/>
              <a:t>Test after integrating algorithm and block view</a:t>
            </a:r>
            <a:r>
              <a:rPr lang="en-US" sz="2000" cap="none" dirty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98557"/>
              </p:ext>
            </p:extLst>
          </p:nvPr>
        </p:nvGraphicFramePr>
        <p:xfrm>
          <a:off x="1141413" y="1457326"/>
          <a:ext cx="9906000" cy="439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more than one agents.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User views graphical view of one region in the environment. The region has more than one agents.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agent’s moving trace and the color of trace should change. 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screen should show error message.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10000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stop. The screen should show agent’s moving trace and the color of trace should change. 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Project</a:t>
            </a:r>
            <a:endParaRPr lang="en-US" altLang="zh-CN" dirty="0"/>
          </a:p>
          <a:p>
            <a:pPr lvl="1"/>
            <a:r>
              <a:rPr lang="en-US" dirty="0"/>
              <a:t>No significant improvements (etc. reading files, file validation and visualizing execution of the algorithm from the graphs )</a:t>
            </a:r>
          </a:p>
          <a:p>
            <a:pPr lvl="1"/>
            <a:r>
              <a:rPr lang="en-US" dirty="0"/>
              <a:t>Need to accelerate work</a:t>
            </a:r>
          </a:p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Equal contribution to the demo presentation </a:t>
            </a:r>
          </a:p>
          <a:p>
            <a:pPr lvl="1"/>
            <a:r>
              <a:rPr lang="en-US" altLang="zh-CN" dirty="0"/>
              <a:t>Each person talks about their portion</a:t>
            </a:r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dirty="0"/>
              <a:t>Need to demonstrate previous meeting’s issues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User story</a:t>
            </a:r>
          </a:p>
          <a:p>
            <a:pPr lvl="1"/>
            <a:r>
              <a:rPr lang="en-US" dirty="0"/>
              <a:t>OK </a:t>
            </a:r>
          </a:p>
          <a:p>
            <a:pPr lvl="1"/>
            <a:r>
              <a:rPr lang="en-US" dirty="0"/>
              <a:t>Need to be more specific</a:t>
            </a:r>
            <a:endParaRPr lang="en-US" altLang="zh-CN" b="1" dirty="0"/>
          </a:p>
          <a:p>
            <a:r>
              <a:rPr lang="en-US" altLang="zh-CN" b="1" dirty="0"/>
              <a:t>Sprint tasks</a:t>
            </a:r>
          </a:p>
          <a:p>
            <a:pPr lvl="1"/>
            <a:r>
              <a:rPr lang="en-US" altLang="zh-CN" dirty="0"/>
              <a:t>Too short and abstract</a:t>
            </a:r>
          </a:p>
          <a:p>
            <a:pPr lvl="1"/>
            <a:r>
              <a:rPr lang="en-US" altLang="zh-CN" dirty="0"/>
              <a:t>Sprint tasks shouldn’t associate with multiple user stories.</a:t>
            </a:r>
            <a:endParaRPr lang="en-US" altLang="zh-CN" b="1" dirty="0"/>
          </a:p>
          <a:p>
            <a:r>
              <a:rPr lang="en-US" altLang="zh-CN" b="1" dirty="0"/>
              <a:t>Test case</a:t>
            </a:r>
          </a:p>
          <a:p>
            <a:pPr lvl="1"/>
            <a:r>
              <a:rPr lang="en-US" altLang="zh-CN" dirty="0"/>
              <a:t>Good 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demo.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sprint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detailed.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sprint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565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Enter fixed number of steps to execute </a:t>
            </a:r>
            <a:endParaRPr lang="zh-CN" altLang="en-US" dirty="0" smtClean="0"/>
          </a:p>
          <a:p>
            <a:r>
              <a:rPr lang="en-US" dirty="0"/>
              <a:t>Execute the algorithm by fixed number of  steps </a:t>
            </a:r>
            <a:endParaRPr lang="zh-CN" altLang="en-US" dirty="0" smtClean="0"/>
          </a:p>
          <a:p>
            <a:r>
              <a:rPr lang="en-US" dirty="0"/>
              <a:t>Choose block view </a:t>
            </a:r>
            <a:endParaRPr lang="zh-CN" altLang="en-US" dirty="0" smtClean="0"/>
          </a:p>
          <a:p>
            <a:r>
              <a:rPr lang="en-US" dirty="0"/>
              <a:t>Choose graphical view </a:t>
            </a:r>
            <a:endParaRPr lang="zh-CN" altLang="en-US" dirty="0" smtClean="0"/>
          </a:p>
          <a:p>
            <a:r>
              <a:rPr lang="en-US" dirty="0"/>
              <a:t>Switch between two views </a:t>
            </a:r>
            <a:endParaRPr lang="zh-CN" altLang="en-US" dirty="0" smtClean="0"/>
          </a:p>
          <a:p>
            <a:r>
              <a:rPr lang="en-US" dirty="0"/>
              <a:t>Search the information of a run </a:t>
            </a:r>
            <a:endParaRPr lang="zh-CN" altLang="en-US" dirty="0" smtClean="0"/>
          </a:p>
          <a:p>
            <a:r>
              <a:rPr lang="en-US" dirty="0"/>
              <a:t>Delete a run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80573"/>
              </p:ext>
            </p:extLst>
          </p:nvPr>
        </p:nvGraphicFramePr>
        <p:xfrm>
          <a:off x="1141413" y="2249488"/>
          <a:ext cx="9906000" cy="2712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0"/>
                <a:gridCol w="1238250"/>
                <a:gridCol w="1238250"/>
                <a:gridCol w="1238250"/>
                <a:gridCol w="1238250"/>
                <a:gridCol w="1238250"/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As a &lt;&lt;type of user&gt;&gt;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 want &lt;&lt;some goal&gt;&gt;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So that &lt;&lt;reason&gt;&gt;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Load environment files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use files to load initial environment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View graphical view of each region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view run time information of each region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Dezheng</a:t>
                      </a: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View details of agents in each node in graphical view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see each agent’s information</a:t>
                      </a:r>
                      <a:endParaRPr lang="en-US" sz="1200" kern="100" dirty="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Dezheng</a:t>
                      </a: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Save run time information of a run as a file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User can view it at any time</a:t>
                      </a:r>
                      <a:endParaRPr lang="en-US" sz="1200" kern="100">
                        <a:effectLst/>
                        <a:latin typeface="DengXian" charset="0"/>
                        <a:ea typeface="DengXi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Feb 24,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March 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38419"/>
              </p:ext>
            </p:extLst>
          </p:nvPr>
        </p:nvGraphicFramePr>
        <p:xfrm>
          <a:off x="0" y="1"/>
          <a:ext cx="12192000" cy="7091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490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284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23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 GUI to upload file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4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24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Parse the loaded file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1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 data structure store environment information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26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loading file process 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42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10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Get all the information of each run and write it into file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4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Choose target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1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 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Find the shortest path between start position and target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42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30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algorithm of both moving one step and multiple steps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31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Integrate block view and algorithm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Weikang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42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32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after integrating algorithm and block view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Ying Jiang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1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33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Identify the region and develop GUI for the region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2/28/2017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34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Identify the node of specific region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3/1/2017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81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35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8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 GUI for showing agent details for the node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3/2/2017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3/3/2017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12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36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Integrate graphical view and algorithm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3/5/2017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42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9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Test after integrating algorithm and graphical view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2/24/2017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3/6/2017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Calibri" charset="0"/>
                        </a:rPr>
                        <a:t>Dezheng Wang</a:t>
                      </a:r>
                      <a:endParaRPr lang="en-US" sz="10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5B9BD5"/>
                          </a:solidFill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In progress</a:t>
                      </a:r>
                      <a:endParaRPr lang="en-US" sz="1000" dirty="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28688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2200" cap="none" dirty="0"/>
              <a:t>Consider the sprint task #26 </a:t>
            </a:r>
            <a:r>
              <a:rPr lang="en-US" sz="2200" b="1" cap="none" dirty="0"/>
              <a:t>Test loading file process</a:t>
            </a:r>
            <a:r>
              <a:rPr lang="en-US" sz="2200" cap="none" dirty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53825"/>
              </p:ext>
            </p:extLst>
          </p:nvPr>
        </p:nvGraphicFramePr>
        <p:xfrm>
          <a:off x="1141411" y="1628775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Scenario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Input(s)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text file. File contents are meaningful.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File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show the block view based on those file contents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text file. File contents are insignificant.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give appropriate error message.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any type file except text file.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System will give appropriate error message.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User click “Load File” button and choose multiple text files.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System will give appropriate error message.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1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24183"/>
            <a:ext cx="9905998" cy="781657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#30 </a:t>
            </a:r>
            <a:r>
              <a:rPr lang="en-US" sz="2000" b="1" cap="none" dirty="0"/>
              <a:t>Test algorithm of both moving one step and multiple steps</a:t>
            </a:r>
            <a:r>
              <a:rPr lang="en-US" sz="2000" cap="none" dirty="0"/>
              <a:t>. Some of the test cases for this task are as follows: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621959"/>
              </p:ext>
            </p:extLst>
          </p:nvPr>
        </p:nvGraphicFramePr>
        <p:xfrm>
          <a:off x="1141412" y="848677"/>
          <a:ext cx="9906000" cy="585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27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 steps(N&gt;1)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only one region. The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N(N&gt;1)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only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N(N&gt;1)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File, N(N&gt;1)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return array of each agent’s trace. Once target list is empty, it will stop.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Nothing will display. Return error message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6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more than one region. Each region has more than one agent.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File, 10000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algorithm will visit all open spaces in target list and then stop. It will return array of each agent’s trace.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7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1427</Words>
  <Application>Microsoft Macintosh PowerPoint</Application>
  <PresentationFormat>Widescreen</PresentationFormat>
  <Paragraphs>311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DengXian</vt:lpstr>
      <vt:lpstr>Times</vt:lpstr>
      <vt:lpstr>Times New Roman</vt:lpstr>
      <vt:lpstr>Trebuchet MS</vt:lpstr>
      <vt:lpstr>Tw Cen MT</vt:lpstr>
      <vt:lpstr>宋体</vt:lpstr>
      <vt:lpstr>等线</vt:lpstr>
      <vt:lpstr>Arial</vt:lpstr>
      <vt:lpstr>Circuit</vt:lpstr>
      <vt:lpstr>Developing a Tool to Visualize Multi-Agent Patrolling </vt:lpstr>
      <vt:lpstr>Summary of the feedback</vt:lpstr>
      <vt:lpstr>Continued</vt:lpstr>
      <vt:lpstr>A plan of action</vt:lpstr>
      <vt:lpstr>continued</vt:lpstr>
      <vt:lpstr>User stories</vt:lpstr>
      <vt:lpstr>PowerPoint Presentation</vt:lpstr>
      <vt:lpstr>Consider the sprint task #26 Test loading file process. Some of the test cases for this task are as follows: </vt:lpstr>
      <vt:lpstr>Consider the sprint task #30 Test algorithm of both moving one step and multiple steps. Some of the test cases for this task are as follows: </vt:lpstr>
      <vt:lpstr>Consider the sprint task #32 Test after integrating algorithm and block view. Some of the test cases for this task are as follows: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Wang Dezheng</cp:lastModifiedBy>
  <cp:revision>11</cp:revision>
  <dcterms:created xsi:type="dcterms:W3CDTF">2017-01-31T17:52:45Z</dcterms:created>
  <dcterms:modified xsi:type="dcterms:W3CDTF">2017-02-28T05:25:13Z</dcterms:modified>
</cp:coreProperties>
</file>