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54" y="3681413"/>
            <a:ext cx="7910514" cy="165576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cap="none" dirty="0"/>
              <a:t>Members of the group: </a:t>
            </a:r>
            <a:r>
              <a:rPr lang="en-US" cap="none" dirty="0" smtClean="0"/>
              <a:t>Dezheng </a:t>
            </a:r>
            <a:r>
              <a:rPr lang="en-US" cap="none" dirty="0"/>
              <a:t>Wang, Weikang Wang and Ying Jiang </a:t>
            </a:r>
            <a:endParaRPr lang="zh-CN" altLang="en-US" cap="none" dirty="0" smtClean="0"/>
          </a:p>
          <a:p>
            <a:pPr algn="just"/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cap="none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Weikang</a:t>
            </a:r>
            <a:r>
              <a:rPr lang="en-US" altLang="zh-CN" dirty="0" smtClean="0"/>
              <a:t>: </a:t>
            </a:r>
            <a:r>
              <a:rPr lang="en-US" altLang="zh-CN" dirty="0" smtClean="0"/>
              <a:t>Front-end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Ying: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Backend, including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patrolling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Dezheng: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ront-end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backend; </a:t>
            </a:r>
            <a:r>
              <a:rPr lang="en-US" altLang="zh-CN" dirty="0" smtClean="0"/>
              <a:t>M</a:t>
            </a:r>
            <a:r>
              <a:rPr lang="en-US" altLang="zh-CN" dirty="0" smtClean="0"/>
              <a:t>aintenance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database; 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Weikang:</a:t>
            </a:r>
            <a:r>
              <a:rPr lang="zh-CN" alt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Code, HTML, CSS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endParaRPr lang="zh-CN" altLang="en-US" dirty="0" smtClean="0"/>
          </a:p>
          <a:p>
            <a:r>
              <a:rPr lang="en-US" altLang="zh-CN" dirty="0" smtClean="0"/>
              <a:t>Ying:</a:t>
            </a:r>
            <a:r>
              <a:rPr lang="zh-CN" altLang="en-US" dirty="0" smtClean="0"/>
              <a:t> </a:t>
            </a:r>
            <a:r>
              <a:rPr lang="en-US" dirty="0"/>
              <a:t>Visual Studio , MySQL ,Postman, </a:t>
            </a:r>
            <a:r>
              <a:rPr lang="en-US" dirty="0" err="1" smtClean="0"/>
              <a:t>Node</a:t>
            </a:r>
            <a:r>
              <a:rPr lang="en-US" altLang="zh-CN" dirty="0" err="1" smtClean="0"/>
              <a:t>.js</a:t>
            </a:r>
            <a:endParaRPr lang="zh-CN" altLang="en-US" dirty="0" smtClean="0"/>
          </a:p>
          <a:p>
            <a:r>
              <a:rPr lang="en-US" altLang="zh-CN" dirty="0" err="1" smtClean="0"/>
              <a:t>Dezheng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/>
              <a:t>Visual Studio Code, MySQL ,Postman, </a:t>
            </a:r>
            <a:r>
              <a:rPr lang="en-US" dirty="0" err="1" smtClean="0"/>
              <a:t>Node</a:t>
            </a:r>
            <a:r>
              <a:rPr lang="en-US" altLang="zh-CN" dirty="0" err="1" smtClean="0"/>
              <a:t>.js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/>
              <a:t>HTML, CSS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JavaScript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size </a:t>
            </a:r>
            <a:r>
              <a:rPr lang="en-US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environment </a:t>
            </a:r>
            <a:endParaRPr lang="zh-CN" altLang="en-US" dirty="0" smtClean="0"/>
          </a:p>
          <a:p>
            <a:r>
              <a:rPr lang="en-US" dirty="0"/>
              <a:t>Initialize number of regions </a:t>
            </a:r>
            <a:endParaRPr lang="zh-CN" altLang="en-US" dirty="0" smtClean="0"/>
          </a:p>
          <a:p>
            <a:r>
              <a:rPr lang="en-US" dirty="0"/>
              <a:t>Configure each region </a:t>
            </a:r>
            <a:endParaRPr lang="zh-CN" altLang="en-US" dirty="0" smtClean="0"/>
          </a:p>
          <a:p>
            <a:r>
              <a:rPr lang="en-US" dirty="0"/>
              <a:t>Give certain agent positions </a:t>
            </a:r>
            <a:endParaRPr lang="zh-CN" altLang="en-US" dirty="0" smtClean="0"/>
          </a:p>
          <a:p>
            <a:r>
              <a:rPr lang="en-US" dirty="0" smtClean="0"/>
              <a:t>Give </a:t>
            </a:r>
            <a:r>
              <a:rPr lang="en-US" dirty="0"/>
              <a:t>random agent positions </a:t>
            </a:r>
            <a:endParaRPr lang="zh-CN" altLang="en-US" dirty="0" smtClean="0"/>
          </a:p>
          <a:p>
            <a:r>
              <a:rPr lang="en-US" dirty="0"/>
              <a:t>Execute the algorithm by one step </a:t>
            </a:r>
          </a:p>
        </p:txBody>
      </p:sp>
    </p:spTree>
    <p:extLst>
      <p:ext uri="{BB962C8B-B14F-4D97-AF65-F5344CB8AC3E}">
        <p14:creationId xmlns:p14="http://schemas.microsoft.com/office/powerpoint/2010/main" val="179164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565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Enter fixed number of steps to execute </a:t>
            </a:r>
            <a:endParaRPr lang="zh-CN" altLang="en-US" dirty="0" smtClean="0"/>
          </a:p>
          <a:p>
            <a:r>
              <a:rPr lang="en-US" dirty="0"/>
              <a:t>Execute the algorithm by fixed number of  steps </a:t>
            </a:r>
            <a:endParaRPr lang="zh-CN" altLang="en-US" dirty="0" smtClean="0"/>
          </a:p>
          <a:p>
            <a:r>
              <a:rPr lang="en-US" dirty="0"/>
              <a:t>Choose block view </a:t>
            </a:r>
            <a:endParaRPr lang="zh-CN" altLang="en-US" dirty="0" smtClean="0"/>
          </a:p>
          <a:p>
            <a:r>
              <a:rPr lang="en-US" dirty="0"/>
              <a:t>Choose graphical view </a:t>
            </a:r>
            <a:endParaRPr lang="zh-CN" altLang="en-US" dirty="0" smtClean="0"/>
          </a:p>
          <a:p>
            <a:r>
              <a:rPr lang="en-US" dirty="0"/>
              <a:t>Switch between two views </a:t>
            </a:r>
            <a:endParaRPr lang="zh-CN" altLang="en-US" dirty="0" smtClean="0"/>
          </a:p>
          <a:p>
            <a:r>
              <a:rPr lang="en-US" dirty="0"/>
              <a:t>Search the information of a run </a:t>
            </a:r>
            <a:endParaRPr lang="zh-CN" altLang="en-US" dirty="0" smtClean="0"/>
          </a:p>
          <a:p>
            <a:r>
              <a:rPr lang="en-US" dirty="0"/>
              <a:t>Delete a run 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GUI portion for </a:t>
            </a:r>
            <a:r>
              <a:rPr lang="en-US" dirty="0" smtClean="0"/>
              <a:t>the environment, regions and open spaces</a:t>
            </a:r>
            <a:endParaRPr lang="zh-CN" altLang="en-US" dirty="0" smtClean="0"/>
          </a:p>
          <a:p>
            <a:r>
              <a:rPr lang="en-US" dirty="0"/>
              <a:t>Test the initialing </a:t>
            </a:r>
            <a:r>
              <a:rPr lang="en-US" dirty="0" smtClean="0"/>
              <a:t>environment </a:t>
            </a:r>
            <a:r>
              <a:rPr lang="en-US" dirty="0"/>
              <a:t>code for users </a:t>
            </a:r>
            <a:endParaRPr lang="zh-CN" alt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block </a:t>
            </a:r>
            <a:r>
              <a:rPr lang="en-US" dirty="0" smtClean="0"/>
              <a:t>class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region class </a:t>
            </a:r>
            <a:endParaRPr lang="zh-CN" altLang="en-US" dirty="0" smtClean="0"/>
          </a:p>
          <a:p>
            <a:r>
              <a:rPr lang="en-US" dirty="0"/>
              <a:t>Unit test block class </a:t>
            </a:r>
            <a:r>
              <a:rPr lang="en-US" dirty="0" smtClean="0"/>
              <a:t>and region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3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</TotalTime>
  <Words>194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</vt:lpstr>
      <vt:lpstr>Trebuchet MS</vt:lpstr>
      <vt:lpstr>Tw Cen MT</vt:lpstr>
      <vt:lpstr>宋体</vt:lpstr>
      <vt:lpstr>Arial</vt:lpstr>
      <vt:lpstr>Circuit</vt:lpstr>
      <vt:lpstr>Developing a Tool to Visualize Multi-Agent Patrolling </vt:lpstr>
      <vt:lpstr>DIVISION OF PROJECT</vt:lpstr>
      <vt:lpstr>Tools and technologies</vt:lpstr>
      <vt:lpstr>User Stories</vt:lpstr>
      <vt:lpstr>continued</vt:lpstr>
      <vt:lpstr>Sprints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</dc:title>
  <dc:creator>Wang Dezheng</dc:creator>
  <cp:lastModifiedBy>Wang Dezheng</cp:lastModifiedBy>
  <cp:revision>8</cp:revision>
  <dcterms:created xsi:type="dcterms:W3CDTF">2017-01-31T17:52:45Z</dcterms:created>
  <dcterms:modified xsi:type="dcterms:W3CDTF">2017-01-31T20:29:59Z</dcterms:modified>
</cp:coreProperties>
</file>