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7" r:id="rId7"/>
    <p:sldId id="262" r:id="rId8"/>
    <p:sldId id="263" r:id="rId9"/>
    <p:sldId id="264" r:id="rId10"/>
    <p:sldId id="266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9"/>
  </p:normalViewPr>
  <p:slideViewPr>
    <p:cSldViewPr snapToGrid="0" snapToObjects="1">
      <p:cViewPr>
        <p:scale>
          <a:sx n="90" d="100"/>
          <a:sy n="90" d="100"/>
        </p:scale>
        <p:origin x="89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1DC7D-0D19-B14D-BDF8-D0539A25C8BA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B785-6AC8-B74F-9086-7C9BD07A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2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Developing a Tool to Visualize Multi-Agent Patrolling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6954" y="3681413"/>
            <a:ext cx="7910514" cy="1655762"/>
          </a:xfrm>
        </p:spPr>
        <p:txBody>
          <a:bodyPr/>
          <a:lstStyle/>
          <a:p>
            <a:pPr algn="just"/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G</a:t>
            </a:r>
            <a:r>
              <a:rPr lang="en-US" altLang="zh-CN" cap="none" dirty="0" smtClean="0">
                <a:latin typeface="Times" charset="0"/>
                <a:ea typeface="Times" charset="0"/>
                <a:cs typeface="Times" charset="0"/>
              </a:rPr>
              <a:t>roup</a:t>
            </a:r>
            <a:r>
              <a:rPr lang="zh-CN" altLang="en-US" cap="none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cap="none" dirty="0" smtClean="0">
                <a:latin typeface="Times" charset="0"/>
                <a:ea typeface="Times" charset="0"/>
                <a:cs typeface="Times" charset="0"/>
              </a:rPr>
              <a:t>name:</a:t>
            </a:r>
            <a:r>
              <a:rPr lang="zh-CN" altLang="en-US" cap="none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GIANTS </a:t>
            </a:r>
            <a:endParaRPr lang="zh-CN" altLang="en-US" dirty="0" smtClean="0">
              <a:latin typeface="Times" charset="0"/>
              <a:ea typeface="Times" charset="0"/>
              <a:cs typeface="Times" charset="0"/>
            </a:endParaRPr>
          </a:p>
          <a:p>
            <a:pPr algn="just"/>
            <a:r>
              <a:rPr lang="en-US" cap="none" dirty="0"/>
              <a:t>Members of the group: </a:t>
            </a:r>
            <a:r>
              <a:rPr lang="en-US" cap="none" dirty="0" smtClean="0"/>
              <a:t>Dezheng </a:t>
            </a:r>
            <a:r>
              <a:rPr lang="en-US" cap="none" dirty="0"/>
              <a:t>Wang, Weikang Wang and Ying Jiang </a:t>
            </a:r>
            <a:endParaRPr lang="zh-CN" altLang="en-US" cap="none" dirty="0" smtClean="0"/>
          </a:p>
          <a:p>
            <a:pPr algn="just"/>
            <a:r>
              <a:rPr lang="en-US" altLang="zh-CN" cap="none" dirty="0" smtClean="0">
                <a:latin typeface="Times" charset="0"/>
                <a:ea typeface="Times" charset="0"/>
                <a:cs typeface="Times" charset="0"/>
              </a:rPr>
              <a:t>Advisor:</a:t>
            </a:r>
            <a:r>
              <a:rPr lang="zh-CN" altLang="en-US" cap="none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cap="none" dirty="0" smtClean="0">
                <a:latin typeface="Times" charset="0"/>
                <a:ea typeface="Times" charset="0"/>
                <a:cs typeface="Times" charset="0"/>
              </a:rPr>
              <a:t>Pro.Kasi</a:t>
            </a:r>
            <a:endParaRPr lang="en-US" cap="none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3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461355"/>
            <a:ext cx="9905998" cy="553057"/>
          </a:xfrm>
        </p:spPr>
        <p:txBody>
          <a:bodyPr>
            <a:normAutofit fontScale="90000"/>
          </a:bodyPr>
          <a:lstStyle/>
          <a:p>
            <a:r>
              <a:rPr lang="en-US" sz="1800" cap="none" dirty="0" smtClean="0"/>
              <a:t>consider the sprint task </a:t>
            </a:r>
            <a:r>
              <a:rPr lang="en-US" sz="1800" cap="none" dirty="0" smtClean="0"/>
              <a:t>#56 </a:t>
            </a:r>
            <a:r>
              <a:rPr lang="en-US" sz="1800" b="1" cap="none" dirty="0" smtClean="0"/>
              <a:t>test file validation for constrained-3 algorithm and constrained-4 algorithm</a:t>
            </a:r>
            <a:r>
              <a:rPr lang="en-US" sz="1800" cap="none" dirty="0" smtClean="0"/>
              <a:t> </a:t>
            </a:r>
            <a:r>
              <a:rPr lang="en-US" sz="1800" cap="none" dirty="0" smtClean="0"/>
              <a:t>. some of the test cases for this task are as follows: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95005"/>
              </p:ext>
            </p:extLst>
          </p:nvPr>
        </p:nvGraphicFramePr>
        <p:xfrm>
          <a:off x="102394" y="1014412"/>
          <a:ext cx="11987212" cy="569897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96803"/>
                <a:gridCol w="2996803"/>
                <a:gridCol w="2996803"/>
                <a:gridCol w="2996803"/>
              </a:tblGrid>
              <a:tr h="532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Test case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#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Scenario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Input(s)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Expected output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72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 Constrained-3 algorithm, file has one region and no agents in the region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File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Error Message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72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 Constrained-3 algorithm, file has one region (one open space) and one agent in the region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File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Load file successfully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72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 Constrained-3 algorithm, file has multiple regions. Some regions have more than [openSpaces/3] agents and some regions have no more than [openSpaces/3] agents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File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Error Message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72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 Constrained-3 algorithm, file has multiple regions. Each region has 1-[openSpaces/3] agents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File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Load file successfully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72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 Constrained-4 algorithm, file has one region and no agents in the region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File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Error Message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72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 Constrained-4 algorithm, file has one region and one agent in the region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File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Load file successfully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72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 Constrained-4 algorithm, file has multiple regions. Some regions have more than [openSpaces/4] agents and some regions have no more than [openSpaces/4] agents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File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Error Message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72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 Constrained-4 algorithm, file has multiple regions. Each region has 1-[openSpaces/4] agents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File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Load file successfully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2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5" y="457201"/>
            <a:ext cx="9905998" cy="828675"/>
          </a:xfrm>
        </p:spPr>
        <p:txBody>
          <a:bodyPr>
            <a:normAutofit fontScale="90000"/>
          </a:bodyPr>
          <a:lstStyle/>
          <a:p>
            <a:r>
              <a:rPr lang="en-US" sz="2000" cap="none" dirty="0" smtClean="0"/>
              <a:t>consider the sprint task </a:t>
            </a:r>
            <a:r>
              <a:rPr lang="en-US" sz="2000" cap="none" dirty="0" smtClean="0"/>
              <a:t>#58 </a:t>
            </a:r>
            <a:r>
              <a:rPr lang="en-US" sz="2000" b="1" cap="none" dirty="0" smtClean="0"/>
              <a:t>test constrained-3 algorithm and constrained-4 in block view</a:t>
            </a:r>
            <a:r>
              <a:rPr lang="en-US" sz="2000" cap="none" dirty="0" smtClean="0"/>
              <a:t>. </a:t>
            </a:r>
            <a:r>
              <a:rPr lang="en-US" sz="2000" cap="none" dirty="0" smtClean="0"/>
              <a:t>some of the test cases for this task are as follows: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10862"/>
              </p:ext>
            </p:extLst>
          </p:nvPr>
        </p:nvGraphicFramePr>
        <p:xfrm>
          <a:off x="1141413" y="1457327"/>
          <a:ext cx="9906000" cy="44576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/>
                <a:gridCol w="2476500"/>
                <a:gridCol w="2476500"/>
                <a:gridCol w="2476500"/>
              </a:tblGrid>
              <a:tr h="5014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Test case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#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Scenario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Input(s)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Expected output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7418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 Constrained-3 algorithm, load file successfully and start to run one step 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If the algorithm doesn’t stop, agents in each region move one step. Else, agents in each region will stop.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2363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 Constrained-3 algorithm, load file successfully and start to run N (&gt;1) step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If the algorithm doesn’t stop, agents in each region move N steps. 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If the algorithm stops at M (M&lt;N) step, agents in each region move M steps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7418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 Constrained-4 algorithm, load file successfully and start to run one step 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If the algorithm doesn’t stop, agents in each region move one step. Else, agents in each region will stop.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2363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 Constrained-4 algorithm, load file successfully and start to run N (&gt;1) step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If the algorithm doesn’t stop, agents in each region move N steps. 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If the algorithm stops at M (M&lt;N) step, agents in each region move M steps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6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5" y="457201"/>
            <a:ext cx="9905998" cy="828675"/>
          </a:xfrm>
        </p:spPr>
        <p:txBody>
          <a:bodyPr>
            <a:normAutofit fontScale="90000"/>
          </a:bodyPr>
          <a:lstStyle/>
          <a:p>
            <a:r>
              <a:rPr lang="en-US" sz="2000" cap="none" dirty="0" smtClean="0"/>
              <a:t>consider the sprint task </a:t>
            </a:r>
            <a:r>
              <a:rPr lang="en-US" sz="2000" cap="none" dirty="0" smtClean="0"/>
              <a:t>#64 </a:t>
            </a:r>
            <a:r>
              <a:rPr lang="en-US" sz="2000" b="1" cap="none" dirty="0" smtClean="0"/>
              <a:t>test constrained-3 algorithm and constrained-4 algorithm in graph view</a:t>
            </a:r>
            <a:r>
              <a:rPr lang="en-US" sz="2000" cap="none" dirty="0" smtClean="0"/>
              <a:t>. </a:t>
            </a:r>
            <a:r>
              <a:rPr lang="en-US" sz="2000" cap="none" dirty="0" smtClean="0"/>
              <a:t>some of the test cases for this task are as follows: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065353"/>
              </p:ext>
            </p:extLst>
          </p:nvPr>
        </p:nvGraphicFramePr>
        <p:xfrm>
          <a:off x="1141413" y="1285877"/>
          <a:ext cx="10202864" cy="52006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50716"/>
                <a:gridCol w="2550716"/>
                <a:gridCol w="2550716"/>
                <a:gridCol w="2550716"/>
              </a:tblGrid>
              <a:tr h="5429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Test case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#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Scenario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Input(s)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Expected output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9901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 Constrained-3 algorithm, load file successfully, choose one region to show graph and run one step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If the algorithm doesn’t stop, agents in each region move one step. Else, agents in each region will stop. Target list and each agent’s current target will show in graph.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3387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 Constrained-3 algorithm, load file successfully, choose one region to show graph and start to run N (&gt;1) step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If the algorithm doesn’t stop, agents in each region move N steps. 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If the algorithm stops at M (M&lt;N) step, agents in each region move M steps. Target list and each agent’s current target will show in graph.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9901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 Constrained-4 algorithm, load file successfully, choose one region to show graph and start to run one step 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If the algorithm doesn’t stop, agents in each region move one step. Else, agents in each region will stop. Target list and each agent’s current target will show in graph.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3387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 Constrained-4 algorithm, load file successfully, choose one region to show graph and start to run N (&gt;1) step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If the algorithm doesn’t stop, agents in each region move N steps. 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If the algorithm stops at M (M&lt;N) step, agents in each region move M steps. Target list and each agent’s current target will show in graph.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 of the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Reminder</a:t>
            </a:r>
            <a:endParaRPr lang="en-US" altLang="zh-CN" dirty="0"/>
          </a:p>
          <a:p>
            <a:pPr lvl="1"/>
            <a:r>
              <a:rPr lang="en-US" dirty="0"/>
              <a:t>make sure that all resources are properly used and are available at the right </a:t>
            </a:r>
            <a:r>
              <a:rPr lang="en-US" dirty="0" smtClean="0"/>
              <a:t>time.</a:t>
            </a:r>
          </a:p>
          <a:p>
            <a:r>
              <a:rPr lang="en-US" b="1" dirty="0"/>
              <a:t>Suggested </a:t>
            </a:r>
            <a:r>
              <a:rPr lang="en-US" b="1" dirty="0" smtClean="0"/>
              <a:t>improvements</a:t>
            </a:r>
            <a:endParaRPr lang="en-US" altLang="zh-CN" b="1" dirty="0"/>
          </a:p>
          <a:p>
            <a:pPr lvl="1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only three </a:t>
            </a:r>
            <a:r>
              <a:rPr lang="en-US" dirty="0" smtClean="0"/>
              <a:t>colors.</a:t>
            </a:r>
          </a:p>
          <a:p>
            <a:pPr lvl="1"/>
            <a:r>
              <a:rPr lang="en-US" dirty="0"/>
              <a:t>Input file validation </a:t>
            </a:r>
            <a:r>
              <a:rPr lang="en-US" dirty="0" smtClean="0"/>
              <a:t>and history retrieve.</a:t>
            </a:r>
          </a:p>
          <a:p>
            <a:pPr lvl="1"/>
            <a:r>
              <a:rPr lang="en-US" dirty="0" smtClean="0"/>
              <a:t>Increase speed.</a:t>
            </a:r>
          </a:p>
        </p:txBody>
      </p:sp>
    </p:spTree>
    <p:extLst>
      <p:ext uri="{BB962C8B-B14F-4D97-AF65-F5344CB8AC3E}">
        <p14:creationId xmlns:p14="http://schemas.microsoft.com/office/powerpoint/2010/main" val="126890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Meeting Logs</a:t>
            </a:r>
            <a:endParaRPr lang="en-US" altLang="zh-CN" b="1" dirty="0"/>
          </a:p>
          <a:p>
            <a:pPr lvl="1"/>
            <a:r>
              <a:rPr lang="en-US" dirty="0"/>
              <a:t>Need to demonstrate previous meeting’s </a:t>
            </a:r>
            <a:r>
              <a:rPr lang="en-US" dirty="0" smtClean="0"/>
              <a:t>issues</a:t>
            </a:r>
            <a:r>
              <a:rPr lang="en-US" altLang="zh-CN" dirty="0" smtClean="0"/>
              <a:t>.</a:t>
            </a:r>
            <a:endParaRPr lang="en-US" dirty="0" smtClean="0"/>
          </a:p>
          <a:p>
            <a:pPr lvl="1"/>
            <a:r>
              <a:rPr lang="en-US" altLang="zh-CN" dirty="0"/>
              <a:t>Time </a:t>
            </a:r>
            <a:r>
              <a:rPr lang="en-US" altLang="zh-CN" dirty="0" smtClean="0"/>
              <a:t>consistency</a:t>
            </a:r>
            <a:r>
              <a:rPr lang="en-US" altLang="zh-CN" dirty="0"/>
              <a:t>.</a:t>
            </a:r>
          </a:p>
          <a:p>
            <a:r>
              <a:rPr lang="en-US" altLang="zh-CN" b="1" dirty="0" smtClean="0"/>
              <a:t>Documents</a:t>
            </a:r>
          </a:p>
          <a:p>
            <a:pPr lvl="1"/>
            <a:r>
              <a:rPr lang="en-US" altLang="zh-CN" dirty="0"/>
              <a:t>U</a:t>
            </a:r>
            <a:r>
              <a:rPr lang="en-US" dirty="0" smtClean="0"/>
              <a:t>ser </a:t>
            </a:r>
            <a:r>
              <a:rPr lang="en-US" dirty="0"/>
              <a:t>stories and sprint tasks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OK.</a:t>
            </a:r>
          </a:p>
          <a:p>
            <a:pPr lvl="1"/>
            <a:r>
              <a:rPr lang="en-US" altLang="zh-CN" dirty="0" smtClean="0"/>
              <a:t>Did </a:t>
            </a:r>
            <a:r>
              <a:rPr lang="en-US" altLang="zh-CN" dirty="0"/>
              <a:t>not seem to be exercise </a:t>
            </a:r>
            <a:r>
              <a:rPr lang="en-US" altLang="zh-CN" dirty="0" smtClean="0"/>
              <a:t>or </a:t>
            </a:r>
            <a:r>
              <a:rPr lang="en-US" altLang="zh-CN" dirty="0"/>
              <a:t>demonstrate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case.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9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plan of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all the functionalities before next demo</a:t>
            </a:r>
            <a:r>
              <a:rPr lang="en-US" dirty="0" smtClean="0"/>
              <a:t>.</a:t>
            </a:r>
          </a:p>
          <a:p>
            <a:pPr lvl="1"/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validation</a:t>
            </a:r>
          </a:p>
          <a:p>
            <a:pPr lvl="1"/>
            <a:r>
              <a:rPr lang="en-US" altLang="zh-CN" dirty="0" smtClean="0"/>
              <a:t>History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retrieve</a:t>
            </a:r>
          </a:p>
          <a:p>
            <a:pPr lvl="1"/>
            <a:r>
              <a:rPr lang="en-US" altLang="zh-CN" dirty="0" smtClean="0"/>
              <a:t>Choice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</a:p>
          <a:p>
            <a:pPr lvl="1"/>
            <a:r>
              <a:rPr lang="en-US" altLang="zh-CN" dirty="0" smtClean="0"/>
              <a:t>Improve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code.</a:t>
            </a:r>
            <a:endParaRPr lang="en-US" dirty="0"/>
          </a:p>
          <a:p>
            <a:r>
              <a:rPr lang="en-US" altLang="zh-CN" dirty="0" smtClean="0"/>
              <a:t>Manage</a:t>
            </a:r>
            <a:r>
              <a:rPr lang="zh-CN" altLang="en-US" dirty="0" smtClean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smtClean="0"/>
              <a:t>meeting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reasonable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4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stories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92930"/>
              </p:ext>
            </p:extLst>
          </p:nvPr>
        </p:nvGraphicFramePr>
        <p:xfrm>
          <a:off x="1141415" y="2249486"/>
          <a:ext cx="9774232" cy="331811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21779"/>
                <a:gridCol w="1221779"/>
                <a:gridCol w="1221779"/>
                <a:gridCol w="1221779"/>
                <a:gridCol w="1221779"/>
                <a:gridCol w="1221779"/>
                <a:gridCol w="1221779"/>
                <a:gridCol w="1221779"/>
              </a:tblGrid>
              <a:tr h="7264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S. No.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As a &lt;&lt;type of user&gt;&gt;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I want &lt;&lt;some goal&gt;&gt;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So that &lt;&lt;reason&gt;&gt;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Date introduced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Date considered for implementation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Developer responsible for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Current Status</a:t>
                      </a:r>
                    </a:p>
                  </a:txBody>
                  <a:tcPr marL="68580" marR="68580" marT="0" marB="0"/>
                </a:tc>
              </a:tr>
              <a:tr h="45404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User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Save run information in database</a:t>
                      </a:r>
                      <a:endParaRPr lang="en-US" sz="1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User can use database to store run information </a:t>
                      </a:r>
                      <a:endParaRPr lang="en-US" sz="1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March 13,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March 14,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Dezheng Wang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Completed</a:t>
                      </a:r>
                    </a:p>
                  </a:txBody>
                  <a:tcPr marL="68580" marR="68580" marT="0" marB="0"/>
                </a:tc>
              </a:tr>
              <a:tr h="45404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User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Search run information based on id or date</a:t>
                      </a:r>
                      <a:endParaRPr lang="en-US" sz="1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User can search run information in database based on id or date</a:t>
                      </a:r>
                      <a:endParaRPr lang="en-US" sz="1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March 13,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March 14,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Dezheng Wang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Completed</a:t>
                      </a:r>
                    </a:p>
                  </a:txBody>
                  <a:tcPr marL="68580" marR="68580" marT="0" marB="0"/>
                </a:tc>
              </a:tr>
              <a:tr h="60539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User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Choose Constrained-3 algorithm to run</a:t>
                      </a:r>
                      <a:endParaRPr lang="en-US" sz="1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User can choose Constrained-3 algorithm to run</a:t>
                      </a:r>
                      <a:endParaRPr lang="en-US" sz="1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March 13,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March 14,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Ying Jiang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Completed</a:t>
                      </a:r>
                      <a:endParaRPr lang="en-US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5404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User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Choose Constrained-4 algorithm to run</a:t>
                      </a:r>
                      <a:endParaRPr lang="en-US" sz="1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User can choose Constrained-4 algorithm to run</a:t>
                      </a:r>
                      <a:endParaRPr lang="en-US" sz="1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March 13,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March 23,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Ying Jiang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</a:tr>
              <a:tr h="45404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·</a:t>
                      </a: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User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View the target list and target of each agent in graph view</a:t>
                      </a:r>
                      <a:endParaRPr lang="en-US" sz="1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User can view details of each region</a:t>
                      </a:r>
                      <a:endParaRPr lang="en-US" sz="1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March 23,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March 23,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Dezheng Wang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53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491513"/>
              </p:ext>
            </p:extLst>
          </p:nvPr>
        </p:nvGraphicFramePr>
        <p:xfrm>
          <a:off x="0" y="-1"/>
          <a:ext cx="12192000" cy="75261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3663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S.No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User Story index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Task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Date introduced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Date considered for implementation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Date completed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Developer responsible for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Current Status</a:t>
                      </a:r>
                    </a:p>
                  </a:txBody>
                  <a:tcPr marL="68580" marR="68580" marT="0" marB="0"/>
                </a:tc>
              </a:tr>
              <a:tr h="5537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38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Retrieve data structure and build MySQL database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3/13/2017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3/13/2017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3/14/2017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Dezheng Wang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Completed</a:t>
                      </a:r>
                    </a:p>
                  </a:txBody>
                  <a:tcPr marL="68580" marR="68580" marT="0" marB="0"/>
                </a:tc>
              </a:tr>
              <a:tr h="5537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39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Use node.js to implement connecting to MySQL database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3/13/2017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3/14/2017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3/15/2017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Dezheng Wang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Completed</a:t>
                      </a:r>
                    </a:p>
                  </a:txBody>
                  <a:tcPr marL="68580" marR="68580" marT="0" marB="0"/>
                </a:tc>
              </a:tr>
              <a:tr h="5537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40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Save run information in front-end and send it to back-end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3/13/2017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3/15/2017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3/16/2017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Dezheng Wang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Completed</a:t>
                      </a:r>
                    </a:p>
                  </a:txBody>
                  <a:tcPr marL="68580" marR="68580" marT="0" marB="0"/>
                </a:tc>
              </a:tr>
              <a:tr h="5537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Receive request from front-end and save run information in database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3/13/2017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3/16/2017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3/17/2017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Dezheng Wang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Completed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5537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42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12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Build screen for searching run information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3/13/2017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3/17/2017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3/18/2017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Dezheng Wang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Completed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5537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43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12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Choose date or id in front-end and send it to back-end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3/13/2017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3/18/2017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3/19/2017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Dezheng Wang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Completed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9284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44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12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Receive request from front-end and search run information based on supported keys and send it to front-end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3/13/2017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3/18/2017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3/19/2017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Dezheng Wang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Completed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5537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45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12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Arrange the screen based on data from database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3/13/2017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3/19/2017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3/20/2017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Dezheng Wang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Completed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3663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46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Testing saving run information in database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3/13/2017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3/20/2017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3/21/2017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Ying Jiang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Completed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5537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12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Testing searching information based on id or date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3/13/2017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3/20/2017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3/21/2017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Weikang Wang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Completed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1917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48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13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Choose target list for Constrained-3 algorithm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3/13/2017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3/14/2017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3/16/2017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Ying Jiang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Completed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917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49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13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Move the agent towards its target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3/13/2017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3/17/2017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3/19/2017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Ying Jiang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Completed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917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50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13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Test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Constrained-3 algorithm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3/13/2017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3/20/2017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3/21/2017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Dezheng Wang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Completed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917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51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14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Choose target list for Constrained-4 algorithm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3/13/2017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3/24/2017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3/26/2017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Ying Jiang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Completed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2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6866"/>
              </p:ext>
            </p:extLst>
          </p:nvPr>
        </p:nvGraphicFramePr>
        <p:xfrm>
          <a:off x="0" y="2"/>
          <a:ext cx="12192000" cy="73788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3031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S.No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User Story index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Task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Date introduced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Date considered for implementation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Date completed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Developer responsible for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Current Status</a:t>
                      </a:r>
                    </a:p>
                  </a:txBody>
                  <a:tcPr marL="68580" marR="68580" marT="0" marB="0"/>
                </a:tc>
              </a:tr>
              <a:tr h="3827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52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14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Move the agent towards its target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3/13/2017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3/26/2017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3/28/2017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Ying Jiang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In progress</a:t>
                      </a:r>
                      <a:endParaRPr lang="en-US" sz="1100" dirty="0" smtClean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31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53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14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Test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Constrained-4 algorithm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3/13/2017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3/28/2017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3/29/2017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Weikang Wang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In progress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284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54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13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Build GUI to select algorithm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3/23/2017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3/29/2017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3/30/2017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Weikang Wang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In progress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31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55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13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File validation for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Constrained-3 algorithm and Constrained-4 algorithm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3/13/2017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3/30/2017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3/31/2017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Ying Jiang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In progress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31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56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13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Test file validation for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Constrained-3 algorithm and Constrained-4 algorithm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3/23/2017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3/31/2017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4/1/2017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Dezheng Wang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In progress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581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57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13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Get run information based on selected algorithm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3/23/2017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3/30/2017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3/31/2017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Weikang Wang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In progress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31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58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13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Test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Constrained-3 algorithm and Constrained-4 algorithm in block view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3/23/2017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4/1/2017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4/2/2017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Ying Jiang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In progress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31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59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9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Improved color used in block view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3/23/2017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4/1/2017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4/2/2017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Weikang Wang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In progress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581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60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6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Improved the ways of switch between two views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3/23/2017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4/2/2017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4/3/2017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Weikang Wang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In progress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581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61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15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Get run information based on selected algorithm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3/23/2017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3/29/2017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3/30/2017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Dezheng Wang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In progress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581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62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15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Get target list of the selected algorithm and display it in graph view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3/23/2017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3/30/2017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3/31/2017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Dezheng Wang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In progress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827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63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15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Get each agent’s target and display it in graph view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3/23/2017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4/1/2017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4/2/2017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Dezheng Wang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In progress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827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64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13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Test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Constrained-3 algorithm and Constrained-4 in graph view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3/23/2017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4/2/2017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4/3/2017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Ying Jiang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In progress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1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28688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sz="2200" cap="none" dirty="0" smtClean="0"/>
              <a:t>Consider the sprint task </a:t>
            </a:r>
            <a:r>
              <a:rPr lang="en-US" sz="2000" dirty="0"/>
              <a:t>#50 </a:t>
            </a:r>
            <a:r>
              <a:rPr lang="en-US" sz="2000" b="1" cap="none" dirty="0" smtClean="0"/>
              <a:t>test constrained-3 algorithm</a:t>
            </a:r>
            <a:r>
              <a:rPr lang="en-US" sz="2000" cap="none" dirty="0" smtClean="0"/>
              <a:t> </a:t>
            </a:r>
            <a:r>
              <a:rPr lang="en-US" sz="2200" cap="none" dirty="0" smtClean="0"/>
              <a:t>. Some of the test cases for this task are as follows: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753825"/>
              </p:ext>
            </p:extLst>
          </p:nvPr>
        </p:nvGraphicFramePr>
        <p:xfrm>
          <a:off x="1141411" y="1628775"/>
          <a:ext cx="9906000" cy="44576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/>
                <a:gridCol w="2476500"/>
                <a:gridCol w="2476500"/>
                <a:gridCol w="2476500"/>
              </a:tblGrid>
              <a:tr h="7480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Test case</a:t>
                      </a:r>
                      <a:endParaRPr lang="en-US" sz="12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#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Scenario</a:t>
                      </a:r>
                      <a:endParaRPr lang="en-US" sz="12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Input(s)</a:t>
                      </a:r>
                      <a:endParaRPr lang="en-US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Expected output</a:t>
                      </a:r>
                      <a:endParaRPr lang="en-US" sz="12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106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one region and the region has (1-[openSpaces/3]) agents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Environment object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Return correct target list and agent path.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106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one region and the region has one open space and one agent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Environment object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Return value is null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7480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等线" charset="-122"/>
                          <a:cs typeface="Times New Roman" charset="0"/>
                        </a:rPr>
                        <a:t>The environment has more than one region and each region has </a:t>
                      </a: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(1-[openSpaces/3]) agents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Environment object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Return correct target list and agent path.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7480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等线" charset="-122"/>
                          <a:cs typeface="Times New Roman" charset="0"/>
                        </a:rPr>
                        <a:t>The environment has more than one region and each region has one open space and one agent 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Environment object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Return value is null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51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409921"/>
            <a:ext cx="9905998" cy="781657"/>
          </a:xfrm>
        </p:spPr>
        <p:txBody>
          <a:bodyPr>
            <a:normAutofit fontScale="90000"/>
          </a:bodyPr>
          <a:lstStyle/>
          <a:p>
            <a:r>
              <a:rPr lang="en-US" sz="2000" cap="none" dirty="0"/>
              <a:t>Consider the sprint task </a:t>
            </a:r>
            <a:r>
              <a:rPr lang="en-US" sz="2000" cap="none" dirty="0" smtClean="0"/>
              <a:t>#</a:t>
            </a:r>
            <a:r>
              <a:rPr lang="en-US" sz="2000" cap="none" dirty="0" smtClean="0"/>
              <a:t>53 </a:t>
            </a:r>
            <a:r>
              <a:rPr lang="en-US" sz="2000" b="1" cap="none" dirty="0" smtClean="0"/>
              <a:t>test constrained-4 algorithm</a:t>
            </a:r>
            <a:r>
              <a:rPr lang="en-US" sz="2000" cap="none" dirty="0" smtClean="0"/>
              <a:t> </a:t>
            </a:r>
            <a:r>
              <a:rPr lang="en-US" sz="2000" b="1" cap="none" dirty="0" smtClean="0"/>
              <a:t> of </a:t>
            </a:r>
            <a:r>
              <a:rPr lang="en-US" sz="2000" b="1" cap="none" dirty="0"/>
              <a:t>both moving one step and multiple steps</a:t>
            </a:r>
            <a:r>
              <a:rPr lang="en-US" sz="2000" cap="none" dirty="0"/>
              <a:t>. Some of the test cases for this task are as follows: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56887"/>
              </p:ext>
            </p:extLst>
          </p:nvPr>
        </p:nvGraphicFramePr>
        <p:xfrm>
          <a:off x="1141412" y="1397635"/>
          <a:ext cx="9906000" cy="434593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/>
                <a:gridCol w="2476500"/>
                <a:gridCol w="2476500"/>
                <a:gridCol w="2476500"/>
              </a:tblGrid>
              <a:tr h="449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Test case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#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Scenario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Input(s)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Expected output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9653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one region and the region has (1-[openSpaces/4]) agents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Environment object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Return correct target list and agent path.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9653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one region and the region has one open space and one agent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Environment object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Return value is null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9653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等线" charset="-122"/>
                          <a:cs typeface="Times New Roman" charset="0"/>
                        </a:rPr>
                        <a:t>The environment has more than one region and each region has </a:t>
                      </a: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(1-[openSpaces/4]) agents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Environment object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Return correct target list and agent path.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0005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等线" charset="-122"/>
                          <a:cs typeface="Times New Roman" charset="0"/>
                        </a:rPr>
                        <a:t>The environment has more than one region and each region has one open space and one agent 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Environment object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Return value is null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17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544</TotalTime>
  <Words>1778</Words>
  <Application>Microsoft Macintosh PowerPoint</Application>
  <PresentationFormat>Widescreen</PresentationFormat>
  <Paragraphs>476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Calibri</vt:lpstr>
      <vt:lpstr>DengXian</vt:lpstr>
      <vt:lpstr>Times</vt:lpstr>
      <vt:lpstr>Times New Roman</vt:lpstr>
      <vt:lpstr>Trebuchet MS</vt:lpstr>
      <vt:lpstr>Tw Cen MT</vt:lpstr>
      <vt:lpstr>宋体</vt:lpstr>
      <vt:lpstr>等线</vt:lpstr>
      <vt:lpstr>Arial</vt:lpstr>
      <vt:lpstr>Circuit</vt:lpstr>
      <vt:lpstr>Developing a Tool to Visualize Multi-Agent Patrolling </vt:lpstr>
      <vt:lpstr>Summary of the feedback</vt:lpstr>
      <vt:lpstr>Continued</vt:lpstr>
      <vt:lpstr>A plan of action</vt:lpstr>
      <vt:lpstr>User stories</vt:lpstr>
      <vt:lpstr>PowerPoint Presentation</vt:lpstr>
      <vt:lpstr>PowerPoint Presentation</vt:lpstr>
      <vt:lpstr>Consider the sprint task #50 test constrained-3 algorithm . Some of the test cases for this task are as follows: </vt:lpstr>
      <vt:lpstr>Consider the sprint task #53 test constrained-4 algorithm  of both moving one step and multiple steps. Some of the test cases for this task are as follows: </vt:lpstr>
      <vt:lpstr>consider the sprint task #56 test file validation for constrained-3 algorithm and constrained-4 algorithm . some of the test cases for this task are as follows: </vt:lpstr>
      <vt:lpstr>consider the sprint task #58 test constrained-3 algorithm and constrained-4 in block view. some of the test cases for this task are as follows: </vt:lpstr>
      <vt:lpstr>consider the sprint task #64 test constrained-3 algorithm and constrained-4 algorithm in graph view. some of the test cases for this task are as follows: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Tool to Visualize Multi-Agent Patrolling </dc:title>
  <dc:creator>Wang Dezheng</dc:creator>
  <cp:lastModifiedBy>Dezheng Wang</cp:lastModifiedBy>
  <cp:revision>23</cp:revision>
  <dcterms:created xsi:type="dcterms:W3CDTF">2017-01-31T17:52:45Z</dcterms:created>
  <dcterms:modified xsi:type="dcterms:W3CDTF">2017-03-28T18:22:42Z</dcterms:modified>
</cp:coreProperties>
</file>