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84" d="100"/>
          <a:sy n="84" d="100"/>
        </p:scale>
        <p:origin x="11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Visualize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/>
              <a:t>: Giants</a:t>
            </a:r>
            <a:endParaRPr lang="en-US" dirty="0"/>
          </a:p>
          <a:p>
            <a:r>
              <a:rPr lang="en-US" dirty="0"/>
              <a:t>Team member:  Ying Jiang,  </a:t>
            </a:r>
            <a:r>
              <a:rPr lang="en-US" dirty="0" err="1"/>
              <a:t>Weikang</a:t>
            </a:r>
            <a:r>
              <a:rPr lang="en-US" dirty="0"/>
              <a:t> </a:t>
            </a:r>
            <a:r>
              <a:rPr lang="en-US" dirty="0" err="1"/>
              <a:t>wang</a:t>
            </a:r>
            <a:r>
              <a:rPr lang="en-US" dirty="0"/>
              <a:t>, </a:t>
            </a:r>
            <a:r>
              <a:rPr lang="en-US" dirty="0" err="1"/>
              <a:t>Dezheng</a:t>
            </a:r>
            <a:r>
              <a:rPr lang="en-US" dirty="0"/>
              <a:t> </a:t>
            </a:r>
            <a:r>
              <a:rPr lang="en-US" dirty="0" err="1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55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Observations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Didn’t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/>
              <a:t>virtual </a:t>
            </a:r>
            <a:r>
              <a:rPr lang="en-US" altLang="zh-CN" dirty="0" smtClean="0"/>
              <a:t>servers</a:t>
            </a:r>
            <a:endParaRPr lang="en-US" dirty="0" smtClean="0"/>
          </a:p>
          <a:p>
            <a:r>
              <a:rPr lang="en-US" altLang="zh-CN" b="1" dirty="0"/>
              <a:t>Suggested </a:t>
            </a:r>
            <a:r>
              <a:rPr lang="en-US" altLang="zh-CN" b="1" dirty="0" smtClean="0"/>
              <a:t>improvements</a:t>
            </a:r>
            <a:endParaRPr lang="en-US" dirty="0" smtClean="0"/>
          </a:p>
          <a:p>
            <a:pPr lvl="1"/>
            <a:r>
              <a:rPr lang="en-US" dirty="0" smtClean="0"/>
              <a:t>Accomplished </a:t>
            </a:r>
            <a:r>
              <a:rPr lang="en-US" dirty="0"/>
              <a:t>little in previous </a:t>
            </a:r>
            <a:r>
              <a:rPr lang="en-US" dirty="0" smtClean="0"/>
              <a:t>demo</a:t>
            </a:r>
          </a:p>
          <a:p>
            <a:pPr lvl="1"/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phrase</a:t>
            </a:r>
            <a:endParaRPr lang="en-US" dirty="0"/>
          </a:p>
          <a:p>
            <a:r>
              <a:rPr lang="en-US" altLang="zh-CN" b="1" dirty="0" smtClean="0"/>
              <a:t>Documents</a:t>
            </a:r>
            <a:endParaRPr lang="en-US" dirty="0" smtClean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logs are OK, but more details should be added</a:t>
            </a:r>
          </a:p>
          <a:p>
            <a:pPr lvl="1"/>
            <a:r>
              <a:rPr lang="en-US" dirty="0"/>
              <a:t>User stories are not in the right format and too vague</a:t>
            </a:r>
          </a:p>
          <a:p>
            <a:pPr lvl="1"/>
            <a:r>
              <a:rPr lang="en-US" dirty="0"/>
              <a:t>Sprint tasks is too short</a:t>
            </a:r>
          </a:p>
          <a:p>
            <a:pPr lvl="1"/>
            <a:r>
              <a:rPr lang="en-US" dirty="0"/>
              <a:t>Test cases are OK</a:t>
            </a:r>
          </a:p>
          <a:p>
            <a:pPr lvl="1"/>
            <a:r>
              <a:rPr lang="en-US" dirty="0"/>
              <a:t>Did not pay too much attention to </a:t>
            </a:r>
            <a:r>
              <a:rPr lang="en-US" dirty="0" smtClean="0"/>
              <a:t>document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velocity</a:t>
            </a:r>
          </a:p>
          <a:p>
            <a:r>
              <a:rPr lang="en-US" dirty="0"/>
              <a:t>Add more details to Meeting log, like who argues what with whom. Make sure it’s not too short</a:t>
            </a:r>
          </a:p>
          <a:p>
            <a:r>
              <a:rPr lang="en-US" dirty="0"/>
              <a:t>Split the user stories into sprint tasks reasonably so that the sprint task is not too short</a:t>
            </a:r>
          </a:p>
          <a:p>
            <a:r>
              <a:rPr lang="en-US" dirty="0"/>
              <a:t>All team members are involved in developing</a:t>
            </a:r>
          </a:p>
          <a:p>
            <a:r>
              <a:rPr lang="en-US" dirty="0"/>
              <a:t>Spend more time working on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</a:t>
            </a:r>
            <a:r>
              <a:rPr lang="en-US" altLang="zh-CN" dirty="0"/>
              <a:t>s</a:t>
            </a:r>
            <a:r>
              <a:rPr lang="en-US" dirty="0"/>
              <a:t> initialize the environment(set open spaces, agents, etc.)</a:t>
            </a:r>
          </a:p>
          <a:p>
            <a:r>
              <a:rPr lang="en-US" dirty="0"/>
              <a:t>2. Users choose block view</a:t>
            </a:r>
          </a:p>
          <a:p>
            <a:r>
              <a:rPr lang="en-US" dirty="0"/>
              <a:t>3. Users execute the algorithm step by step or in a fixed number of steps in block view.</a:t>
            </a:r>
          </a:p>
          <a:p>
            <a:r>
              <a:rPr lang="en-US" dirty="0"/>
              <a:t>4. Users choose graphic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797295" y="1118774"/>
            <a:ext cx="2697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93035"/>
              </p:ext>
            </p:extLst>
          </p:nvPr>
        </p:nvGraphicFramePr>
        <p:xfrm>
          <a:off x="1451579" y="1473316"/>
          <a:ext cx="9246901" cy="5406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196">
                  <a:extLst>
                    <a:ext uri="{9D8B030D-6E8A-4147-A177-3AD203B41FA5}">
                      <a16:colId xmlns:a16="http://schemas.microsoft.com/office/drawing/2014/main" xmlns="" val="3154414089"/>
                    </a:ext>
                  </a:extLst>
                </a:gridCol>
                <a:gridCol w="657347">
                  <a:extLst>
                    <a:ext uri="{9D8B030D-6E8A-4147-A177-3AD203B41FA5}">
                      <a16:colId xmlns:a16="http://schemas.microsoft.com/office/drawing/2014/main" xmlns="" val="3261103776"/>
                    </a:ext>
                  </a:extLst>
                </a:gridCol>
                <a:gridCol w="1572966">
                  <a:extLst>
                    <a:ext uri="{9D8B030D-6E8A-4147-A177-3AD203B41FA5}">
                      <a16:colId xmlns:a16="http://schemas.microsoft.com/office/drawing/2014/main" xmlns="" val="2920495208"/>
                    </a:ext>
                  </a:extLst>
                </a:gridCol>
                <a:gridCol w="1101337">
                  <a:extLst>
                    <a:ext uri="{9D8B030D-6E8A-4147-A177-3AD203B41FA5}">
                      <a16:colId xmlns:a16="http://schemas.microsoft.com/office/drawing/2014/main" xmlns="" val="44516619"/>
                    </a:ext>
                  </a:extLst>
                </a:gridCol>
                <a:gridCol w="1756953">
                  <a:extLst>
                    <a:ext uri="{9D8B030D-6E8A-4147-A177-3AD203B41FA5}">
                      <a16:colId xmlns:a16="http://schemas.microsoft.com/office/drawing/2014/main" xmlns="" val="1801909682"/>
                    </a:ext>
                  </a:extLst>
                </a:gridCol>
                <a:gridCol w="1059872">
                  <a:extLst>
                    <a:ext uri="{9D8B030D-6E8A-4147-A177-3AD203B41FA5}">
                      <a16:colId xmlns:a16="http://schemas.microsoft.com/office/drawing/2014/main" xmlns="" val="4104040892"/>
                    </a:ext>
                  </a:extLst>
                </a:gridCol>
                <a:gridCol w="1469310">
                  <a:extLst>
                    <a:ext uri="{9D8B030D-6E8A-4147-A177-3AD203B41FA5}">
                      <a16:colId xmlns:a16="http://schemas.microsoft.com/office/drawing/2014/main" xmlns="" val="67773144"/>
                    </a:ext>
                  </a:extLst>
                </a:gridCol>
                <a:gridCol w="1046920">
                  <a:extLst>
                    <a:ext uri="{9D8B030D-6E8A-4147-A177-3AD203B41FA5}">
                      <a16:colId xmlns:a16="http://schemas.microsoft.com/office/drawing/2014/main" xmlns="" val="1210070934"/>
                    </a:ext>
                  </a:extLst>
                </a:gridCol>
              </a:tblGrid>
              <a:tr h="8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S.No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Story index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introduced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considered for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completed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Developer responsible for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Current 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2198960031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Develop GUI for moving agent one step or a fix number of steps in block view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2729510976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977527628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1820780192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1,2,3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Integrates GUI and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1128378578"/>
                  </a:ext>
                </a:extLst>
              </a:tr>
              <a:tr h="690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1,2,3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GUI and algorithm code after integration.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3701543986"/>
                  </a:ext>
                </a:extLst>
              </a:tr>
              <a:tr h="55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 up database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Dezheng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1444267879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GUI of graph 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Dezheng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3684602173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GUI of graphic 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xmlns="" val="2254297525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-20238705" y="1397172"/>
            <a:ext cx="3463440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68098"/>
              </p:ext>
            </p:extLst>
          </p:nvPr>
        </p:nvGraphicFramePr>
        <p:xfrm>
          <a:off x="1451579" y="1828800"/>
          <a:ext cx="9512076" cy="506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xmlns="" val="2993040168"/>
                    </a:ext>
                  </a:extLst>
                </a:gridCol>
                <a:gridCol w="4433209">
                  <a:extLst>
                    <a:ext uri="{9D8B030D-6E8A-4147-A177-3AD203B41FA5}">
                      <a16:colId xmlns:a16="http://schemas.microsoft.com/office/drawing/2014/main" xmlns="" val="3233613132"/>
                    </a:ext>
                  </a:extLst>
                </a:gridCol>
                <a:gridCol w="1766165">
                  <a:extLst>
                    <a:ext uri="{9D8B030D-6E8A-4147-A177-3AD203B41FA5}">
                      <a16:colId xmlns:a16="http://schemas.microsoft.com/office/drawing/2014/main" xmlns="" val="2897660731"/>
                    </a:ext>
                  </a:extLst>
                </a:gridCol>
                <a:gridCol w="2562310">
                  <a:extLst>
                    <a:ext uri="{9D8B030D-6E8A-4147-A177-3AD203B41FA5}">
                      <a16:colId xmlns:a16="http://schemas.microsoft.com/office/drawing/2014/main" xmlns="" val="2661376538"/>
                    </a:ext>
                  </a:extLst>
                </a:gridCol>
              </a:tblGrid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Scenario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Input(s)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316104643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only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Agent array, Region matrix, Number of steps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agent travels all the open spaces then it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1054125158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more than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       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Agents travel the region at the same time. They have different paths. Once all open spaces are visited, algorithm stops.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2205891779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only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Agent array, Region matrix,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steps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 agents in different regions travel at the same time. Once all open spaces are all visited,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2850159330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more than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 agents in different a regions travel at the same time. Once all open spaces are all visited,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286733529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only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agent moves a fixed number of steps and stops.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3553585496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more than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428526135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only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1203796294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more than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xmlns="" val="1141149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0380" y="1151440"/>
            <a:ext cx="563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sprint task #3– Test algorithm</a:t>
            </a:r>
          </a:p>
          <a:p>
            <a:r>
              <a:rPr lang="en-US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569025"/>
              </p:ext>
            </p:extLst>
          </p:nvPr>
        </p:nvGraphicFramePr>
        <p:xfrm>
          <a:off x="1451579" y="1759637"/>
          <a:ext cx="9952890" cy="5146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167">
                  <a:extLst>
                    <a:ext uri="{9D8B030D-6E8A-4147-A177-3AD203B41FA5}">
                      <a16:colId xmlns:a16="http://schemas.microsoft.com/office/drawing/2014/main" xmlns="" val="3107678301"/>
                    </a:ext>
                  </a:extLst>
                </a:gridCol>
                <a:gridCol w="4638652">
                  <a:extLst>
                    <a:ext uri="{9D8B030D-6E8A-4147-A177-3AD203B41FA5}">
                      <a16:colId xmlns:a16="http://schemas.microsoft.com/office/drawing/2014/main" xmlns="" val="1526257018"/>
                    </a:ext>
                  </a:extLst>
                </a:gridCol>
                <a:gridCol w="1848014">
                  <a:extLst>
                    <a:ext uri="{9D8B030D-6E8A-4147-A177-3AD203B41FA5}">
                      <a16:colId xmlns:a16="http://schemas.microsoft.com/office/drawing/2014/main" xmlns="" val="3874881933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xmlns="" val="3672598442"/>
                    </a:ext>
                  </a:extLst>
                </a:gridCol>
              </a:tblGrid>
              <a:tr h="3218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Test case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#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Scenario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Input(s)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Expected output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3775839406"/>
                  </a:ext>
                </a:extLst>
              </a:tr>
              <a:tr h="3376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only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The agent moves by one step and then stops.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1730872852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only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The agent moves by number of steps and then stops.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3253390231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more than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97755619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more than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392010135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only one agent. 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2666075772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only one agent. 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24666880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more than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Click on “Execute step by step”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286829522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more than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Number of steps, click on “Execute”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xmlns="" val="226910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258798"/>
            <a:ext cx="8783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Consider the sprint task #5– Testing GUI and algorithm code after integration</a:t>
            </a:r>
          </a:p>
          <a:p>
            <a:r>
              <a:rPr lang="en-US" sz="1400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63134"/>
              </p:ext>
            </p:extLst>
          </p:nvPr>
        </p:nvGraphicFramePr>
        <p:xfrm>
          <a:off x="1521918" y="1936050"/>
          <a:ext cx="9532936" cy="483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650">
                  <a:extLst>
                    <a:ext uri="{9D8B030D-6E8A-4147-A177-3AD203B41FA5}">
                      <a16:colId xmlns:a16="http://schemas.microsoft.com/office/drawing/2014/main" xmlns="" val="360572316"/>
                    </a:ext>
                  </a:extLst>
                </a:gridCol>
                <a:gridCol w="5013704">
                  <a:extLst>
                    <a:ext uri="{9D8B030D-6E8A-4147-A177-3AD203B41FA5}">
                      <a16:colId xmlns:a16="http://schemas.microsoft.com/office/drawing/2014/main" xmlns="" val="1517721356"/>
                    </a:ext>
                  </a:extLst>
                </a:gridCol>
                <a:gridCol w="1359220">
                  <a:extLst>
                    <a:ext uri="{9D8B030D-6E8A-4147-A177-3AD203B41FA5}">
                      <a16:colId xmlns:a16="http://schemas.microsoft.com/office/drawing/2014/main" xmlns="" val="181445251"/>
                    </a:ext>
                  </a:extLst>
                </a:gridCol>
                <a:gridCol w="2311362">
                  <a:extLst>
                    <a:ext uri="{9D8B030D-6E8A-4147-A177-3AD203B41FA5}">
                      <a16:colId xmlns:a16="http://schemas.microsoft.com/office/drawing/2014/main" xmlns="" val="2382814790"/>
                    </a:ext>
                  </a:extLst>
                </a:gridCol>
              </a:tblGrid>
              <a:tr h="723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Scenario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Input(s)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4238777294"/>
                  </a:ext>
                </a:extLst>
              </a:tr>
              <a:tr h="1118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position of the node in the environment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None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The position of the node in the environment </a:t>
                      </a:r>
                      <a:r>
                        <a:rPr lang="en-US" sz="1600" kern="100">
                          <a:effectLst/>
                        </a:rPr>
                        <a:t>should</a:t>
                      </a:r>
                      <a:r>
                        <a:rPr lang="en-US" sz="1600" kern="0">
                          <a:effectLst/>
                        </a:rPr>
                        <a:t> be displayed by the side of the node.</a:t>
                      </a:r>
                      <a:endParaRPr lang="en-US" sz="16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992167694"/>
                  </a:ext>
                </a:extLst>
              </a:tr>
              <a:tr h="9998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two buttons- one to execute the algorithm step by step and the other to execute the algorithm for a fixed number of times.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None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Two buttons should display in suitable positon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2373103171"/>
                  </a:ext>
                </a:extLst>
              </a:tr>
              <a:tr h="799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double clicks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Double click on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agents’ details in that node should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display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1924536285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click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 on a node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Nothing should display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3305211673"/>
                  </a:ext>
                </a:extLst>
              </a:tr>
              <a:tr h="5998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color changes when node is visited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Visiting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Color of the node should change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xmlns="" val="1581555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653" y="1266093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sprint task #7: Testing GUI for graph view</a:t>
            </a:r>
          </a:p>
          <a:p>
            <a:r>
              <a:rPr lang="en-US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717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1374</Words>
  <Application>Microsoft Macintosh PowerPoint</Application>
  <PresentationFormat>宽屏</PresentationFormat>
  <Paragraphs>225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DengXian</vt:lpstr>
      <vt:lpstr>Gill Sans MT</vt:lpstr>
      <vt:lpstr>Times New Roman</vt:lpstr>
      <vt:lpstr>等线</vt:lpstr>
      <vt:lpstr>Arial</vt:lpstr>
      <vt:lpstr>Gallery</vt:lpstr>
      <vt:lpstr>Visualize Multi-Agent Patrolling</vt:lpstr>
      <vt:lpstr>Summary of the feedback</vt:lpstr>
      <vt:lpstr>A plan of action</vt:lpstr>
      <vt:lpstr>User stories</vt:lpstr>
      <vt:lpstr>Sprint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Multi-Agent Patrolling</dc:title>
  <dc:creator>Ying Jiang</dc:creator>
  <cp:lastModifiedBy>WeiKang Wang</cp:lastModifiedBy>
  <cp:revision>15</cp:revision>
  <dcterms:created xsi:type="dcterms:W3CDTF">2017-02-14T03:48:21Z</dcterms:created>
  <dcterms:modified xsi:type="dcterms:W3CDTF">2017-02-14T20:29:39Z</dcterms:modified>
</cp:coreProperties>
</file>