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Visualize Multi-Agent Patrolling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</a:t>
            </a:r>
            <a:r>
              <a:rPr lang="en-US"/>
              <a:t>: Giants</a:t>
            </a:r>
            <a:endParaRPr lang="en-US" dirty="0"/>
          </a:p>
          <a:p>
            <a:r>
              <a:rPr lang="en-US" dirty="0"/>
              <a:t>Team member:  Ying Jiang,  </a:t>
            </a:r>
            <a:r>
              <a:rPr lang="en-US" dirty="0" err="1"/>
              <a:t>Weikang</a:t>
            </a:r>
            <a:r>
              <a:rPr lang="en-US" dirty="0"/>
              <a:t> </a:t>
            </a:r>
            <a:r>
              <a:rPr lang="en-US" dirty="0" err="1"/>
              <a:t>wang</a:t>
            </a:r>
            <a:r>
              <a:rPr lang="en-US" dirty="0"/>
              <a:t>, </a:t>
            </a:r>
            <a:r>
              <a:rPr lang="en-US" dirty="0" err="1"/>
              <a:t>Dezheng</a:t>
            </a:r>
            <a:r>
              <a:rPr lang="en-US" dirty="0"/>
              <a:t> </a:t>
            </a:r>
            <a:r>
              <a:rPr lang="en-US" dirty="0" err="1"/>
              <a:t>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2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Accomplished little in previous demo</a:t>
            </a:r>
          </a:p>
          <a:p>
            <a:r>
              <a:rPr lang="en-US" dirty="0"/>
              <a:t>Meeting logs are OK, but more details should be added</a:t>
            </a:r>
          </a:p>
          <a:p>
            <a:r>
              <a:rPr lang="en-US" dirty="0"/>
              <a:t>User stories are not in the right format and too vague</a:t>
            </a:r>
          </a:p>
          <a:p>
            <a:r>
              <a:rPr lang="en-US" dirty="0"/>
              <a:t>Sprint tasks is too short</a:t>
            </a:r>
          </a:p>
          <a:p>
            <a:r>
              <a:rPr lang="en-US" dirty="0"/>
              <a:t>Test cases are OK</a:t>
            </a:r>
          </a:p>
          <a:p>
            <a:r>
              <a:rPr lang="en-US" dirty="0"/>
              <a:t>Did not pay too much attention to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velocity</a:t>
            </a:r>
          </a:p>
          <a:p>
            <a:r>
              <a:rPr lang="en-US" dirty="0"/>
              <a:t>Add more details to Meeting log, like who argues what with whom. Make sure it’s not too short</a:t>
            </a:r>
          </a:p>
          <a:p>
            <a:r>
              <a:rPr lang="en-US" dirty="0"/>
              <a:t>Split the user stories into sprint tasks reasonably so that the sprint task is not too short</a:t>
            </a:r>
          </a:p>
          <a:p>
            <a:r>
              <a:rPr lang="en-US" dirty="0"/>
              <a:t>All team members are involved in developing</a:t>
            </a:r>
          </a:p>
          <a:p>
            <a:r>
              <a:rPr lang="en-US" dirty="0"/>
              <a:t>Spend more time working on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1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dirty="0"/>
              <a:t> User initialize the environment(set open spaces, agents, etc.)</a:t>
            </a:r>
            <a:endParaRPr lang="en-US" dirty="0"/>
          </a:p>
          <a:p>
            <a:r>
              <a:rPr lang="en-US" dirty="0"/>
              <a:t>2. User </a:t>
            </a:r>
            <a:r>
              <a:rPr lang="en-US" dirty="0"/>
              <a:t>choose block view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/>
              <a:t>User execute the algorithm step by step or a fixed number of steps.</a:t>
            </a:r>
          </a:p>
          <a:p>
            <a:r>
              <a:rPr lang="en-US" dirty="0"/>
              <a:t>4. User choose graphic 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4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Tasks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-13797295" y="1118774"/>
            <a:ext cx="2697403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Sprints: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62663"/>
              </p:ext>
            </p:extLst>
          </p:nvPr>
        </p:nvGraphicFramePr>
        <p:xfrm>
          <a:off x="2236830" y="1735726"/>
          <a:ext cx="8032772" cy="5100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5753">
                  <a:extLst>
                    <a:ext uri="{9D8B030D-6E8A-4147-A177-3AD203B41FA5}">
                      <a16:colId xmlns:a16="http://schemas.microsoft.com/office/drawing/2014/main" val="3154414089"/>
                    </a:ext>
                  </a:extLst>
                </a:gridCol>
                <a:gridCol w="571036">
                  <a:extLst>
                    <a:ext uri="{9D8B030D-6E8A-4147-A177-3AD203B41FA5}">
                      <a16:colId xmlns:a16="http://schemas.microsoft.com/office/drawing/2014/main" val="3261103776"/>
                    </a:ext>
                  </a:extLst>
                </a:gridCol>
                <a:gridCol w="1366434">
                  <a:extLst>
                    <a:ext uri="{9D8B030D-6E8A-4147-A177-3AD203B41FA5}">
                      <a16:colId xmlns:a16="http://schemas.microsoft.com/office/drawing/2014/main" val="2920495208"/>
                    </a:ext>
                  </a:extLst>
                </a:gridCol>
                <a:gridCol w="956730">
                  <a:extLst>
                    <a:ext uri="{9D8B030D-6E8A-4147-A177-3AD203B41FA5}">
                      <a16:colId xmlns:a16="http://schemas.microsoft.com/office/drawing/2014/main" val="44516619"/>
                    </a:ext>
                  </a:extLst>
                </a:gridCol>
                <a:gridCol w="1526263">
                  <a:extLst>
                    <a:ext uri="{9D8B030D-6E8A-4147-A177-3AD203B41FA5}">
                      <a16:colId xmlns:a16="http://schemas.microsoft.com/office/drawing/2014/main" val="1801909682"/>
                    </a:ext>
                  </a:extLst>
                </a:gridCol>
                <a:gridCol w="920710">
                  <a:extLst>
                    <a:ext uri="{9D8B030D-6E8A-4147-A177-3AD203B41FA5}">
                      <a16:colId xmlns:a16="http://schemas.microsoft.com/office/drawing/2014/main" val="4104040892"/>
                    </a:ext>
                  </a:extLst>
                </a:gridCol>
                <a:gridCol w="1276388">
                  <a:extLst>
                    <a:ext uri="{9D8B030D-6E8A-4147-A177-3AD203B41FA5}">
                      <a16:colId xmlns:a16="http://schemas.microsoft.com/office/drawing/2014/main" val="67773144"/>
                    </a:ext>
                  </a:extLst>
                </a:gridCol>
                <a:gridCol w="909458">
                  <a:extLst>
                    <a:ext uri="{9D8B030D-6E8A-4147-A177-3AD203B41FA5}">
                      <a16:colId xmlns:a16="http://schemas.microsoft.com/office/drawing/2014/main" val="1210070934"/>
                    </a:ext>
                  </a:extLst>
                </a:gridCol>
              </a:tblGrid>
              <a:tr h="8302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S.No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Story index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 introduced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 considered for implementation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Date completed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Developer responsible for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Current Status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2198960031"/>
                  </a:ext>
                </a:extLst>
              </a:tr>
              <a:tr h="9697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1,2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Develop GUI for block view moving agent one step or a fix number of steps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Weikang Wang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2729510976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algorithm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Ying Jiang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977527628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algorithm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WeiKang Wang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1820780192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1,2,3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Integrates GUI and algorithm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Ying Jiang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1128378578"/>
                  </a:ext>
                </a:extLst>
              </a:tr>
              <a:tr h="690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1,2,3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GUI and algorithm code after integration.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Ying Jiang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3701543986"/>
                  </a:ext>
                </a:extLst>
              </a:tr>
              <a:tr h="551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 up database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2/10/2017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Dezheng</a:t>
                      </a:r>
                      <a:r>
                        <a:rPr lang="en-US" sz="1200" dirty="0">
                          <a:effectLst/>
                        </a:rPr>
                        <a:t> Wang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 Progress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1444267879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 GUI for graph view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Dezheng</a:t>
                      </a:r>
                      <a:r>
                        <a:rPr lang="en-US" sz="1200" dirty="0">
                          <a:effectLst/>
                        </a:rPr>
                        <a:t> Wang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Progress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3684602173"/>
                  </a:ext>
                </a:extLst>
              </a:tr>
              <a:tr h="411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 GUI for graph view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2/10/2017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WeiKang Wang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 Progress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5643" marR="35643" marT="0" marB="0"/>
                </a:tc>
                <a:extLst>
                  <a:ext uri="{0D108BD9-81ED-4DB2-BD59-A6C34878D82A}">
                    <a16:rowId xmlns:a16="http://schemas.microsoft.com/office/drawing/2014/main" val="2254297525"/>
                  </a:ext>
                </a:extLst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-20238705" y="1397172"/>
            <a:ext cx="3463440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Sprints: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480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300</Words>
  <Application>Microsoft Office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DengXian</vt:lpstr>
      <vt:lpstr>Arial</vt:lpstr>
      <vt:lpstr>Calibri</vt:lpstr>
      <vt:lpstr>Gill Sans MT</vt:lpstr>
      <vt:lpstr>Times New Roman</vt:lpstr>
      <vt:lpstr>Gallery</vt:lpstr>
      <vt:lpstr>Visualize Multi-Agent Patrolling</vt:lpstr>
      <vt:lpstr>Summary of the feedback</vt:lpstr>
      <vt:lpstr>A plan of action</vt:lpstr>
      <vt:lpstr>User stories</vt:lpstr>
      <vt:lpstr>Sprint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Multi-Agent Patrolling</dc:title>
  <dc:creator>Ying Jiang</dc:creator>
  <cp:lastModifiedBy>Ying Jiang</cp:lastModifiedBy>
  <cp:revision>7</cp:revision>
  <dcterms:created xsi:type="dcterms:W3CDTF">2017-02-14T03:48:21Z</dcterms:created>
  <dcterms:modified xsi:type="dcterms:W3CDTF">2017-02-14T04:55:11Z</dcterms:modified>
</cp:coreProperties>
</file>