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954" y="3681413"/>
            <a:ext cx="7910514" cy="1655762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dirty="0" smtClean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cap="none" dirty="0"/>
              <a:t>Members of the group: </a:t>
            </a:r>
            <a:r>
              <a:rPr lang="en-US" cap="none" dirty="0" smtClean="0"/>
              <a:t>Dezheng </a:t>
            </a:r>
            <a:r>
              <a:rPr lang="en-US" cap="none" dirty="0"/>
              <a:t>Wang, Weikang Wang and Ying Jiang </a:t>
            </a:r>
            <a:endParaRPr lang="zh-CN" altLang="en-US" cap="none" dirty="0" smtClean="0"/>
          </a:p>
          <a:p>
            <a:pPr algn="just"/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cap="none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DIVISION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Weikang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Front-end.</a:t>
            </a:r>
            <a:endParaRPr lang="zh-CN" altLang="en-US" dirty="0" smtClean="0"/>
          </a:p>
          <a:p>
            <a:r>
              <a:rPr lang="en-US" altLang="zh-CN" dirty="0" smtClean="0"/>
              <a:t>Ying: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Backend, including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patrolling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maintenance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database.</a:t>
            </a:r>
            <a:endParaRPr lang="zh-CN" altLang="en-US" dirty="0" smtClean="0"/>
          </a:p>
          <a:p>
            <a:r>
              <a:rPr lang="en-US" altLang="zh-CN" dirty="0" smtClean="0"/>
              <a:t>Dezheng: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ront-end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backend;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Server; 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Front-end.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0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Weikang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Code, HTML, CSS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</a:t>
            </a:r>
            <a:endParaRPr lang="zh-CN" altLang="en-US" dirty="0" smtClean="0"/>
          </a:p>
          <a:p>
            <a:r>
              <a:rPr lang="en-US" altLang="zh-CN" dirty="0" smtClean="0"/>
              <a:t>Ying:</a:t>
            </a:r>
            <a:r>
              <a:rPr lang="zh-CN" altLang="en-US" dirty="0" smtClean="0"/>
              <a:t> </a:t>
            </a:r>
            <a:r>
              <a:rPr lang="en-US" dirty="0"/>
              <a:t>Visual Studio , MySQL ,Postman, </a:t>
            </a:r>
            <a:r>
              <a:rPr lang="en-US" dirty="0" err="1" smtClean="0"/>
              <a:t>Node</a:t>
            </a:r>
            <a:r>
              <a:rPr lang="en-US" altLang="zh-CN" dirty="0" err="1" smtClean="0"/>
              <a:t>.js</a:t>
            </a:r>
            <a:endParaRPr lang="zh-CN" altLang="en-US" dirty="0" smtClean="0"/>
          </a:p>
          <a:p>
            <a:r>
              <a:rPr lang="en-US" altLang="zh-CN" dirty="0" err="1" smtClean="0"/>
              <a:t>Dezheng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/>
              <a:t>Visual Studio Code, MySQL ,Postman, </a:t>
            </a:r>
            <a:r>
              <a:rPr lang="en-US" dirty="0" err="1" smtClean="0"/>
              <a:t>Node</a:t>
            </a:r>
            <a:r>
              <a:rPr lang="en-US" altLang="zh-CN" dirty="0" err="1" smtClean="0"/>
              <a:t>.js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/>
              <a:t>HTML, CSS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size </a:t>
            </a:r>
            <a:r>
              <a:rPr lang="en-US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environment </a:t>
            </a:r>
            <a:endParaRPr lang="zh-CN" altLang="en-US" dirty="0" smtClean="0"/>
          </a:p>
          <a:p>
            <a:r>
              <a:rPr lang="en-US" dirty="0"/>
              <a:t>Initialize number of regions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Configure each region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Give certain agent positions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Give </a:t>
            </a:r>
            <a:r>
              <a:rPr lang="en-US" dirty="0"/>
              <a:t>random agent positions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Execute the algorithm by one step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565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Enter fixed number of steps to execute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Execute the algorithm by fixed number of  steps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Choose block view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Choose graphical view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Switch between two views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Search the information of a run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Delete a run</a:t>
            </a:r>
            <a:r>
              <a:rPr lang="en-US" dirty="0"/>
              <a:t> 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GUI portion for initialing the environment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Test the initialing environment code for users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/>
              <a:t>Develop GUI portion for </a:t>
            </a:r>
            <a:r>
              <a:rPr lang="en-US"/>
              <a:t>choosing </a:t>
            </a:r>
            <a:r>
              <a:rPr lang="en-US" altLang="zh-CN" smtClean="0"/>
              <a:t>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32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</TotalTime>
  <Words>190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</vt:lpstr>
      <vt:lpstr>Trebuchet MS</vt:lpstr>
      <vt:lpstr>Tw Cen MT</vt:lpstr>
      <vt:lpstr>宋体</vt:lpstr>
      <vt:lpstr>Arial</vt:lpstr>
      <vt:lpstr>Circuit</vt:lpstr>
      <vt:lpstr>Developing a Tool to Visualize Multi-Agent Patrolling </vt:lpstr>
      <vt:lpstr>DIVISION OF PROJECT</vt:lpstr>
      <vt:lpstr>Tools and technologies</vt:lpstr>
      <vt:lpstr>User Stories</vt:lpstr>
      <vt:lpstr>continued</vt:lpstr>
      <vt:lpstr>Sprints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</dc:title>
  <dc:creator>Wang Dezheng</dc:creator>
  <cp:lastModifiedBy>Wang Dezheng</cp:lastModifiedBy>
  <cp:revision>6</cp:revision>
  <dcterms:created xsi:type="dcterms:W3CDTF">2017-01-31T17:52:45Z</dcterms:created>
  <dcterms:modified xsi:type="dcterms:W3CDTF">2017-01-31T19:03:06Z</dcterms:modified>
</cp:coreProperties>
</file>