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63" r:id="rId3"/>
    <p:sldId id="508" r:id="rId4"/>
    <p:sldId id="507" r:id="rId5"/>
    <p:sldId id="509" r:id="rId6"/>
    <p:sldId id="513" r:id="rId7"/>
    <p:sldId id="516" r:id="rId8"/>
    <p:sldId id="517" r:id="rId9"/>
    <p:sldId id="518" r:id="rId10"/>
    <p:sldId id="519" r:id="rId11"/>
    <p:sldId id="521" r:id="rId12"/>
    <p:sldId id="520" r:id="rId13"/>
    <p:sldId id="514" r:id="rId14"/>
    <p:sldId id="515" r:id="rId15"/>
    <p:sldId id="511" r:id="rId16"/>
    <p:sldId id="510" r:id="rId17"/>
    <p:sldId id="512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E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1892" autoAdjust="0"/>
  </p:normalViewPr>
  <p:slideViewPr>
    <p:cSldViewPr>
      <p:cViewPr varScale="1">
        <p:scale>
          <a:sx n="72" d="100"/>
          <a:sy n="72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34172E-C9AB-48EC-8282-BD2ACB00450D}" type="datetimeFigureOut">
              <a:rPr lang="ko-KR" altLang="en-US"/>
              <a:pPr>
                <a:defRPr/>
              </a:pPr>
              <a:t>2014-05-27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41A386-0EC7-4AF1-B323-2C25B72784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142875" y="3362325"/>
            <a:ext cx="8858250" cy="335756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D:\My Documents\document\학교마크\emblem_colo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1538288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6929486" cy="1470025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72560" cy="307183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4E6D-B270-417A-A2EF-995382B826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34CA0-C1C9-497C-A602-5A3298CAE9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7"/>
          <p:cNvCxnSpPr/>
          <p:nvPr userDrawn="1"/>
        </p:nvCxnSpPr>
        <p:spPr>
          <a:xfrm rot="10800000" flipH="1">
            <a:off x="0" y="8286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72560" cy="642942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91E3-A2A4-48FC-B93B-1048827515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 rot="10800000" flipH="1">
            <a:off x="714375" y="4429125"/>
            <a:ext cx="7772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F370-9032-4AD7-9D6E-44E7A5C32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91C1-ECC4-4BA8-B0A3-0B14713BB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69B2-5A16-4B92-BE9A-E28BABE5A1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A330-4051-4355-9B22-A663A738A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9A5FD-E43D-4882-B95F-FBF4E6E391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3885-0822-490B-AFD8-FD6AA5C5B4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315CB5-C1CF-4179-82BC-59815976AD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50" y="1714500"/>
            <a:ext cx="6929438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3D Map Viewer</a:t>
            </a:r>
            <a:endParaRPr lang="ko-KR" altLang="en-US" dirty="0"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50" y="3500438"/>
            <a:ext cx="8572500" cy="3071812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dirty="0" smtClean="0"/>
              <a:t>2014. 5. 27.</a:t>
            </a:r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r>
              <a:rPr lang="ko-KR" altLang="en-US" sz="2800" dirty="0" smtClean="0"/>
              <a:t>국민대학교 컴퓨터공학부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Capstone Design 11</a:t>
            </a:r>
            <a:r>
              <a:rPr lang="ko-KR" altLang="en-US" sz="2800" dirty="0" smtClean="0"/>
              <a:t>조</a:t>
            </a:r>
            <a:r>
              <a:rPr lang="en-US" altLang="ko-KR" sz="2800" dirty="0" smtClean="0"/>
              <a:t> – Land Mark</a:t>
            </a:r>
            <a:endParaRPr lang="ko-KR" altLang="en-US" sz="2000" dirty="0"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92280" y="1628800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Rendering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ko-KR" sz="2000" dirty="0" err="1" smtClean="0"/>
              <a:t>메시의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값을 이용해서 </a:t>
            </a:r>
            <a:r>
              <a:rPr lang="en-US" altLang="ko-KR" sz="2000" dirty="0"/>
              <a:t>3</a:t>
            </a:r>
            <a:r>
              <a:rPr lang="ko-KR" altLang="ko-KR" sz="2000" dirty="0"/>
              <a:t>차원으로 가시화하는 </a:t>
            </a:r>
            <a:r>
              <a:rPr lang="ko-KR" altLang="ko-KR" sz="2000" dirty="0" smtClean="0"/>
              <a:t>단</a:t>
            </a:r>
            <a:r>
              <a:rPr lang="ko-KR" altLang="en-US" sz="2000" dirty="0" smtClean="0"/>
              <a:t>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메시의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Pixel </a:t>
            </a:r>
            <a:r>
              <a:rPr lang="ko-KR" altLang="en-US" sz="2000" dirty="0"/>
              <a:t>값을 이용하여 고도데이터의 </a:t>
            </a:r>
            <a:r>
              <a:rPr lang="ko-KR" altLang="en-US" sz="2000" dirty="0" err="1"/>
              <a:t>고도값을</a:t>
            </a:r>
            <a:r>
              <a:rPr lang="ko-KR" altLang="en-US" sz="2000" dirty="0"/>
              <a:t> 얻어낼 수 있으며</a:t>
            </a:r>
            <a:r>
              <a:rPr lang="en-US" altLang="ko-KR" sz="2000" dirty="0"/>
              <a:t>, Mapping</a:t>
            </a:r>
            <a:r>
              <a:rPr lang="ko-KR" altLang="en-US" sz="2000" dirty="0"/>
              <a:t>을 통해 이미지를 표현</a:t>
            </a: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539830" y="4567787"/>
            <a:ext cx="358356" cy="433014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/>
          <p:nvPr/>
        </p:nvPicPr>
        <p:blipFill rotWithShape="1">
          <a:blip r:embed="rId2"/>
          <a:srcRect l="2193" t="31504" r="2709" b="2387"/>
          <a:stretch/>
        </p:blipFill>
        <p:spPr>
          <a:xfrm>
            <a:off x="867443" y="3577316"/>
            <a:ext cx="3380521" cy="2413957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3"/>
          <a:srcRect l="2388" t="36112" r="3003" b="1836"/>
          <a:stretch/>
        </p:blipFill>
        <p:spPr>
          <a:xfrm>
            <a:off x="5220072" y="3534252"/>
            <a:ext cx="3363645" cy="24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Camera Event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Quad Tree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의 위치가 변경될 때마다 현재의 위치를 갱신하며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변경된 위치가 현재 지역을 벗어난 경우 고도데이터를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갱신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ko-KR" sz="2000" dirty="0" smtClean="0"/>
              <a:t>이러한 </a:t>
            </a:r>
            <a:r>
              <a:rPr lang="ko-KR" altLang="ko-KR" sz="2000" dirty="0"/>
              <a:t>형태의 </a:t>
            </a:r>
            <a:r>
              <a:rPr lang="en-US" altLang="ko-KR" sz="2000" dirty="0" err="1"/>
              <a:t>Mipmap</a:t>
            </a:r>
            <a:r>
              <a:rPr lang="ko-KR" altLang="ko-KR" sz="2000" dirty="0"/>
              <a:t>의 경우 사용자가 지도를 </a:t>
            </a:r>
            <a:r>
              <a:rPr lang="en-US" altLang="ko-KR" sz="2000" dirty="0"/>
              <a:t>Zoom-in/out</a:t>
            </a:r>
            <a:r>
              <a:rPr lang="ko-KR" altLang="ko-KR" sz="2000" dirty="0"/>
              <a:t>을 </a:t>
            </a:r>
            <a:r>
              <a:rPr lang="ko-KR" altLang="ko-KR" sz="2000" dirty="0" smtClean="0"/>
              <a:t>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ko-KR" sz="2000" dirty="0" smtClean="0"/>
              <a:t> </a:t>
            </a:r>
            <a:r>
              <a:rPr lang="ko-KR" altLang="ko-KR" sz="2000" spc="-150" dirty="0"/>
              <a:t>경우</a:t>
            </a:r>
            <a:r>
              <a:rPr lang="en-US" altLang="ko-KR" sz="2000" spc="-150" dirty="0"/>
              <a:t>, </a:t>
            </a:r>
            <a:r>
              <a:rPr lang="ko-KR" altLang="ko-KR" sz="2000" spc="-150" dirty="0"/>
              <a:t>지도가 사용자로부터 떨어진 거리에 따라 자동으로 </a:t>
            </a:r>
            <a:r>
              <a:rPr lang="en-US" altLang="ko-KR" sz="2000" spc="-150" dirty="0"/>
              <a:t>Map </a:t>
            </a:r>
            <a:r>
              <a:rPr lang="en-US" altLang="ko-KR" sz="2000" spc="-150" dirty="0" smtClean="0"/>
              <a:t>Level</a:t>
            </a:r>
            <a:r>
              <a:rPr lang="ko-KR" altLang="ko-KR" sz="2000" spc="-150" dirty="0" smtClean="0"/>
              <a:t>을</a:t>
            </a:r>
            <a:r>
              <a:rPr lang="en-US" altLang="ko-KR" sz="2000" spc="-150" dirty="0" smtClean="0"/>
              <a:t> </a:t>
            </a:r>
            <a:r>
              <a:rPr lang="ko-KR" altLang="ko-KR" sz="2000" spc="-150" dirty="0" smtClean="0"/>
              <a:t>전환</a:t>
            </a:r>
            <a:endParaRPr lang="en-US" altLang="ko-KR" i="1" spc="-150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336716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06" y="3280860"/>
            <a:ext cx="3347626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Class Diagram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" y="1000125"/>
            <a:ext cx="8373711" cy="528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5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현실적 제한 요소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Quad Tree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간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Crack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현상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Quad Tree </a:t>
            </a:r>
            <a:r>
              <a:rPr lang="ko-KR" altLang="ko-KR" sz="1600" dirty="0"/>
              <a:t>간의 </a:t>
            </a:r>
            <a:r>
              <a:rPr lang="en-US" altLang="ko-KR" sz="1600" dirty="0"/>
              <a:t>Crack</a:t>
            </a:r>
            <a:r>
              <a:rPr lang="ko-KR" altLang="ko-KR" sz="1600" dirty="0"/>
              <a:t>현상을 해결하는 부분이 빠져 있는 </a:t>
            </a:r>
            <a:r>
              <a:rPr lang="ko-KR" altLang="ko-KR" sz="1600" dirty="0" smtClean="0"/>
              <a:t>상황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Quad Tree </a:t>
            </a:r>
            <a:r>
              <a:rPr lang="ko-KR" altLang="en-US" sz="1600" dirty="0" smtClean="0"/>
              <a:t>간의 경계 부분에서 </a:t>
            </a:r>
            <a:r>
              <a:rPr lang="en-US" altLang="ko-KR" sz="1600" dirty="0" smtClean="0"/>
              <a:t>Crack </a:t>
            </a:r>
            <a:r>
              <a:rPr lang="ko-KR" altLang="en-US" sz="1600" dirty="0" smtClean="0"/>
              <a:t>현상이 발생할 가능성이 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58" y="2842075"/>
            <a:ext cx="2555859" cy="262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000" y="2842075"/>
            <a:ext cx="2704466" cy="27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현실적 제한 요소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경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위도 정보의 부재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1600" dirty="0"/>
              <a:t>프로젝트는 </a:t>
            </a:r>
            <a:r>
              <a:rPr lang="en-US" altLang="ko-KR" sz="1600" dirty="0"/>
              <a:t>PNG </a:t>
            </a:r>
            <a:r>
              <a:rPr lang="ko-KR" altLang="ko-KR" sz="1600" dirty="0"/>
              <a:t>파일을 사용해서 </a:t>
            </a:r>
            <a:r>
              <a:rPr lang="en-US" altLang="ko-KR" sz="1600" dirty="0"/>
              <a:t>3</a:t>
            </a:r>
            <a:r>
              <a:rPr lang="ko-KR" altLang="ko-KR" sz="1600" dirty="0"/>
              <a:t>차원 지형정보를 제공하기 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해당 좌표의 경</a:t>
            </a:r>
            <a:r>
              <a:rPr lang="en-US" altLang="ko-KR" sz="1600" dirty="0"/>
              <a:t>, </a:t>
            </a:r>
            <a:r>
              <a:rPr lang="ko-KR" altLang="ko-KR" sz="1600" dirty="0"/>
              <a:t>위도 좌표에 대한 정보가 </a:t>
            </a:r>
            <a:r>
              <a:rPr lang="ko-KR" altLang="ko-KR" sz="1600" dirty="0" smtClean="0"/>
              <a:t>존재</a:t>
            </a:r>
            <a:r>
              <a:rPr lang="ko-KR" altLang="en-US" sz="1600" dirty="0" smtClean="0"/>
              <a:t>하지 않음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TIFF </a:t>
            </a:r>
            <a:r>
              <a:rPr lang="ko-KR" altLang="ko-KR" sz="1600" dirty="0"/>
              <a:t>파일을 이용하여 해결할 수 있으며</a:t>
            </a:r>
            <a:r>
              <a:rPr lang="en-US" altLang="ko-KR" sz="1600" dirty="0"/>
              <a:t>, TIFF </a:t>
            </a:r>
            <a:r>
              <a:rPr lang="ko-KR" altLang="ko-KR" sz="1600" dirty="0"/>
              <a:t>형태의 파일 내부에 경</a:t>
            </a:r>
            <a:r>
              <a:rPr lang="en-US" altLang="ko-KR" sz="1600" dirty="0"/>
              <a:t>, </a:t>
            </a:r>
            <a:r>
              <a:rPr lang="ko-KR" altLang="ko-KR" sz="1600" dirty="0"/>
              <a:t>위도의 값을 삽입하여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GeoTIFF</a:t>
            </a:r>
            <a:r>
              <a:rPr lang="en-US" altLang="ko-KR" sz="1600" dirty="0"/>
              <a:t>), </a:t>
            </a:r>
            <a:r>
              <a:rPr lang="ko-KR" altLang="ko-KR" sz="1600" dirty="0"/>
              <a:t>클라이언트가 </a:t>
            </a:r>
            <a:r>
              <a:rPr lang="en-US" altLang="ko-KR" sz="1600" dirty="0"/>
              <a:t>TIFF </a:t>
            </a:r>
            <a:r>
              <a:rPr lang="ko-KR" altLang="ko-KR" sz="1600" dirty="0"/>
              <a:t>파일 내부에 있는 경</a:t>
            </a:r>
            <a:r>
              <a:rPr lang="en-US" altLang="ko-KR" sz="1600" dirty="0"/>
              <a:t>, </a:t>
            </a:r>
            <a:r>
              <a:rPr lang="ko-KR" altLang="ko-KR" sz="1600" dirty="0"/>
              <a:t>위도 값을 통해 사용자의 카메라 위치에 대한 </a:t>
            </a:r>
            <a:r>
              <a:rPr lang="ko-KR" altLang="ko-KR" sz="1600" dirty="0" smtClean="0"/>
              <a:t>좌표를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파악</a:t>
            </a: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평 가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기대효과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Tomcat</a:t>
            </a:r>
            <a:r>
              <a:rPr lang="ko-KR" altLang="ko-KR" sz="1600" dirty="0"/>
              <a:t>을 이용하여 누구나 손쉽게 서버를 열 수 있으며</a:t>
            </a:r>
            <a:r>
              <a:rPr lang="en-US" altLang="ko-KR" sz="1600" dirty="0"/>
              <a:t>, </a:t>
            </a:r>
            <a:r>
              <a:rPr lang="ko-KR" altLang="ko-KR" sz="1600" dirty="0"/>
              <a:t>고도데이터</a:t>
            </a:r>
            <a:r>
              <a:rPr lang="en-US" altLang="ko-KR" sz="1600" dirty="0"/>
              <a:t>(Gray Image)</a:t>
            </a:r>
            <a:r>
              <a:rPr lang="ko-KR" altLang="ko-KR" sz="1600" dirty="0"/>
              <a:t>와 위성사진을 이용하여 </a:t>
            </a:r>
            <a:r>
              <a:rPr lang="en-US" altLang="ko-KR" sz="1600" dirty="0"/>
              <a:t>3</a:t>
            </a:r>
            <a:r>
              <a:rPr lang="ko-KR" altLang="ko-KR" sz="1600" dirty="0"/>
              <a:t>차원 지형정보를 서비스할 수 있다</a:t>
            </a:r>
            <a:r>
              <a:rPr lang="en-US" altLang="ko-KR" sz="1600" dirty="0"/>
              <a:t>. </a:t>
            </a:r>
            <a:r>
              <a:rPr lang="ko-KR" altLang="ko-KR" sz="1600" dirty="0"/>
              <a:t>고도데이터와 위성사진의 경우 인터넷을 통해 </a:t>
            </a:r>
            <a:r>
              <a:rPr lang="en-US" altLang="ko-KR" sz="1600" dirty="0" err="1"/>
              <a:t>OpenGIS</a:t>
            </a:r>
            <a:r>
              <a:rPr lang="ko-KR" altLang="ko-KR" sz="1600" dirty="0"/>
              <a:t>를 다운로드 받아서 이를 활용하는 것이 </a:t>
            </a:r>
            <a:r>
              <a:rPr lang="ko-KR" altLang="ko-KR" sz="1600" dirty="0" smtClean="0"/>
              <a:t>가능하다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23" y="2707736"/>
            <a:ext cx="5586953" cy="3578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7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3D Map Viewer </a:t>
            </a:r>
            <a:r>
              <a:rPr lang="ko-KR" altLang="en-US" dirty="0" smtClean="0">
                <a:cs typeface="+mj-cs"/>
              </a:rPr>
              <a:t>소개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사용가능성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1600" dirty="0"/>
              <a:t>프로젝트에서는</a:t>
            </a:r>
            <a:r>
              <a:rPr lang="en-US" altLang="ko-KR" sz="1600" dirty="0"/>
              <a:t> Tomcat</a:t>
            </a:r>
            <a:r>
              <a:rPr lang="ko-KR" altLang="ko-KR" sz="1600" dirty="0"/>
              <a:t>을 이용해서 서버를 구축했지만</a:t>
            </a:r>
            <a:r>
              <a:rPr lang="en-US" altLang="ko-KR" sz="1600" dirty="0"/>
              <a:t>, URL</a:t>
            </a:r>
            <a:r>
              <a:rPr lang="ko-KR" altLang="ko-KR" sz="1600" dirty="0"/>
              <a:t>을 통해서 </a:t>
            </a:r>
            <a:r>
              <a:rPr lang="ko-KR" altLang="ko-KR" sz="1600" dirty="0" smtClean="0"/>
              <a:t>다운로드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</a:t>
            </a:r>
            <a:r>
              <a:rPr lang="ko-KR" altLang="ko-KR" sz="1600" dirty="0" smtClean="0"/>
              <a:t>하는 </a:t>
            </a:r>
            <a:r>
              <a:rPr lang="ko-KR" altLang="ko-KR" sz="1600" dirty="0"/>
              <a:t>방식이기 때문에</a:t>
            </a:r>
            <a:r>
              <a:rPr lang="en-US" altLang="ko-KR" sz="1600" dirty="0"/>
              <a:t>, URL</a:t>
            </a:r>
            <a:r>
              <a:rPr lang="ko-KR" altLang="ko-KR" sz="1600" dirty="0"/>
              <a:t>이 </a:t>
            </a:r>
            <a:r>
              <a:rPr lang="en-US" altLang="ko-KR" sz="1600" dirty="0"/>
              <a:t>DIRECTORY</a:t>
            </a:r>
            <a:r>
              <a:rPr lang="ko-KR" altLang="ko-KR" sz="1600" dirty="0"/>
              <a:t>와 같은 계층적 구조로 이루어져 있다면</a:t>
            </a:r>
            <a:r>
              <a:rPr lang="en-US" altLang="ko-KR" sz="1600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ko-KR" sz="1600" dirty="0" smtClean="0"/>
              <a:t>어디에서든지 </a:t>
            </a:r>
            <a:r>
              <a:rPr lang="ko-KR" altLang="ko-KR" sz="1600" dirty="0"/>
              <a:t>사용 </a:t>
            </a:r>
            <a:r>
              <a:rPr lang="ko-KR" altLang="ko-KR" sz="1600" dirty="0" smtClean="0"/>
              <a:t>가능하다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1600" dirty="0"/>
              <a:t>단순히 세계지도 뿐 아니라</a:t>
            </a:r>
            <a:r>
              <a:rPr lang="en-US" altLang="ko-KR" sz="1600" dirty="0"/>
              <a:t>, </a:t>
            </a:r>
            <a:r>
              <a:rPr lang="ko-KR" altLang="ko-KR" sz="1600" dirty="0"/>
              <a:t>자신이 직접 고도데이터와 </a:t>
            </a:r>
            <a:r>
              <a:rPr lang="ko-KR" altLang="ko-KR" sz="1600" dirty="0" err="1"/>
              <a:t>매핑할</a:t>
            </a:r>
            <a:r>
              <a:rPr lang="ko-KR" altLang="ko-KR" sz="1600" dirty="0"/>
              <a:t> 이미지를 제작하여 지형을 만들 수 있다</a:t>
            </a:r>
            <a:r>
              <a:rPr lang="en-US" altLang="ko-KR" sz="1600" dirty="0"/>
              <a:t>. </a:t>
            </a:r>
            <a:r>
              <a:rPr lang="ko-KR" altLang="ko-KR" sz="1600" dirty="0"/>
              <a:t>실제로 다른 사람들과 함께 게임에 사용될 지형을 </a:t>
            </a:r>
            <a:r>
              <a:rPr lang="ko-KR" altLang="ko-KR" sz="1600" dirty="0" smtClean="0"/>
              <a:t>직접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</a:t>
            </a:r>
            <a:r>
              <a:rPr lang="ko-KR" altLang="ko-KR" sz="1600" dirty="0" smtClean="0"/>
              <a:t>만들어서 </a:t>
            </a:r>
            <a:r>
              <a:rPr lang="ko-KR" altLang="ko-KR" sz="1600" dirty="0"/>
              <a:t>다른 사람과 공유하는 것이 </a:t>
            </a:r>
            <a:r>
              <a:rPr lang="ko-KR" altLang="ko-KR" sz="1600" dirty="0" smtClean="0"/>
              <a:t>가능</a:t>
            </a:r>
            <a:r>
              <a:rPr lang="ko-KR" altLang="en-US" sz="1600" dirty="0" smtClean="0"/>
              <a:t>하</a:t>
            </a:r>
            <a:r>
              <a:rPr lang="ko-KR" altLang="ko-KR" sz="1600" dirty="0" smtClean="0"/>
              <a:t>다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Q&amp;A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20734989">
            <a:off x="1348489" y="2742291"/>
            <a:ext cx="64470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you~!</a:t>
            </a:r>
            <a:endParaRPr lang="en-US" altLang="ko-KR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6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프로그램 소개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4093" y="1000124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고도데이터와 위성 영상을 이용해서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차원으로 가시화하는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Map Viewer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프로그램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rcRect l="4632" t="26647" r="4286" b="7205"/>
          <a:stretch/>
        </p:blipFill>
        <p:spPr>
          <a:xfrm>
            <a:off x="3573181" y="3572096"/>
            <a:ext cx="1738861" cy="1297064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3"/>
          <a:srcRect l="2388" t="36112" r="3003" b="1836"/>
          <a:stretch/>
        </p:blipFill>
        <p:spPr>
          <a:xfrm>
            <a:off x="6752856" y="3429000"/>
            <a:ext cx="2150110" cy="1543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1736831" cy="17368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8" y="4581128"/>
            <a:ext cx="1724092" cy="172409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800000">
            <a:off x="2597358" y="3058318"/>
            <a:ext cx="504056" cy="5049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9800000" flipV="1">
            <a:off x="2593969" y="4992076"/>
            <a:ext cx="504056" cy="5049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780421" y="4076152"/>
            <a:ext cx="504056" cy="5049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시스템 구조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4" y="1231044"/>
            <a:ext cx="7744319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8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추진 배경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국내의 지형 정보 서비스 중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 세계의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차원 가시화를 지원하는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서비스가 존재하지 않음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모바일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기기의 그래픽 성능의 발전이 기존 기기의 성능을 따라잡는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실정이며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하드웨어의 발전으로 다양한 환경에서 </a:t>
            </a:r>
            <a:r>
              <a:rPr lang="ko-KR" alt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모바일을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활용 가능</a:t>
            </a: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95" y="3140968"/>
            <a:ext cx="5124609" cy="3024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cs typeface="+mj-cs"/>
              </a:rPr>
              <a:t>프로그램 실행과정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2816"/>
            <a:ext cx="5933155" cy="39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Quad Tree </a:t>
            </a:r>
            <a:r>
              <a:rPr lang="ko-KR" altLang="en-US" dirty="0" smtClean="0">
                <a:cs typeface="+mj-cs"/>
              </a:rPr>
              <a:t>생성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‘3D Map Viewer’</a:t>
            </a:r>
            <a:r>
              <a:rPr lang="ko-KR" altLang="ko-KR" sz="2000" dirty="0"/>
              <a:t>에서 사용될 </a:t>
            </a:r>
            <a:r>
              <a:rPr lang="en-US" altLang="ko-KR" sz="2000" dirty="0"/>
              <a:t>9</a:t>
            </a:r>
            <a:r>
              <a:rPr lang="ko-KR" altLang="ko-KR" sz="2000" dirty="0"/>
              <a:t>방향의 </a:t>
            </a:r>
            <a:r>
              <a:rPr lang="en-US" altLang="ko-KR" sz="2000" dirty="0"/>
              <a:t>Quad Tree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ko-KR" sz="2000" dirty="0"/>
              <a:t>각 </a:t>
            </a:r>
            <a:r>
              <a:rPr lang="ko-KR" altLang="ko-KR" sz="2000" dirty="0" err="1"/>
              <a:t>방향값이</a:t>
            </a:r>
            <a:r>
              <a:rPr lang="ko-KR" altLang="ko-KR" sz="2000" dirty="0"/>
              <a:t> 지니는 좌표의 값과 </a:t>
            </a:r>
            <a:r>
              <a:rPr lang="en-US" altLang="ko-KR" sz="2000" dirty="0"/>
              <a:t>Quad Tree </a:t>
            </a:r>
            <a:r>
              <a:rPr lang="ko-KR" altLang="ko-KR" sz="2000" dirty="0"/>
              <a:t>내부의 좌표의 값을 더함으로써</a:t>
            </a:r>
            <a:r>
              <a:rPr lang="en-US" altLang="ko-KR" sz="2000" dirty="0"/>
              <a:t>, </a:t>
            </a:r>
            <a:r>
              <a:rPr lang="ko-KR" altLang="ko-KR" sz="2000" dirty="0"/>
              <a:t>해당 </a:t>
            </a:r>
            <a:r>
              <a:rPr lang="en-US" altLang="ko-KR" sz="2000" dirty="0"/>
              <a:t>Pixel</a:t>
            </a:r>
            <a:r>
              <a:rPr lang="ko-KR" altLang="ko-KR" sz="2000" dirty="0"/>
              <a:t>의 위치를 표현한다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l="2025" t="58268" r="46994" b="1546"/>
          <a:stretch/>
        </p:blipFill>
        <p:spPr>
          <a:xfrm>
            <a:off x="2408446" y="2767325"/>
            <a:ext cx="4323794" cy="35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Image Load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방향의 고도데이터와 위성사진을 서버에서 </a:t>
            </a:r>
            <a:r>
              <a:rPr lang="ko-KR" altLang="ko-KR" sz="2000" dirty="0" err="1"/>
              <a:t>다운로드하여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메모리에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ko-KR" sz="2000" dirty="0" smtClean="0"/>
              <a:t>적재하는 단계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ko-KR" sz="2000" dirty="0"/>
              <a:t>파일을 열 수 없을 경우 </a:t>
            </a:r>
            <a:r>
              <a:rPr lang="ko-KR" altLang="ko-KR" sz="2000" dirty="0" smtClean="0"/>
              <a:t>파일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지형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이 </a:t>
            </a:r>
            <a:r>
              <a:rPr lang="ko-KR" altLang="ko-KR" sz="2000" dirty="0"/>
              <a:t>존재하지 않는다고 판단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20"/>
            <a:ext cx="2870811" cy="3626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51" y="2924944"/>
            <a:ext cx="4412164" cy="33340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Frustum Culling </a:t>
            </a:r>
            <a:r>
              <a:rPr lang="ko-KR" altLang="en-US" dirty="0" smtClean="0">
                <a:cs typeface="+mj-cs"/>
              </a:rPr>
              <a:t>적용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현재의 카메라의 위치에서 표현될 수 있는 </a:t>
            </a:r>
            <a:r>
              <a:rPr lang="ko-KR" altLang="ko-KR" sz="2000" dirty="0" err="1"/>
              <a:t>노드를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계산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Frustum </a:t>
            </a:r>
            <a:r>
              <a:rPr lang="en-US" altLang="ko-KR" sz="2000" dirty="0"/>
              <a:t>Culling </a:t>
            </a:r>
            <a:r>
              <a:rPr lang="ko-KR" altLang="ko-KR" sz="2000" dirty="0"/>
              <a:t>함수의 판단 결과에 따라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노드의</a:t>
            </a:r>
            <a:r>
              <a:rPr lang="ko-KR" altLang="ko-KR" sz="2000" dirty="0"/>
              <a:t> 자식 </a:t>
            </a:r>
            <a:r>
              <a:rPr lang="ko-KR" altLang="ko-KR" sz="2000" dirty="0" err="1"/>
              <a:t>노드가</a:t>
            </a:r>
            <a:r>
              <a:rPr lang="ko-KR" altLang="ko-KR" sz="2000" dirty="0"/>
              <a:t> </a:t>
            </a:r>
            <a:r>
              <a:rPr lang="ko-KR" altLang="ko-KR" sz="2000" dirty="0" err="1"/>
              <a:t>경계구</a:t>
            </a:r>
            <a:r>
              <a:rPr lang="ko-KR" altLang="ko-KR" sz="2000" dirty="0"/>
              <a:t> 안에 포함되는가를 판단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cs typeface="+mj-cs"/>
              </a:rPr>
              <a:t>Level Of Detail </a:t>
            </a:r>
            <a:r>
              <a:rPr lang="ko-KR" altLang="en-US" dirty="0" smtClean="0">
                <a:cs typeface="+mj-cs"/>
              </a:rPr>
              <a:t>적용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9</a:t>
            </a:r>
            <a:r>
              <a:rPr lang="ko-KR" altLang="ko-KR" sz="2000" dirty="0"/>
              <a:t>개의 </a:t>
            </a:r>
            <a:r>
              <a:rPr lang="en-US" altLang="ko-KR" sz="2000" dirty="0"/>
              <a:t>Quad Tree </a:t>
            </a:r>
            <a:r>
              <a:rPr lang="ko-KR" altLang="ko-KR" sz="2000" dirty="0"/>
              <a:t>중</a:t>
            </a:r>
            <a:r>
              <a:rPr lang="en-US" altLang="ko-KR" sz="2000" dirty="0"/>
              <a:t>, </a:t>
            </a:r>
            <a:r>
              <a:rPr lang="ko-KR" altLang="ko-KR" sz="2000" dirty="0"/>
              <a:t>고도데이터가 존재하는 방향에 대해서 실제 출력될 </a:t>
            </a:r>
            <a:r>
              <a:rPr lang="ko-KR" altLang="ko-KR" sz="2000" dirty="0" err="1"/>
              <a:t>메시의</a:t>
            </a:r>
            <a:r>
              <a:rPr lang="ko-KR" altLang="ko-KR" sz="2000" dirty="0"/>
              <a:t> 정보를 </a:t>
            </a:r>
            <a:r>
              <a:rPr lang="ko-KR" altLang="ko-KR" sz="2000" dirty="0" smtClean="0"/>
              <a:t>계</a:t>
            </a:r>
            <a:r>
              <a:rPr lang="ko-KR" altLang="en-US" sz="2000" dirty="0" smtClean="0"/>
              <a:t>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‘In Visible’ </a:t>
            </a:r>
            <a:r>
              <a:rPr lang="ko-KR" altLang="en-US" sz="2000" dirty="0" smtClean="0"/>
              <a:t>값에 따라 </a:t>
            </a:r>
            <a:r>
              <a:rPr lang="en-US" altLang="ko-KR" sz="2000" dirty="0" smtClean="0"/>
              <a:t>Detail</a:t>
            </a:r>
            <a:r>
              <a:rPr lang="ko-KR" altLang="en-US" sz="2000" dirty="0" smtClean="0"/>
              <a:t>을 다르게 설정</a:t>
            </a: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1"/>
            <a:endParaRPr lang="en-US" altLang="ko-KR" i="1" dirty="0" smtClean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 dirty="0"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190" y="5481565"/>
            <a:ext cx="187220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5"/>
            <a:ext cx="4885421" cy="3334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5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알고리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알고리즘</Template>
  <TotalTime>12260</TotalTime>
  <Words>469</Words>
  <Application>Microsoft Office PowerPoint</Application>
  <PresentationFormat>화면 슬라이드 쇼(4:3)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Verdana</vt:lpstr>
      <vt:lpstr>알고리즘</vt:lpstr>
      <vt:lpstr>3D Map Viewer</vt:lpstr>
      <vt:lpstr>프로그램 소개</vt:lpstr>
      <vt:lpstr>시스템 구조</vt:lpstr>
      <vt:lpstr>추진 배경</vt:lpstr>
      <vt:lpstr>프로그램 실행과정</vt:lpstr>
      <vt:lpstr>Quad Tree 생성</vt:lpstr>
      <vt:lpstr>Image Load</vt:lpstr>
      <vt:lpstr>Frustum Culling 적용</vt:lpstr>
      <vt:lpstr>Level Of Detail 적용</vt:lpstr>
      <vt:lpstr>Rendering</vt:lpstr>
      <vt:lpstr>Camera Event</vt:lpstr>
      <vt:lpstr>Class Diagram</vt:lpstr>
      <vt:lpstr>현실적 제한 요소</vt:lpstr>
      <vt:lpstr>현실적 제한 요소</vt:lpstr>
      <vt:lpstr>평 가</vt:lpstr>
      <vt:lpstr>3D Map Viewer 소개</vt:lpstr>
      <vt:lpstr>Q&amp;A</vt:lpstr>
    </vt:vector>
  </TitlesOfParts>
  <Company>국민대학교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jschoi</dc:creator>
  <cp:lastModifiedBy>알고리즘</cp:lastModifiedBy>
  <cp:revision>649</cp:revision>
  <cp:lastPrinted>2013-06-02T05:15:23Z</cp:lastPrinted>
  <dcterms:created xsi:type="dcterms:W3CDTF">2009-12-02T02:53:53Z</dcterms:created>
  <dcterms:modified xsi:type="dcterms:W3CDTF">2014-05-27T05:39:35Z</dcterms:modified>
</cp:coreProperties>
</file>