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7563485" cy="1068832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450" y="1749237"/>
            <a:ext cx="5672700" cy="3721147"/>
          </a:xfrm>
        </p:spPr>
        <p:txBody>
          <a:bodyPr anchor="b"/>
          <a:lstStyle>
            <a:lvl1pPr algn="ctr">
              <a:defRPr sz="49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450" y="5613885"/>
            <a:ext cx="5672700" cy="2580555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460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745" indent="0" algn="ctr">
              <a:buNone/>
              <a:defRPr sz="1325"/>
            </a:lvl4pPr>
            <a:lvl5pPr marL="1512570" indent="0" algn="ctr">
              <a:buNone/>
              <a:defRPr sz="1325"/>
            </a:lvl5pPr>
            <a:lvl6pPr marL="1891030" indent="0" algn="ctr">
              <a:buNone/>
              <a:defRPr sz="1325"/>
            </a:lvl6pPr>
            <a:lvl7pPr marL="2268855" indent="0" algn="ctr">
              <a:buNone/>
              <a:defRPr sz="1325"/>
            </a:lvl7pPr>
            <a:lvl8pPr marL="2647315" indent="0" algn="ctr">
              <a:buNone/>
              <a:defRPr sz="1325"/>
            </a:lvl8pPr>
            <a:lvl9pPr marL="3025140" indent="0" algn="ctr">
              <a:buNone/>
              <a:defRPr sz="1325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2701" y="569058"/>
            <a:ext cx="1630901" cy="905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998" y="569058"/>
            <a:ext cx="4798159" cy="90579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058" y="2664678"/>
            <a:ext cx="6523605" cy="4446077"/>
          </a:xfrm>
        </p:spPr>
        <p:txBody>
          <a:bodyPr anchor="b"/>
          <a:lstStyle>
            <a:lvl1pPr>
              <a:defRPr sz="49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058" y="7152817"/>
            <a:ext cx="6523605" cy="2338087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460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7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25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10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85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731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514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998" y="2845292"/>
            <a:ext cx="3214530" cy="6781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9073" y="2845292"/>
            <a:ext cx="3214530" cy="67816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83" y="569058"/>
            <a:ext cx="6523605" cy="20659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983" y="2620143"/>
            <a:ext cx="3199757" cy="12840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460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745" indent="0">
              <a:buNone/>
              <a:defRPr sz="1325" b="1"/>
            </a:lvl4pPr>
            <a:lvl5pPr marL="1512570" indent="0">
              <a:buNone/>
              <a:defRPr sz="1325" b="1"/>
            </a:lvl5pPr>
            <a:lvl6pPr marL="1891030" indent="0">
              <a:buNone/>
              <a:defRPr sz="1325" b="1"/>
            </a:lvl6pPr>
            <a:lvl7pPr marL="2268855" indent="0">
              <a:buNone/>
              <a:defRPr sz="1325" b="1"/>
            </a:lvl7pPr>
            <a:lvl8pPr marL="2647315" indent="0">
              <a:buNone/>
              <a:defRPr sz="1325" b="1"/>
            </a:lvl8pPr>
            <a:lvl9pPr marL="3025140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983" y="3904235"/>
            <a:ext cx="3199757" cy="5742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9073" y="2620143"/>
            <a:ext cx="3215515" cy="12840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460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745" indent="0">
              <a:buNone/>
              <a:defRPr sz="1325" b="1"/>
            </a:lvl4pPr>
            <a:lvl5pPr marL="1512570" indent="0">
              <a:buNone/>
              <a:defRPr sz="1325" b="1"/>
            </a:lvl5pPr>
            <a:lvl6pPr marL="1891030" indent="0">
              <a:buNone/>
              <a:defRPr sz="1325" b="1"/>
            </a:lvl6pPr>
            <a:lvl7pPr marL="2268855" indent="0">
              <a:buNone/>
              <a:defRPr sz="1325" b="1"/>
            </a:lvl7pPr>
            <a:lvl8pPr marL="2647315" indent="0">
              <a:buNone/>
              <a:defRPr sz="1325" b="1"/>
            </a:lvl8pPr>
            <a:lvl9pPr marL="3025140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9073" y="3904235"/>
            <a:ext cx="3215515" cy="574254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83" y="712560"/>
            <a:ext cx="2439458" cy="24939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5515" y="1538932"/>
            <a:ext cx="3829073" cy="759569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83" y="3206520"/>
            <a:ext cx="2439458" cy="5940475"/>
          </a:xfrm>
        </p:spPr>
        <p:txBody>
          <a:bodyPr/>
          <a:lstStyle>
            <a:lvl1pPr marL="0" indent="0">
              <a:buNone/>
              <a:defRPr sz="1325"/>
            </a:lvl1pPr>
            <a:lvl2pPr marL="378460" indent="0">
              <a:buNone/>
              <a:defRPr sz="1160"/>
            </a:lvl2pPr>
            <a:lvl3pPr marL="756285" indent="0">
              <a:buNone/>
              <a:defRPr sz="995"/>
            </a:lvl3pPr>
            <a:lvl4pPr marL="1134745" indent="0">
              <a:buNone/>
              <a:defRPr sz="825"/>
            </a:lvl4pPr>
            <a:lvl5pPr marL="1512570" indent="0">
              <a:buNone/>
              <a:defRPr sz="825"/>
            </a:lvl5pPr>
            <a:lvl6pPr marL="1891030" indent="0">
              <a:buNone/>
              <a:defRPr sz="825"/>
            </a:lvl6pPr>
            <a:lvl7pPr marL="2268855" indent="0">
              <a:buNone/>
              <a:defRPr sz="825"/>
            </a:lvl7pPr>
            <a:lvl8pPr marL="2647315" indent="0">
              <a:buNone/>
              <a:defRPr sz="825"/>
            </a:lvl8pPr>
            <a:lvl9pPr marL="302514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983" y="712560"/>
            <a:ext cx="2439458" cy="249396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5515" y="1538932"/>
            <a:ext cx="3829073" cy="7595692"/>
          </a:xfrm>
        </p:spPr>
        <p:txBody>
          <a:bodyPr/>
          <a:lstStyle>
            <a:lvl1pPr marL="0" indent="0">
              <a:buNone/>
              <a:defRPr sz="2645"/>
            </a:lvl1pPr>
            <a:lvl2pPr marL="378460" indent="0">
              <a:buNone/>
              <a:defRPr sz="2315"/>
            </a:lvl2pPr>
            <a:lvl3pPr marL="756285" indent="0">
              <a:buNone/>
              <a:defRPr sz="1985"/>
            </a:lvl3pPr>
            <a:lvl4pPr marL="1134745" indent="0">
              <a:buNone/>
              <a:defRPr sz="1655"/>
            </a:lvl4pPr>
            <a:lvl5pPr marL="1512570" indent="0">
              <a:buNone/>
              <a:defRPr sz="1655"/>
            </a:lvl5pPr>
            <a:lvl6pPr marL="1891030" indent="0">
              <a:buNone/>
              <a:defRPr sz="1655"/>
            </a:lvl6pPr>
            <a:lvl7pPr marL="2268855" indent="0">
              <a:buNone/>
              <a:defRPr sz="1655"/>
            </a:lvl7pPr>
            <a:lvl8pPr marL="2647315" indent="0">
              <a:buNone/>
              <a:defRPr sz="1655"/>
            </a:lvl8pPr>
            <a:lvl9pPr marL="3025140" indent="0">
              <a:buNone/>
              <a:defRPr sz="165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983" y="3206520"/>
            <a:ext cx="2439458" cy="5940475"/>
          </a:xfrm>
        </p:spPr>
        <p:txBody>
          <a:bodyPr/>
          <a:lstStyle>
            <a:lvl1pPr marL="0" indent="0">
              <a:buNone/>
              <a:defRPr sz="1325"/>
            </a:lvl1pPr>
            <a:lvl2pPr marL="378460" indent="0">
              <a:buNone/>
              <a:defRPr sz="1160"/>
            </a:lvl2pPr>
            <a:lvl3pPr marL="756285" indent="0">
              <a:buNone/>
              <a:defRPr sz="995"/>
            </a:lvl3pPr>
            <a:lvl4pPr marL="1134745" indent="0">
              <a:buNone/>
              <a:defRPr sz="825"/>
            </a:lvl4pPr>
            <a:lvl5pPr marL="1512570" indent="0">
              <a:buNone/>
              <a:defRPr sz="825"/>
            </a:lvl5pPr>
            <a:lvl6pPr marL="1891030" indent="0">
              <a:buNone/>
              <a:defRPr sz="825"/>
            </a:lvl6pPr>
            <a:lvl7pPr marL="2268855" indent="0">
              <a:buNone/>
              <a:defRPr sz="825"/>
            </a:lvl7pPr>
            <a:lvl8pPr marL="2647315" indent="0">
              <a:buNone/>
              <a:defRPr sz="825"/>
            </a:lvl8pPr>
            <a:lvl9pPr marL="3025140" indent="0">
              <a:buNone/>
              <a:defRPr sz="8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998" y="569058"/>
            <a:ext cx="6523605" cy="2065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998" y="2845292"/>
            <a:ext cx="6523605" cy="678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998" y="9906564"/>
            <a:ext cx="1701810" cy="56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5443" y="9906564"/>
            <a:ext cx="2552715" cy="56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1793" y="9906564"/>
            <a:ext cx="1701810" cy="5690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latinLnBrk="0" hangingPunct="1">
        <a:lnSpc>
          <a:spcPct val="90000"/>
        </a:lnSpc>
        <a:spcBef>
          <a:spcPct val="0"/>
        </a:spcBef>
        <a:buNone/>
        <a:defRPr sz="3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5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5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655" kern="1200">
          <a:solidFill>
            <a:schemeClr val="tx1"/>
          </a:solidFill>
          <a:latin typeface="+mn-lt"/>
          <a:ea typeface="+mn-ea"/>
          <a:cs typeface="+mn-cs"/>
        </a:defRPr>
      </a:lvl3pPr>
      <a:lvl4pPr marL="132334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7018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208026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808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654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437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7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25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103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85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731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514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735" y="337820"/>
            <a:ext cx="5672455" cy="427990"/>
          </a:xfrm>
        </p:spPr>
        <p:txBody>
          <a:bodyPr/>
          <a:lstStyle/>
          <a:p>
            <a:pPr algn="l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Jorge A. Serrano	#121260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36065" y="2015490"/>
            <a:ext cx="247713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GB"/>
              <a:t>num= 2</a:t>
            </a:r>
            <a:endParaRPr lang="en-US" altLang="en-GB"/>
          </a:p>
          <a:p>
            <a:r>
              <a:rPr lang="en-US" altLang="en-GB"/>
              <a:t>exp = 3</a:t>
            </a:r>
            <a:endParaRPr lang="en-US" altLang="en-GB"/>
          </a:p>
          <a:p>
            <a:r>
              <a:rPr lang="en-US" altLang="en-GB"/>
              <a:t>PowerOf(</a:t>
            </a:r>
            <a:r>
              <a:rPr lang="en-US" altLang="en-GB">
                <a:sym typeface="+mn-ea"/>
              </a:rPr>
              <a:t>2</a:t>
            </a:r>
            <a:r>
              <a:rPr lang="en-US" altLang="en-GB"/>
              <a:t>, </a:t>
            </a:r>
            <a:r>
              <a:rPr lang="en-US" altLang="en-GB">
                <a:sym typeface="+mn-ea"/>
              </a:rPr>
              <a:t>3</a:t>
            </a:r>
            <a:r>
              <a:rPr lang="en-US" altLang="en-GB"/>
              <a:t>- 1) F</a:t>
            </a:r>
            <a:endParaRPr lang="en-US" altLang="en-GB"/>
          </a:p>
          <a:p>
            <a:r>
              <a:rPr lang="en-US" altLang="en-GB">
                <a:solidFill>
                  <a:schemeClr val="tx1"/>
                </a:solidFill>
              </a:rPr>
              <a:t>return ?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536065" y="3589020"/>
            <a:ext cx="247713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GB"/>
              <a:t>num= 2</a:t>
            </a:r>
            <a:endParaRPr lang="en-US" altLang="en-GB"/>
          </a:p>
          <a:p>
            <a:r>
              <a:rPr lang="en-US" altLang="en-GB"/>
              <a:t>exp = 2</a:t>
            </a:r>
            <a:endParaRPr lang="en-US" altLang="en-GB"/>
          </a:p>
          <a:p>
            <a:r>
              <a:rPr lang="en-US" altLang="en-GB"/>
              <a:t>PowerOf(</a:t>
            </a:r>
            <a:r>
              <a:rPr lang="en-US" altLang="en-GB">
                <a:sym typeface="+mn-ea"/>
              </a:rPr>
              <a:t>2</a:t>
            </a:r>
            <a:r>
              <a:rPr lang="en-US" altLang="en-GB"/>
              <a:t>, </a:t>
            </a:r>
            <a:r>
              <a:rPr lang="en-US" altLang="en-GB">
                <a:sym typeface="+mn-ea"/>
              </a:rPr>
              <a:t>2</a:t>
            </a:r>
            <a:r>
              <a:rPr lang="en-US" altLang="en-GB"/>
              <a:t>- 1) F</a:t>
            </a:r>
            <a:endParaRPr lang="en-US" altLang="en-GB"/>
          </a:p>
          <a:p>
            <a:r>
              <a:rPr lang="en-US" altLang="en-GB">
                <a:sym typeface="+mn-ea"/>
              </a:rPr>
              <a:t>return ?</a:t>
            </a:r>
            <a:endParaRPr lang="en-US" altLang="en-GB">
              <a:solidFill>
                <a:srgbClr val="FF0000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36065" y="5156200"/>
            <a:ext cx="247713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GB"/>
              <a:t>num= 2</a:t>
            </a:r>
            <a:endParaRPr lang="en-US" altLang="en-GB"/>
          </a:p>
          <a:p>
            <a:r>
              <a:rPr lang="en-US" altLang="en-GB"/>
              <a:t>exp = 1</a:t>
            </a:r>
            <a:endParaRPr lang="en-US" altLang="en-GB"/>
          </a:p>
          <a:p>
            <a:r>
              <a:rPr lang="en-US" altLang="en-GB"/>
              <a:t>PowerOf(</a:t>
            </a:r>
            <a:r>
              <a:rPr lang="en-US" altLang="en-GB">
                <a:sym typeface="+mn-ea"/>
              </a:rPr>
              <a:t>2</a:t>
            </a:r>
            <a:r>
              <a:rPr lang="en-US" altLang="en-GB"/>
              <a:t>, </a:t>
            </a:r>
            <a:r>
              <a:rPr lang="en-US" altLang="en-GB">
                <a:sym typeface="+mn-ea"/>
              </a:rPr>
              <a:t>1</a:t>
            </a:r>
            <a:r>
              <a:rPr lang="en-US" altLang="en-GB"/>
              <a:t>- 1) F</a:t>
            </a:r>
            <a:endParaRPr lang="en-US" altLang="en-GB"/>
          </a:p>
          <a:p>
            <a:r>
              <a:rPr lang="en-US" altLang="en-GB">
                <a:sym typeface="+mn-ea"/>
              </a:rPr>
              <a:t>return ?</a:t>
            </a:r>
            <a:endParaRPr lang="en-US" altLang="en-GB">
              <a:solidFill>
                <a:srgbClr val="FF000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36065" y="6653530"/>
            <a:ext cx="247713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GB"/>
              <a:t>num= 2</a:t>
            </a:r>
            <a:endParaRPr lang="en-US" altLang="en-GB"/>
          </a:p>
          <a:p>
            <a:r>
              <a:rPr lang="en-US" altLang="en-GB"/>
              <a:t>exp = 0</a:t>
            </a:r>
            <a:endParaRPr lang="en-US" altLang="en-GB"/>
          </a:p>
          <a:p>
            <a:r>
              <a:rPr lang="en-US" altLang="en-GB"/>
              <a:t>PowerOf(</a:t>
            </a:r>
            <a:r>
              <a:rPr lang="en-US" altLang="en-GB">
                <a:sym typeface="+mn-ea"/>
              </a:rPr>
              <a:t>2</a:t>
            </a:r>
            <a:r>
              <a:rPr lang="en-US" altLang="en-GB"/>
              <a:t>, 0 - 1) T</a:t>
            </a:r>
            <a:endParaRPr lang="en-US" altLang="en-GB"/>
          </a:p>
          <a:p>
            <a:r>
              <a:rPr lang="en-US" altLang="en-GB">
                <a:sym typeface="+mn-ea"/>
              </a:rPr>
              <a:t>return ?</a:t>
            </a:r>
            <a:endParaRPr lang="en-US" altLang="en-GB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990465" y="7068820"/>
            <a:ext cx="10471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GB">
                <a:solidFill>
                  <a:schemeClr val="tx1"/>
                </a:solidFill>
              </a:rPr>
              <a:t>2 * 0 = 0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990465" y="5571490"/>
            <a:ext cx="10471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GB">
                <a:solidFill>
                  <a:schemeClr val="tx1"/>
                </a:solidFill>
              </a:rPr>
              <a:t>2 * 1 = 2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990465" y="4004310"/>
            <a:ext cx="10477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GB">
                <a:solidFill>
                  <a:schemeClr val="tx1"/>
                </a:solidFill>
              </a:rPr>
              <a:t>2 * 2 = 4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4990465" y="2430780"/>
            <a:ext cx="10471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en-GB">
                <a:solidFill>
                  <a:schemeClr val="tx1"/>
                </a:solidFill>
              </a:rPr>
              <a:t>2 * 4 = 8</a:t>
            </a:r>
            <a:endParaRPr lang="en-US" altLang="en-GB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2774950" y="3214370"/>
            <a:ext cx="0" cy="374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2774950" y="4787900"/>
            <a:ext cx="0" cy="368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774950" y="6355080"/>
            <a:ext cx="0" cy="2984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1"/>
          </p:cNvCxnSpPr>
          <p:nvPr/>
        </p:nvCxnSpPr>
        <p:spPr>
          <a:xfrm>
            <a:off x="4013200" y="7252970"/>
            <a:ext cx="977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  <a:endCxn id="7" idx="3"/>
          </p:cNvCxnSpPr>
          <p:nvPr/>
        </p:nvCxnSpPr>
        <p:spPr>
          <a:xfrm flipH="1" flipV="1">
            <a:off x="4013200" y="5755640"/>
            <a:ext cx="1501140" cy="13131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0" idx="1"/>
          </p:cNvCxnSpPr>
          <p:nvPr/>
        </p:nvCxnSpPr>
        <p:spPr>
          <a:xfrm>
            <a:off x="4025265" y="5746750"/>
            <a:ext cx="965200" cy="8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6" idx="3"/>
          </p:cNvCxnSpPr>
          <p:nvPr/>
        </p:nvCxnSpPr>
        <p:spPr>
          <a:xfrm flipH="1" flipV="1">
            <a:off x="4013200" y="4188460"/>
            <a:ext cx="1501140" cy="1383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1" idx="1"/>
          </p:cNvCxnSpPr>
          <p:nvPr/>
        </p:nvCxnSpPr>
        <p:spPr>
          <a:xfrm>
            <a:off x="4013200" y="4188460"/>
            <a:ext cx="9772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0"/>
            <a:endCxn id="5" idx="3"/>
          </p:cNvCxnSpPr>
          <p:nvPr/>
        </p:nvCxnSpPr>
        <p:spPr>
          <a:xfrm flipH="1" flipV="1">
            <a:off x="4013200" y="2614930"/>
            <a:ext cx="1501140" cy="1389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031615" y="2609850"/>
            <a:ext cx="95885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Presentation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Opus Big Time Std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jorge</cp:lastModifiedBy>
  <cp:revision>1</cp:revision>
  <dcterms:created xsi:type="dcterms:W3CDTF">2024-11-23T21:15:41Z</dcterms:created>
  <dcterms:modified xsi:type="dcterms:W3CDTF">2024-11-23T21:15:41Z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E8DF0997E7464305B6CFF1423AEE854A_11</vt:lpwstr>
  </property>
  <property fmtid="{D5CDD505-2E9C-101B-9397-08002B2CF9AE}" pid="3" name="KSOProductBuildVer">
    <vt:lpwstr>2057-12.2.0.18639</vt:lpwstr>
  </property>
</Properties>
</file>