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  <p:sldId id="265" r:id="rId7"/>
    <p:sldId id="260" r:id="rId8"/>
    <p:sldId id="262" r:id="rId9"/>
    <p:sldId id="261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07F0-B8CD-42C3-A1C8-CC1769DBB17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4317-3B47-4A03-8C1E-629AB4FDF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73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07F0-B8CD-42C3-A1C8-CC1769DBB17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4317-3B47-4A03-8C1E-629AB4FDF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6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07F0-B8CD-42C3-A1C8-CC1769DBB17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4317-3B47-4A03-8C1E-629AB4FDF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12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07F0-B8CD-42C3-A1C8-CC1769DBB17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4317-3B47-4A03-8C1E-629AB4FDF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8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07F0-B8CD-42C3-A1C8-CC1769DBB17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4317-3B47-4A03-8C1E-629AB4FDF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44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07F0-B8CD-42C3-A1C8-CC1769DBB17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4317-3B47-4A03-8C1E-629AB4FDF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0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07F0-B8CD-42C3-A1C8-CC1769DBB17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4317-3B47-4A03-8C1E-629AB4FDF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11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07F0-B8CD-42C3-A1C8-CC1769DBB17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4317-3B47-4A03-8C1E-629AB4FDF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90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07F0-B8CD-42C3-A1C8-CC1769DBB17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4317-3B47-4A03-8C1E-629AB4FDF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73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07F0-B8CD-42C3-A1C8-CC1769DBB17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4317-3B47-4A03-8C1E-629AB4FDF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38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07F0-B8CD-42C3-A1C8-CC1769DBB17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4317-3B47-4A03-8C1E-629AB4FDF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60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F07F0-B8CD-42C3-A1C8-CC1769DBB17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14317-3B47-4A03-8C1E-629AB4FDF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25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671003"/>
            <a:ext cx="9144000" cy="1844357"/>
          </a:xfrm>
        </p:spPr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err="1" smtClean="0"/>
              <a:t>Pygame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“</a:t>
            </a:r>
            <a:r>
              <a:rPr lang="ru-RU" dirty="0" smtClean="0"/>
              <a:t>Пришельцы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252278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Подготовил:</a:t>
            </a:r>
            <a:br>
              <a:rPr lang="ru-RU" dirty="0" smtClean="0"/>
            </a:br>
            <a:r>
              <a:rPr lang="ru-RU" dirty="0" smtClean="0"/>
              <a:t>Максимов Никита Владимирович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647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9800" y="251904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80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7416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Идея проекта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899728"/>
            <a:ext cx="10515600" cy="260413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Создать игру в жанре </a:t>
            </a:r>
            <a:r>
              <a:rPr lang="ru-RU" dirty="0" err="1" smtClean="0"/>
              <a:t>платформер</a:t>
            </a:r>
            <a:r>
              <a:rPr lang="ru-RU" dirty="0" smtClean="0"/>
              <a:t> при помощи инструментов библиотеки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и языка </a:t>
            </a:r>
            <a:r>
              <a:rPr lang="en-US" dirty="0" smtClean="0"/>
              <a:t>Python.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8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49045"/>
            <a:ext cx="10515600" cy="1006475"/>
          </a:xfrm>
        </p:spPr>
        <p:txBody>
          <a:bodyPr/>
          <a:lstStyle/>
          <a:p>
            <a:pPr algn="ctr"/>
            <a:r>
              <a:rPr lang="ru-RU" dirty="0" smtClean="0"/>
              <a:t>План работы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50160"/>
            <a:ext cx="10515600" cy="3515043"/>
          </a:xfrm>
        </p:spPr>
        <p:txBody>
          <a:bodyPr/>
          <a:lstStyle/>
          <a:p>
            <a:r>
              <a:rPr lang="ru-RU" dirty="0" smtClean="0"/>
              <a:t>Продумать </a:t>
            </a:r>
            <a:r>
              <a:rPr lang="ru-RU" dirty="0" err="1" smtClean="0"/>
              <a:t>геймплей</a:t>
            </a:r>
            <a:r>
              <a:rPr lang="ru-RU" dirty="0" smtClean="0"/>
              <a:t> игры</a:t>
            </a:r>
          </a:p>
          <a:p>
            <a:r>
              <a:rPr lang="ru-RU" dirty="0" smtClean="0"/>
              <a:t>Найти в открытом доступе </a:t>
            </a:r>
            <a:r>
              <a:rPr lang="ru-RU" dirty="0" err="1" smtClean="0"/>
              <a:t>ассеты</a:t>
            </a:r>
            <a:r>
              <a:rPr lang="en-US" dirty="0" smtClean="0"/>
              <a:t> </a:t>
            </a:r>
            <a:r>
              <a:rPr lang="ru-RU" dirty="0" smtClean="0"/>
              <a:t>или нарисовать самому</a:t>
            </a:r>
            <a:endParaRPr lang="ru-RU" dirty="0" smtClean="0"/>
          </a:p>
          <a:p>
            <a:r>
              <a:rPr lang="ru-RU" dirty="0" smtClean="0"/>
              <a:t>Разработать уровни</a:t>
            </a:r>
            <a:endParaRPr lang="en-US" dirty="0" smtClean="0"/>
          </a:p>
          <a:p>
            <a:r>
              <a:rPr lang="ru-RU" dirty="0" smtClean="0"/>
              <a:t>Реализовать техническую часть проекта на языке </a:t>
            </a:r>
            <a:r>
              <a:rPr lang="en-US" dirty="0" smtClean="0"/>
              <a:t>Python</a:t>
            </a:r>
            <a:endParaRPr lang="ru-RU" dirty="0" smtClean="0"/>
          </a:p>
          <a:p>
            <a:r>
              <a:rPr lang="ru-RU" dirty="0" smtClean="0"/>
              <a:t>Представить получившийся продукт</a:t>
            </a:r>
          </a:p>
        </p:txBody>
      </p:sp>
    </p:spTree>
    <p:extLst>
      <p:ext uri="{BB962C8B-B14F-4D97-AF65-F5344CB8AC3E}">
        <p14:creationId xmlns:p14="http://schemas.microsoft.com/office/powerpoint/2010/main" val="142063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787400" y="0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Интерфейс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408" y="919573"/>
            <a:ext cx="4787584" cy="577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2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711742"/>
          </a:xfrm>
        </p:spPr>
        <p:txBody>
          <a:bodyPr/>
          <a:lstStyle/>
          <a:p>
            <a:pPr algn="ctr"/>
            <a:r>
              <a:rPr lang="ru-RU" dirty="0" smtClean="0"/>
              <a:t>Игра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44" y="894622"/>
            <a:ext cx="9394111" cy="57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1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9994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Игровой процесс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55557"/>
            <a:ext cx="10515600" cy="4351338"/>
          </a:xfrm>
        </p:spPr>
        <p:txBody>
          <a:bodyPr/>
          <a:lstStyle/>
          <a:p>
            <a:r>
              <a:rPr lang="ru-RU" dirty="0"/>
              <a:t>Игра представляет собой классический </a:t>
            </a:r>
            <a:r>
              <a:rPr lang="ru-RU" dirty="0" err="1"/>
              <a:t>платформер</a:t>
            </a:r>
            <a:r>
              <a:rPr lang="ru-RU" dirty="0"/>
              <a:t>. Игроку предстоит дойти до конца уровня, собрав по пути монетки. После этого игрок переходит на следующий уровень. После этого результат игрока записывается в таблицу рекордов, которая находится в базе данных.</a:t>
            </a:r>
          </a:p>
        </p:txBody>
      </p:sp>
    </p:spTree>
    <p:extLst>
      <p:ext uri="{BB962C8B-B14F-4D97-AF65-F5344CB8AC3E}">
        <p14:creationId xmlns:p14="http://schemas.microsoft.com/office/powerpoint/2010/main" val="67258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6280" y="118109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Использованные технологии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5080" y="2506662"/>
            <a:ext cx="10515600" cy="4351338"/>
          </a:xfrm>
        </p:spPr>
        <p:txBody>
          <a:bodyPr/>
          <a:lstStyle/>
          <a:p>
            <a:pPr lvl="0"/>
            <a:r>
              <a:rPr lang="en-US" dirty="0" err="1" smtClean="0"/>
              <a:t>PyGame</a:t>
            </a:r>
            <a:endParaRPr lang="ru-RU" dirty="0" smtClean="0"/>
          </a:p>
          <a:p>
            <a:pPr lvl="0"/>
            <a:r>
              <a:rPr lang="en-US" dirty="0" err="1" smtClean="0"/>
              <a:t>PyCharm</a:t>
            </a:r>
            <a:endParaRPr lang="ru-RU" dirty="0"/>
          </a:p>
          <a:p>
            <a:pPr lvl="0"/>
            <a:r>
              <a:rPr lang="en-US" dirty="0"/>
              <a:t>Python 3.9</a:t>
            </a:r>
            <a:endParaRPr lang="ru-RU" dirty="0"/>
          </a:p>
          <a:p>
            <a:pPr lvl="0"/>
            <a:r>
              <a:rPr lang="en-US" dirty="0" err="1"/>
              <a:t>SQLiteStudio</a:t>
            </a:r>
            <a:endParaRPr lang="ru-RU" dirty="0"/>
          </a:p>
          <a:p>
            <a:pPr lvl="0"/>
            <a:r>
              <a:rPr lang="en-US" dirty="0"/>
              <a:t>Sqlite3</a:t>
            </a:r>
            <a:endParaRPr lang="ru-RU" dirty="0"/>
          </a:p>
          <a:p>
            <a:pPr lvl="0"/>
            <a:r>
              <a:rPr lang="en-US" dirty="0" err="1"/>
              <a:t>Qt</a:t>
            </a:r>
            <a:r>
              <a:rPr lang="en-US" dirty="0"/>
              <a:t> Designer</a:t>
            </a:r>
            <a:endParaRPr lang="ru-RU" dirty="0"/>
          </a:p>
          <a:p>
            <a:pPr lvl="0"/>
            <a:r>
              <a:rPr lang="en-US" dirty="0"/>
              <a:t>Pixel Studio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7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43685"/>
            <a:ext cx="10515600" cy="864235"/>
          </a:xfrm>
        </p:spPr>
        <p:txBody>
          <a:bodyPr/>
          <a:lstStyle/>
          <a:p>
            <a:r>
              <a:rPr lang="ru-RU" dirty="0" smtClean="0"/>
              <a:t>Возможности модернизации программы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83840"/>
            <a:ext cx="10515600" cy="3017203"/>
          </a:xfrm>
        </p:spPr>
        <p:txBody>
          <a:bodyPr/>
          <a:lstStyle/>
          <a:p>
            <a:r>
              <a:rPr lang="ru-RU" dirty="0" smtClean="0"/>
              <a:t>Разработать новые уровни</a:t>
            </a:r>
          </a:p>
          <a:p>
            <a:r>
              <a:rPr lang="ru-RU" dirty="0" smtClean="0"/>
              <a:t>Улучшить графическую составляющую игры</a:t>
            </a:r>
          </a:p>
          <a:p>
            <a:r>
              <a:rPr lang="ru-RU" dirty="0" smtClean="0"/>
              <a:t>Добавление саундтрека</a:t>
            </a:r>
          </a:p>
          <a:p>
            <a:r>
              <a:rPr lang="ru-RU" dirty="0" smtClean="0"/>
              <a:t>Исправить возможные ошибки и баги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789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76325"/>
            <a:ext cx="10515600" cy="711835"/>
          </a:xfrm>
        </p:spPr>
        <p:txBody>
          <a:bodyPr/>
          <a:lstStyle/>
          <a:p>
            <a:pPr algn="ctr"/>
            <a:r>
              <a:rPr lang="ru-RU" dirty="0" smtClean="0"/>
              <a:t>Итоги работы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52320"/>
            <a:ext cx="10515600" cy="3779203"/>
          </a:xfrm>
        </p:spPr>
        <p:txBody>
          <a:bodyPr/>
          <a:lstStyle/>
          <a:p>
            <a:r>
              <a:rPr lang="ru-RU" dirty="0" smtClean="0"/>
              <a:t>Научился пользоваться средствами библиотеки </a:t>
            </a:r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ru-RU" dirty="0" smtClean="0"/>
              <a:t>Изучил процесс создания игр</a:t>
            </a:r>
          </a:p>
          <a:p>
            <a:r>
              <a:rPr lang="ru-RU" dirty="0" smtClean="0"/>
              <a:t>Научился находить и использовать </a:t>
            </a:r>
            <a:r>
              <a:rPr lang="ru-RU" dirty="0" err="1" smtClean="0"/>
              <a:t>ассеты</a:t>
            </a:r>
            <a:endParaRPr lang="ru-RU" dirty="0" smtClean="0"/>
          </a:p>
          <a:p>
            <a:r>
              <a:rPr lang="ru-RU" dirty="0" smtClean="0"/>
              <a:t>Разработал дизайн уровней в </a:t>
            </a:r>
            <a:r>
              <a:rPr lang="ru-RU" dirty="0" smtClean="0"/>
              <a:t>игре</a:t>
            </a:r>
            <a:endParaRPr lang="en-US" dirty="0" smtClean="0"/>
          </a:p>
          <a:p>
            <a:r>
              <a:rPr lang="ru-RU" dirty="0" smtClean="0"/>
              <a:t>Нарисовал </a:t>
            </a:r>
            <a:r>
              <a:rPr lang="ru-RU" dirty="0" err="1" smtClean="0"/>
              <a:t>ассеты</a:t>
            </a:r>
            <a:r>
              <a:rPr lang="ru-RU" dirty="0" smtClean="0"/>
              <a:t> </a:t>
            </a:r>
            <a:r>
              <a:rPr lang="ru-RU" dirty="0" smtClean="0"/>
              <a:t>в программе </a:t>
            </a:r>
            <a:r>
              <a:rPr lang="en-US" dirty="0" smtClean="0"/>
              <a:t>Pixel Studio</a:t>
            </a:r>
            <a:endParaRPr lang="en-US" dirty="0" smtClean="0"/>
          </a:p>
          <a:p>
            <a:r>
              <a:rPr lang="ru-RU" dirty="0" smtClean="0"/>
              <a:t>Создал игру-</a:t>
            </a:r>
            <a:r>
              <a:rPr lang="ru-RU" dirty="0" err="1" smtClean="0"/>
              <a:t>платформер</a:t>
            </a:r>
            <a:r>
              <a:rPr lang="ru-RU" dirty="0" smtClean="0"/>
              <a:t> на </a:t>
            </a:r>
            <a:r>
              <a:rPr lang="en-US" dirty="0" smtClean="0"/>
              <a:t>Python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526742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159</Words>
  <Application>Microsoft Office PowerPoint</Application>
  <PresentationFormat>Широкоэкранный</PresentationFormat>
  <Paragraphs>35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Проект Pygame “Пришельцы”</vt:lpstr>
      <vt:lpstr>Идея проекта:</vt:lpstr>
      <vt:lpstr>План работы:</vt:lpstr>
      <vt:lpstr>Презентация PowerPoint</vt:lpstr>
      <vt:lpstr>Игра</vt:lpstr>
      <vt:lpstr>Игровой процесс</vt:lpstr>
      <vt:lpstr>Использованные технологии:</vt:lpstr>
      <vt:lpstr>Возможности модернизации программы:</vt:lpstr>
      <vt:lpstr>Итоги работы: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Qt “Школьная база даных”</dc:title>
  <dc:creator>Учетная запись Майкрософт</dc:creator>
  <cp:lastModifiedBy>Учетная запись Майкрософт</cp:lastModifiedBy>
  <cp:revision>13</cp:revision>
  <dcterms:created xsi:type="dcterms:W3CDTF">2021-11-10T17:21:40Z</dcterms:created>
  <dcterms:modified xsi:type="dcterms:W3CDTF">2022-02-01T11:11:54Z</dcterms:modified>
</cp:coreProperties>
</file>