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8" r:id="rId2"/>
    <p:sldId id="259" r:id="rId3"/>
    <p:sldId id="264" r:id="rId4"/>
    <p:sldId id="263" r:id="rId5"/>
    <p:sldId id="262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D18D5-5D89-4300-B04D-2BFCA2991741}" v="17" dt="2022-04-02T15:21:25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8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3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5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5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1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0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3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4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0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88" r:id="rId8"/>
    <p:sldLayoutId id="2147483689" r:id="rId9"/>
    <p:sldLayoutId id="2147483690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A4C793F-77C1-4095-83CE-264FCFF7111F}"/>
              </a:ext>
            </a:extLst>
          </p:cNvPr>
          <p:cNvSpPr txBox="1"/>
          <p:nvPr/>
        </p:nvSpPr>
        <p:spPr>
          <a:xfrm>
            <a:off x="505835" y="0"/>
            <a:ext cx="10787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questo HomeWork1 ho creato una pagina html e una pagina </a:t>
            </a:r>
            <a:r>
              <a:rPr lang="it-IT" sz="2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it-IT" sz="2000" b="1" dirty="0"/>
              <a:t>, dove mostro </a:t>
            </a:r>
            <a:r>
              <a:rPr lang="it-IT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più antiche squadre </a:t>
            </a:r>
            <a:r>
              <a:rPr lang="it-IT" sz="2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d’italia</a:t>
            </a:r>
            <a:r>
              <a:rPr lang="it-IT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attività elencandole e creando una mini descrizione della loro storia.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D4CD29D-F9E7-4610-AD95-5CF322CDF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98" y="921506"/>
            <a:ext cx="6805250" cy="59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9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63FD90C-17F0-4937-BA43-391C0385D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28" y="1029374"/>
            <a:ext cx="7690370" cy="481806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7865DCB-4183-4CC7-8DF8-5746CD36C468}"/>
              </a:ext>
            </a:extLst>
          </p:cNvPr>
          <p:cNvSpPr txBox="1"/>
          <p:nvPr/>
        </p:nvSpPr>
        <p:spPr>
          <a:xfrm>
            <a:off x="57602" y="1160205"/>
            <a:ext cx="41492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Per la </a:t>
            </a:r>
            <a:r>
              <a:rPr lang="it-IT" sz="2000" b="1" dirty="0" err="1"/>
              <a:t>nav</a:t>
            </a:r>
            <a:r>
              <a:rPr lang="it-IT" sz="2000" b="1" dirty="0"/>
              <a:t> ho voluto dare un </a:t>
            </a:r>
            <a:r>
              <a:rPr lang="it-IT" sz="2000" b="1" dirty="0" err="1"/>
              <a:t>margin</a:t>
            </a:r>
            <a:r>
              <a:rPr lang="it-IT" sz="2000" b="1" dirty="0"/>
              <a:t> e un </a:t>
            </a:r>
            <a:r>
              <a:rPr lang="it-IT" sz="2000" b="1" dirty="0" err="1"/>
              <a:t>padding</a:t>
            </a:r>
            <a:r>
              <a:rPr lang="it-IT" sz="2000" b="1" dirty="0"/>
              <a:t> di 5px per distanziare sia dal bordo della pagina che dal bordo che ho creato io attorno alla parola.</a:t>
            </a:r>
          </a:p>
          <a:p>
            <a:endParaRPr lang="it-IT" sz="2000" b="1" dirty="0"/>
          </a:p>
          <a:p>
            <a:r>
              <a:rPr lang="it-IT" sz="2000" b="1" dirty="0"/>
              <a:t>Ho dato un colore di sfondo a tutta la </a:t>
            </a:r>
            <a:r>
              <a:rPr lang="it-IT" sz="2000" b="1" dirty="0" err="1"/>
              <a:t>nav</a:t>
            </a:r>
            <a:r>
              <a:rPr lang="it-IT" sz="2000" b="1" dirty="0"/>
              <a:t> </a:t>
            </a:r>
          </a:p>
          <a:p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284089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079874F-8C4C-4A9D-9DEA-984E2485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92" y="1616484"/>
            <a:ext cx="10265575" cy="3625031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87B757F-EB57-46DF-ACB2-5487BDD4DDD5}"/>
              </a:ext>
            </a:extLst>
          </p:cNvPr>
          <p:cNvCxnSpPr/>
          <p:nvPr/>
        </p:nvCxnSpPr>
        <p:spPr>
          <a:xfrm>
            <a:off x="1611792" y="1199536"/>
            <a:ext cx="101960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587BB7-184B-41F4-B35B-B096AE3901DC}"/>
              </a:ext>
            </a:extLst>
          </p:cNvPr>
          <p:cNvSpPr txBox="1"/>
          <p:nvPr/>
        </p:nvSpPr>
        <p:spPr>
          <a:xfrm>
            <a:off x="5476568" y="621731"/>
            <a:ext cx="203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Larghezza 100%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CDFCF29E-4E01-47E3-99FA-86587375A3E5}"/>
              </a:ext>
            </a:extLst>
          </p:cNvPr>
          <p:cNvCxnSpPr/>
          <p:nvPr/>
        </p:nvCxnSpPr>
        <p:spPr>
          <a:xfrm>
            <a:off x="1219199" y="1616484"/>
            <a:ext cx="0" cy="35454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0258B5F-2332-42CB-96F3-E07E3BB78A72}"/>
              </a:ext>
            </a:extLst>
          </p:cNvPr>
          <p:cNvSpPr txBox="1"/>
          <p:nvPr/>
        </p:nvSpPr>
        <p:spPr>
          <a:xfrm>
            <a:off x="68833" y="2851355"/>
            <a:ext cx="115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Altezza</a:t>
            </a:r>
          </a:p>
          <a:p>
            <a:r>
              <a:rPr lang="it-IT" sz="2000" b="1" dirty="0"/>
              <a:t>500px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8E78503-A92D-420C-84E3-AD2B91929E98}"/>
              </a:ext>
            </a:extLst>
          </p:cNvPr>
          <p:cNvSpPr txBox="1"/>
          <p:nvPr/>
        </p:nvSpPr>
        <p:spPr>
          <a:xfrm>
            <a:off x="189846" y="582534"/>
            <a:ext cx="2058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Sfondo </a:t>
            </a:r>
            <a:r>
              <a:rPr lang="it-IT" sz="2000" b="1" dirty="0" err="1"/>
              <a:t>Header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371592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AB5CA96-5515-40DA-B3D8-5876F2364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7" y="157315"/>
            <a:ext cx="8000073" cy="501852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2AB62A9-2329-4470-8310-58990DC8F23D}"/>
              </a:ext>
            </a:extLst>
          </p:cNvPr>
          <p:cNvSpPr txBox="1"/>
          <p:nvPr/>
        </p:nvSpPr>
        <p:spPr>
          <a:xfrm>
            <a:off x="8219769" y="419806"/>
            <a:ext cx="3522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Per il logo centrale ho dato una </a:t>
            </a:r>
          </a:p>
          <a:p>
            <a:r>
              <a:rPr lang="it-IT" sz="2000" b="1" dirty="0"/>
              <a:t>Dimensione fissa di </a:t>
            </a:r>
          </a:p>
          <a:p>
            <a:r>
              <a:rPr lang="it-IT" sz="2000" b="1" dirty="0"/>
              <a:t>300px in larghezza e</a:t>
            </a:r>
          </a:p>
          <a:p>
            <a:r>
              <a:rPr lang="it-IT" sz="2000" b="1" dirty="0"/>
              <a:t>300px in altezza  con un bordo arrotondato di 200px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7DD8F4-2454-42B7-9444-0C1AED799D61}"/>
              </a:ext>
            </a:extLst>
          </p:cNvPr>
          <p:cNvSpPr txBox="1"/>
          <p:nvPr/>
        </p:nvSpPr>
        <p:spPr>
          <a:xfrm>
            <a:off x="285135" y="5604387"/>
            <a:ext cx="114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Ho inserito anche un Overlay sullo sfondo dell’</a:t>
            </a:r>
            <a:r>
              <a:rPr lang="it-IT" sz="2000" b="1" dirty="0" err="1"/>
              <a:t>header</a:t>
            </a:r>
            <a:r>
              <a:rPr lang="it-IT" sz="2000" b="1" dirty="0"/>
              <a:t> nero con trasparenza dello 0.4</a:t>
            </a:r>
          </a:p>
        </p:txBody>
      </p:sp>
    </p:spTree>
    <p:extLst>
      <p:ext uri="{BB962C8B-B14F-4D97-AF65-F5344CB8AC3E}">
        <p14:creationId xmlns:p14="http://schemas.microsoft.com/office/powerpoint/2010/main" val="276820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2B038BD-36EB-411D-BA99-BF87F6C41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344" y="1494503"/>
            <a:ext cx="8439312" cy="527034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B63FC3-D0B8-4E2A-9B7B-E3975703D833}"/>
              </a:ext>
            </a:extLst>
          </p:cNvPr>
          <p:cNvSpPr txBox="1"/>
          <p:nvPr/>
        </p:nvSpPr>
        <p:spPr>
          <a:xfrm>
            <a:off x="373626" y="363794"/>
            <a:ext cx="11523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Per la parte centrale della pagina ho fatto un centramento per desktop di 150px sopra e sotto e in percentuale di 20% a sinistra e 20% a destra.</a:t>
            </a:r>
          </a:p>
        </p:txBody>
      </p:sp>
    </p:spTree>
    <p:extLst>
      <p:ext uri="{BB962C8B-B14F-4D97-AF65-F5344CB8AC3E}">
        <p14:creationId xmlns:p14="http://schemas.microsoft.com/office/powerpoint/2010/main" val="135489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EBC5D59-3788-4DEA-AE4E-042532E03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4" y="842859"/>
            <a:ext cx="7997572" cy="495362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B9E937E-062A-4CB8-A35D-DB8C316EFB95}"/>
              </a:ext>
            </a:extLst>
          </p:cNvPr>
          <p:cNvSpPr txBox="1"/>
          <p:nvPr/>
        </p:nvSpPr>
        <p:spPr>
          <a:xfrm>
            <a:off x="8386916" y="657403"/>
            <a:ext cx="361475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I vari blocchi dentro la parte centrale della pagina sono distanziati in modo differente.</a:t>
            </a:r>
          </a:p>
          <a:p>
            <a:endParaRPr lang="it-IT" sz="2000" b="1" dirty="0"/>
          </a:p>
          <a:p>
            <a:r>
              <a:rPr lang="it-IT" sz="2000" b="1" dirty="0"/>
              <a:t>I testi sono distanziati di 20px </a:t>
            </a:r>
          </a:p>
          <a:p>
            <a:r>
              <a:rPr lang="it-IT" sz="2000" b="1" dirty="0"/>
              <a:t>solo in alto </a:t>
            </a:r>
          </a:p>
          <a:p>
            <a:endParaRPr lang="it-IT" sz="2000" b="1" dirty="0"/>
          </a:p>
          <a:p>
            <a:r>
              <a:rPr lang="it-IT" sz="2000" b="1" dirty="0"/>
              <a:t>Le immagini sono distanziate di 100px solamente in basso.</a:t>
            </a:r>
          </a:p>
          <a:p>
            <a:endParaRPr lang="it-IT" sz="2000" b="1" dirty="0"/>
          </a:p>
          <a:p>
            <a:r>
              <a:rPr lang="it-IT" sz="2000" b="1" dirty="0"/>
              <a:t>Infine le immagini hanno altezza 500px e </a:t>
            </a:r>
            <a:r>
              <a:rPr lang="it-IT" sz="2000" b="1" dirty="0" err="1"/>
              <a:t>largezza</a:t>
            </a:r>
            <a:r>
              <a:rPr lang="it-IT" sz="2000" b="1" dirty="0"/>
              <a:t> 100% della mia sezione centrale</a:t>
            </a:r>
          </a:p>
        </p:txBody>
      </p:sp>
    </p:spTree>
    <p:extLst>
      <p:ext uri="{BB962C8B-B14F-4D97-AF65-F5344CB8AC3E}">
        <p14:creationId xmlns:p14="http://schemas.microsoft.com/office/powerpoint/2010/main" val="374094330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LeftStep">
      <a:dk1>
        <a:srgbClr val="000000"/>
      </a:dk1>
      <a:lt1>
        <a:srgbClr val="FFFFFF"/>
      </a:lt1>
      <a:dk2>
        <a:srgbClr val="1D1836"/>
      </a:dk2>
      <a:lt2>
        <a:srgbClr val="E6E2E8"/>
      </a:lt2>
      <a:accent1>
        <a:srgbClr val="5AB533"/>
      </a:accent1>
      <a:accent2>
        <a:srgbClr val="87AD25"/>
      </a:accent2>
      <a:accent3>
        <a:srgbClr val="B3A232"/>
      </a:accent3>
      <a:accent4>
        <a:srgbClr val="C26E2A"/>
      </a:accent4>
      <a:accent5>
        <a:srgbClr val="D4403C"/>
      </a:accent5>
      <a:accent6>
        <a:srgbClr val="C22A65"/>
      </a:accent6>
      <a:hlink>
        <a:srgbClr val="983F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195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AvenirNext LT Pro Medium</vt:lpstr>
      <vt:lpstr>BlockprintVTI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Gianvito Grasso</dc:creator>
  <cp:lastModifiedBy>Gianvito Grasso</cp:lastModifiedBy>
  <cp:revision>2</cp:revision>
  <dcterms:created xsi:type="dcterms:W3CDTF">2022-04-02T14:37:25Z</dcterms:created>
  <dcterms:modified xsi:type="dcterms:W3CDTF">2022-04-02T15:27:10Z</dcterms:modified>
</cp:coreProperties>
</file>