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747FBBC-9161-4AC5-8058-D4A896276F3E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11/12/20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4AB469-FAA5-4B92-82DD-E9A23EF98D1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42C6AA2-0D0C-40E6-9502-81D203F1500C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11/12/20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8E9C12-1124-4F4D-A3DC-37F1DFA90B5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 cap="all">
                <a:solidFill>
                  <a:srgbClr val="637052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 cap="all">
                <a:solidFill>
                  <a:srgbClr val="637052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4F44FCA-8F6C-4406-B4F4-F0F166C79C22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11/12/20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93AF28-E44D-45E3-978C-CB29887A476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underthesea.readthedocs.io/en/v1.1.8/_modules/underthesea/word_tokenize.html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458000" y="2683440"/>
            <a:ext cx="9541080" cy="1490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262626"/>
                </a:solidFill>
                <a:latin typeface="Calibri Light"/>
              </a:rPr>
              <a:t>Đánh giá sản phẩm trên trang Lazada thông qua bình luận của khách hàng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2.2. Ghép các tiếng rời rạc thành từ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Tokenize: Thư viện underthesea – chuyên về xử lý ngôn ngữ Tiếng Việt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Hàm word_tokenize() sẽ thực hiện việc ghép các tiếng phù hợp để tạo các từ có nghĩa trong Tiếng Việt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8e4221"/>
                </a:solidFill>
                <a:latin typeface="Calibri"/>
              </a:rPr>
              <a:t>___________________________________________________________________________________________________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https://underthesea.readthedocs.io/en/v1.1.8/_modules/underthesea/word_tokenize.html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2"/>
          <a:stretch/>
        </p:blipFill>
        <p:spPr>
          <a:xfrm>
            <a:off x="2207880" y="2637360"/>
            <a:ext cx="6922440" cy="79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2.3 Tần số xuất hiện và độ quan trọng của từ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Thư viện sklearn, hàm TfidfVectorializer()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=&gt; Chuyển phần văn bản nhập vào hàm (các câu comment ở trên) thành dạng ma trận để đưa vào model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2947680" y="2485800"/>
            <a:ext cx="6658560" cy="219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3. Biểu diễn dữ liệu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Dataset: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67" name="Picture 6" descr=""/>
          <p:cNvPicPr/>
          <p:nvPr/>
        </p:nvPicPr>
        <p:blipFill>
          <a:blip r:embed="rId1"/>
          <a:stretch/>
        </p:blipFill>
        <p:spPr>
          <a:xfrm>
            <a:off x="1615320" y="2376720"/>
            <a:ext cx="8960760" cy="324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Data sau khi được vector hóa (embedding):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1770480" y="2529000"/>
            <a:ext cx="849204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4.Model sử dụng: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BERT, model đã được pre-trained. Các kĩ thuật: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+ Tokenization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+ Padding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+ Masking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Model SVC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5. Kết quả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SVM model: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Score: 0.84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Logistic Regression model với BERT model đã qua pre-trained: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Score: &gt;0.9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6. Đánh giá và hướng phát triển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*) Đánh giá: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BERT cho độ chính xác cao hơn hẳn so với SVC.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*) Hướng phát triển: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Nhờ dùng BERT, có thể áp dụng với nhiều hơn chỉ hai sắc thái comment. Có thể có nhiều sắc thái hơn: giận dữ, buồn, vui vẻ, không có cảm xúc gì, ...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Thêm các comment tiếng Anh.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Thay đổi hàm scrape data để áp dụng với các trang web khác.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Bi-LSTM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Arial"/>
              </a:rPr>
              <a:t>1.Trình bày bài toán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89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Symbol"/>
              <a:buChar char="Þ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1.1. Đầu vào: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Dataset được chuẩn bị sẵn từ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khoảng 100 câu comment của người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Việt đánh giá các sản phẩm khi mua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hàng online: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+ 0: Tốt, tích cực hoặc trung gian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+ 1: Không tốt, tiêu cực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Link url dẫn đến một sản phẩm trên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trang Lazada.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Các comment trên trang này sẽ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được scrape về, sử dụng thư viện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selenium để scrape.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=&gt; 1.2. Đầu ra: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Dựa vào tính toán số comment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tốt/xấu của sản phẩm để đưa ra lời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khuyên cho khách hang.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266400"/>
            <a:ext cx="10515240" cy="829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Calibri Light"/>
              </a:rPr>
              <a:t>1.1. Scrape comment bằng selenium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Content Placeholder 8" descr=""/>
          <p:cNvPicPr/>
          <p:nvPr/>
        </p:nvPicPr>
        <p:blipFill>
          <a:blip r:embed="rId1"/>
          <a:stretch/>
        </p:blipFill>
        <p:spPr>
          <a:xfrm>
            <a:off x="946080" y="1158480"/>
            <a:ext cx="1029924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31880" y="1920240"/>
            <a:ext cx="10515240" cy="42037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Sử dụng chromedriver (chạy trên chrome)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find_elements_by_css_selector : tìm đến các thành phần cần trích xuất trong html DOM. (có thể dùng xpath thay cho css_selector)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1207440" y="3284640"/>
            <a:ext cx="4888080" cy="17647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6237000" y="3168720"/>
            <a:ext cx="4975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Nội dung cần lấy nằm trong tag có class = “content”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Nhưng một comment có thể có các reply, cũng vẫn phản ánh độ đáng tin cậy của sản phẩm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1815120"/>
            <a:ext cx="5257440" cy="14882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74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Tìm đến thẻ </a:t>
            </a:r>
            <a:r>
              <a:rPr b="0" lang="en-US" sz="2000" spc="-1" strike="noStrike">
                <a:solidFill>
                  <a:srgbClr val="ab620d"/>
                </a:solidFill>
                <a:latin typeface="Calibri"/>
              </a:rPr>
              <a:t>&lt;div class = “item”&gt;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trước rồi lấy tất cả nội dung trong đó.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Hàm trả về review_csv là một list các comment.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7" name="Picture 8" descr=""/>
          <p:cNvPicPr/>
          <p:nvPr/>
        </p:nvPicPr>
        <p:blipFill>
          <a:blip r:embed="rId1"/>
          <a:stretch/>
        </p:blipFill>
        <p:spPr>
          <a:xfrm>
            <a:off x="1960560" y="3554640"/>
            <a:ext cx="8270280" cy="217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1977120"/>
            <a:ext cx="10515240" cy="4199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Phần comment có thể có nhiều trang -&gt; lại sử dụng find_elements_by_css_selector tìm đến nút “Next” để tiếp tục chuyển trang và đọc comment mới.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9" name="Picture 4" descr=""/>
          <p:cNvPicPr/>
          <p:nvPr/>
        </p:nvPicPr>
        <p:blipFill>
          <a:blip r:embed="rId1"/>
          <a:stretch/>
        </p:blipFill>
        <p:spPr>
          <a:xfrm>
            <a:off x="928080" y="3747240"/>
            <a:ext cx="10335600" cy="114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Calibri Light"/>
              </a:rPr>
              <a:t>1.2. Đầu ra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Số comment tốt &gt; số comment trung gian (không tốt cũng không xấu) và số comment xấu -&gt; Người mua có thể yên tâm với mặt hàng.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Ngược lại, người mua nên cảnh giác khi đặt mặt hang này trên Lazada.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2. Tiền xử lí dữ liệu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006640" y="2286000"/>
            <a:ext cx="7868880" cy="3817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Dữ liệu ở dạng thô là các câu comment chứa: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+ Dấu câu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+ Các tiếng rời rạc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+ Các từ lặp lại nhiều lần nhưng không quan trọng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26720" y="3921120"/>
            <a:ext cx="43491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2.1 Loại bỏ dấu câu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2.2 Ghép các tiếng rời rạc thành từ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2.3 Tính tần số xuất hiện và độ quan trọng của từ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2.1. Loại bỏ dấu câu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Symbol"/>
              <a:buChar char="Þ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Regex (Regular Expression): Module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re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trong python.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3395160" y="2581920"/>
            <a:ext cx="5401080" cy="283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Application>LibreOffice/6.3.5.2$Linux_X86_64 LibreOffice_project/30$Build-2</Application>
  <Words>679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2020-11-12T01:59:48Z</dcterms:created>
  <dc:creator>nguyen hung</dc:creator>
  <dc:description/>
  <dc:language>en-US</dc:language>
  <cp:lastModifiedBy/>
  <dcterms:modified xsi:type="dcterms:W3CDTF">2020-11-12T18:40:39Z</dcterms:modified>
  <cp:revision>48</cp:revision>
  <dc:subject/>
  <dc:title>Đánh giá sản phẩm trên trang Lazada dựa theo comment sử dụng machine learning -Natural language processing-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