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512A29-A317-8EA7-3676-A65BA984E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F37AFE2-D6A8-D5BD-FA3B-DEAD44EE0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FEFE9C-1615-BF9D-5EBD-F6CAC932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A84F5-7FE1-4709-83DB-C84CEA0D28D2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D96A54-0A1B-103F-C368-99DC29A34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951575-14D3-6219-ADCE-F978A0D6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236CE-2719-4031-9633-71D6FFA698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820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CFF451-60D7-6552-1599-B3D0D1CE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348124C-1CAA-5D89-1435-A35101AE2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533CCE-9067-9B10-2EEF-93F7E9DF3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A84F5-7FE1-4709-83DB-C84CEA0D28D2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64AD16-BF06-D438-DB90-B55457C1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562CF8-B1D0-CF1A-3B64-D6699981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236CE-2719-4031-9633-71D6FFA698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771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593F0F1-D2F3-C36A-19F6-AAF2632CB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39551A9-E5A2-8DB8-6DF4-D0BE24968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84BA32-B40B-437D-3539-210B2174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A84F5-7FE1-4709-83DB-C84CEA0D28D2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CB258F-E9E2-6A43-E8F3-C0B86D8C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CF6136-2FA9-C01B-4202-470354CD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236CE-2719-4031-9633-71D6FFA698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169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15DBC5-4512-F791-2A9E-E52CE37B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7D250F-0359-2698-E36E-0839DBC9D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B68638-745F-3066-9D73-EB292D78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A84F5-7FE1-4709-83DB-C84CEA0D28D2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2A4379-041B-37FC-817F-B07BD89C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165807-C66B-1CB7-EFAF-5F5F45BA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236CE-2719-4031-9633-71D6FFA698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141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DFCC6D-A639-26C4-890F-34BFFBBF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2776978-BC56-5CEB-B7C3-2842DFFC0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D17B51-05F6-376A-A26F-773457D50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A84F5-7FE1-4709-83DB-C84CEA0D28D2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E1AF28-AB16-506A-55AD-146A386C7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713E71-4955-76F5-37DB-6184F830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236CE-2719-4031-9633-71D6FFA698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500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726AB3-9A0F-1A2E-3ADD-5132F97D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BD3EF9-C85D-0EDB-B056-8F68B5239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0521FF0-BC2F-D24A-CF45-74743A0F5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6E501B0-0E51-BF60-6468-128464A7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A84F5-7FE1-4709-83DB-C84CEA0D28D2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5F0A69-D6FC-4D8F-7C2D-081ED723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6D25AC-DDD3-5D0B-334D-825FB0E3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236CE-2719-4031-9633-71D6FFA698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519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C4EDCF-CED6-6A0F-D4DA-91ECCAFCF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0131ED-C5CB-E6C3-0368-BC7EBD77A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852DFCF-B8F6-9A63-C697-DDBCDFDD9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CF1DABC-D993-EA0A-A49A-615569A08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2D57003-8A3E-1C99-8E62-070E8F66A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9E0C934-C2AD-AD06-4F78-EC647A30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A84F5-7FE1-4709-83DB-C84CEA0D28D2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7D42F5D-94AF-E0F7-B47E-AE1FAA3C7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ED5A06D-7469-4D9B-C56A-EDE10376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236CE-2719-4031-9633-71D6FFA698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38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D6963-366B-A09E-13D8-BC17782E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F14FC17-9400-BB76-7A7C-2B86C1370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A84F5-7FE1-4709-83DB-C84CEA0D28D2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2A11DD6-079E-0FE2-30E9-580E509C4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A5DF681-72B9-83A5-09D4-ACF267B6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236CE-2719-4031-9633-71D6FFA698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973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3739F74-4DAD-CDEB-D2CB-E4670ED91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A84F5-7FE1-4709-83DB-C84CEA0D28D2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37CB4C7-9F3D-43AB-21BB-85CF6977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C0EF7C-5FC9-4844-9732-9EBDDFCE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236CE-2719-4031-9633-71D6FFA698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219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FBEAC6-0B71-C5B3-7819-992AE6C66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1348BE-2BBB-3287-8183-BC2B7100F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C6B0CD2-EA96-1B26-0762-8B05BF257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6A0B92D-EA02-0D27-02AD-9BDF3D45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A84F5-7FE1-4709-83DB-C84CEA0D28D2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5EE9B65-5C9D-10C8-EC63-8A4EE02B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F1CA43-2973-F4BD-C09C-2C0E8A21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236CE-2719-4031-9633-71D6FFA698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838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EC5B58-2B5F-BE3E-1960-21D8D24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0F299BA-FA9E-3D24-EBAE-36D448751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E94483D-B07C-4C27-6FB0-22046B132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0D983B-6C42-EC64-341F-09F7D8941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A84F5-7FE1-4709-83DB-C84CEA0D28D2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41DD543-3B2A-FF43-284F-38D4B4EB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B3CE56C-6934-CAB5-B9B2-C78A0AE60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236CE-2719-4031-9633-71D6FFA698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360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386C7C-6680-6EFF-B81D-BBA34254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7871C10-CA86-6C92-83C7-79B0A15AF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8DD7AE-61D6-54AC-B446-33925B7F5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A84F5-7FE1-4709-83DB-C84CEA0D28D2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AC8D99-1A27-E4F2-0CE4-A4875F26A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0C7131-6203-A631-18C5-8E85E221B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236CE-2719-4031-9633-71D6FFA698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74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044713-6280-BC97-D093-D57B9CA8BE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 descr="Immagine che contiene Sito Web&#10;&#10;Descrizione generata automaticamente">
            <a:extLst>
              <a:ext uri="{FF2B5EF4-FFF2-40B4-BE49-F238E27FC236}">
                <a16:creationId xmlns:a16="http://schemas.microsoft.com/office/drawing/2014/main" id="{CCF4098E-94FD-A73B-6C10-F8770AA75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81" y="1380874"/>
            <a:ext cx="11760798" cy="3659187"/>
          </a:xfrm>
          <a:prstGeom prst="rect">
            <a:avLst/>
          </a:prstGeom>
        </p:spPr>
      </p:pic>
      <p:sp>
        <p:nvSpPr>
          <p:cNvPr id="10" name="Parentesi graffa aperta 9">
            <a:extLst>
              <a:ext uri="{FF2B5EF4-FFF2-40B4-BE49-F238E27FC236}">
                <a16:creationId xmlns:a16="http://schemas.microsoft.com/office/drawing/2014/main" id="{CB6BB481-74F9-1D82-397B-DEF8DB32DC83}"/>
              </a:ext>
            </a:extLst>
          </p:cNvPr>
          <p:cNvSpPr/>
          <p:nvPr/>
        </p:nvSpPr>
        <p:spPr>
          <a:xfrm rot="5400000">
            <a:off x="5810891" y="414021"/>
            <a:ext cx="426377" cy="2988811"/>
          </a:xfrm>
          <a:prstGeom prst="leftBrace">
            <a:avLst>
              <a:gd name="adj1" fmla="val 0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DD2B18A-FCE5-019D-6727-784CB81C5957}"/>
              </a:ext>
            </a:extLst>
          </p:cNvPr>
          <p:cNvSpPr txBox="1"/>
          <p:nvPr/>
        </p:nvSpPr>
        <p:spPr>
          <a:xfrm>
            <a:off x="4894348" y="1380874"/>
            <a:ext cx="225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Max-width:39 rem</a:t>
            </a:r>
          </a:p>
        </p:txBody>
      </p:sp>
      <p:sp>
        <p:nvSpPr>
          <p:cNvPr id="12" name="Parentesi graffa chiusa 11">
            <a:extLst>
              <a:ext uri="{FF2B5EF4-FFF2-40B4-BE49-F238E27FC236}">
                <a16:creationId xmlns:a16="http://schemas.microsoft.com/office/drawing/2014/main" id="{6A9822E5-9C74-8878-1D23-B5CF257F1B29}"/>
              </a:ext>
            </a:extLst>
          </p:cNvPr>
          <p:cNvSpPr/>
          <p:nvPr/>
        </p:nvSpPr>
        <p:spPr>
          <a:xfrm>
            <a:off x="11620229" y="1380874"/>
            <a:ext cx="428090" cy="2048126"/>
          </a:xfrm>
          <a:prstGeom prst="rightBrac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E43D97-E0CD-429E-A875-9DE36499F683}"/>
              </a:ext>
            </a:extLst>
          </p:cNvPr>
          <p:cNvSpPr txBox="1"/>
          <p:nvPr/>
        </p:nvSpPr>
        <p:spPr>
          <a:xfrm rot="5400000">
            <a:off x="11647936" y="2425552"/>
            <a:ext cx="88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35%</a:t>
            </a:r>
          </a:p>
        </p:txBody>
      </p:sp>
      <p:sp>
        <p:nvSpPr>
          <p:cNvPr id="14" name="Parentesi graffa chiusa 13">
            <a:extLst>
              <a:ext uri="{FF2B5EF4-FFF2-40B4-BE49-F238E27FC236}">
                <a16:creationId xmlns:a16="http://schemas.microsoft.com/office/drawing/2014/main" id="{2E9092AA-D3A0-BD89-76F0-0385ADB3C27C}"/>
              </a:ext>
            </a:extLst>
          </p:cNvPr>
          <p:cNvSpPr/>
          <p:nvPr/>
        </p:nvSpPr>
        <p:spPr>
          <a:xfrm rot="16200000">
            <a:off x="6006772" y="2919115"/>
            <a:ext cx="291475" cy="728294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E3A00C7-C924-26E5-FB82-929027D94002}"/>
              </a:ext>
            </a:extLst>
          </p:cNvPr>
          <p:cNvSpPr txBox="1"/>
          <p:nvPr/>
        </p:nvSpPr>
        <p:spPr>
          <a:xfrm>
            <a:off x="5387084" y="2818466"/>
            <a:ext cx="153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Widht:5 rem</a:t>
            </a:r>
          </a:p>
        </p:txBody>
      </p:sp>
      <p:sp>
        <p:nvSpPr>
          <p:cNvPr id="16" name="Parentesi graffa aperta 15">
            <a:extLst>
              <a:ext uri="{FF2B5EF4-FFF2-40B4-BE49-F238E27FC236}">
                <a16:creationId xmlns:a16="http://schemas.microsoft.com/office/drawing/2014/main" id="{400F2186-E285-1940-3A0B-DD2CF77C5CD5}"/>
              </a:ext>
            </a:extLst>
          </p:cNvPr>
          <p:cNvSpPr/>
          <p:nvPr/>
        </p:nvSpPr>
        <p:spPr>
          <a:xfrm>
            <a:off x="5387084" y="3429000"/>
            <a:ext cx="45719" cy="395327"/>
          </a:xfrm>
          <a:prstGeom prst="leftBrac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8CFC4CA-5562-7AEE-D2FC-A7A34666E1D4}"/>
              </a:ext>
            </a:extLst>
          </p:cNvPr>
          <p:cNvSpPr txBox="1"/>
          <p:nvPr/>
        </p:nvSpPr>
        <p:spPr>
          <a:xfrm>
            <a:off x="4589138" y="3401033"/>
            <a:ext cx="793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Margine:3rem</a:t>
            </a:r>
          </a:p>
        </p:txBody>
      </p:sp>
      <p:sp>
        <p:nvSpPr>
          <p:cNvPr id="18" name="Parentesi graffa aperta 17">
            <a:extLst>
              <a:ext uri="{FF2B5EF4-FFF2-40B4-BE49-F238E27FC236}">
                <a16:creationId xmlns:a16="http://schemas.microsoft.com/office/drawing/2014/main" id="{436D5DC4-C3F1-3EDA-D031-B12770084BA1}"/>
              </a:ext>
            </a:extLst>
          </p:cNvPr>
          <p:cNvSpPr/>
          <p:nvPr/>
        </p:nvSpPr>
        <p:spPr>
          <a:xfrm>
            <a:off x="5551987" y="4089115"/>
            <a:ext cx="45719" cy="462337"/>
          </a:xfrm>
          <a:prstGeom prst="leftBrac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2718CCF-9AAD-45A2-24C9-8E7687B44AA1}"/>
              </a:ext>
            </a:extLst>
          </p:cNvPr>
          <p:cNvSpPr txBox="1"/>
          <p:nvPr/>
        </p:nvSpPr>
        <p:spPr>
          <a:xfrm>
            <a:off x="4639466" y="4220547"/>
            <a:ext cx="793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Margine:3rem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9461B0C-F72D-7DA5-EF3F-98733C175725}"/>
              </a:ext>
            </a:extLst>
          </p:cNvPr>
          <p:cNvSpPr txBox="1"/>
          <p:nvPr/>
        </p:nvSpPr>
        <p:spPr>
          <a:xfrm>
            <a:off x="298450" y="266700"/>
            <a:ext cx="5253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size standard di riferimento è 20px. (in base alle varie risoluzioni andrà a variare).</a:t>
            </a:r>
          </a:p>
        </p:txBody>
      </p:sp>
    </p:spTree>
    <p:extLst>
      <p:ext uri="{BB962C8B-B14F-4D97-AF65-F5344CB8AC3E}">
        <p14:creationId xmlns:p14="http://schemas.microsoft.com/office/powerpoint/2010/main" val="234611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90C60D-2BC9-59A2-D929-4301087A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2C574D1-FB53-9109-6326-35A4F71ED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1" y="602381"/>
            <a:ext cx="11840540" cy="5963756"/>
          </a:xfrm>
        </p:spPr>
      </p:pic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59F97837-DBAD-7A69-5CDA-28B68C39E177}"/>
              </a:ext>
            </a:extLst>
          </p:cNvPr>
          <p:cNvSpPr/>
          <p:nvPr/>
        </p:nvSpPr>
        <p:spPr>
          <a:xfrm rot="16200000">
            <a:off x="2365755" y="1076088"/>
            <a:ext cx="251717" cy="297694"/>
          </a:xfrm>
          <a:prstGeom prst="leftBrac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ACCE3E5-19D5-59C5-6705-CB5DA3E8B9E6}"/>
              </a:ext>
            </a:extLst>
          </p:cNvPr>
          <p:cNvSpPr txBox="1"/>
          <p:nvPr/>
        </p:nvSpPr>
        <p:spPr>
          <a:xfrm>
            <a:off x="2309245" y="1350794"/>
            <a:ext cx="36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accent6">
                    <a:lumMod val="50000"/>
                  </a:schemeClr>
                </a:solidFill>
              </a:rPr>
              <a:t>2 rem</a:t>
            </a:r>
          </a:p>
        </p:txBody>
      </p:sp>
      <p:sp>
        <p:nvSpPr>
          <p:cNvPr id="9" name="Parentesi graffa chiusa 8">
            <a:extLst>
              <a:ext uri="{FF2B5EF4-FFF2-40B4-BE49-F238E27FC236}">
                <a16:creationId xmlns:a16="http://schemas.microsoft.com/office/drawing/2014/main" id="{1DB465CE-D349-B3CC-B553-6B0495B9542E}"/>
              </a:ext>
            </a:extLst>
          </p:cNvPr>
          <p:cNvSpPr/>
          <p:nvPr/>
        </p:nvSpPr>
        <p:spPr>
          <a:xfrm>
            <a:off x="5352835" y="1099076"/>
            <a:ext cx="118153" cy="202277"/>
          </a:xfrm>
          <a:prstGeom prst="rightBrac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26F32C9-AE11-486C-5DBD-5BAFEF75C455}"/>
              </a:ext>
            </a:extLst>
          </p:cNvPr>
          <p:cNvSpPr txBox="1"/>
          <p:nvPr/>
        </p:nvSpPr>
        <p:spPr>
          <a:xfrm>
            <a:off x="1943571" y="1864655"/>
            <a:ext cx="73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6">
                    <a:lumMod val="50000"/>
                  </a:schemeClr>
                </a:solidFill>
              </a:rPr>
              <a:t>2rem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5ECE683-07B6-1324-02E6-B0CC95056835}"/>
              </a:ext>
            </a:extLst>
          </p:cNvPr>
          <p:cNvSpPr txBox="1"/>
          <p:nvPr/>
        </p:nvSpPr>
        <p:spPr>
          <a:xfrm>
            <a:off x="5577670" y="1154406"/>
            <a:ext cx="1097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accent6">
                    <a:lumMod val="50000"/>
                  </a:schemeClr>
                </a:solidFill>
              </a:rPr>
              <a:t>2rem</a:t>
            </a:r>
          </a:p>
        </p:txBody>
      </p:sp>
      <p:sp>
        <p:nvSpPr>
          <p:cNvPr id="13" name="Parentesi graffa chiusa 12">
            <a:extLst>
              <a:ext uri="{FF2B5EF4-FFF2-40B4-BE49-F238E27FC236}">
                <a16:creationId xmlns:a16="http://schemas.microsoft.com/office/drawing/2014/main" id="{8E6FD29B-6687-FADB-A577-628DDC488439}"/>
              </a:ext>
            </a:extLst>
          </p:cNvPr>
          <p:cNvSpPr/>
          <p:nvPr/>
        </p:nvSpPr>
        <p:spPr>
          <a:xfrm rot="10800000">
            <a:off x="2522308" y="2000828"/>
            <a:ext cx="118153" cy="132031"/>
          </a:xfrm>
          <a:prstGeom prst="rightBrac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Parentesi graffa chiusa 13">
            <a:extLst>
              <a:ext uri="{FF2B5EF4-FFF2-40B4-BE49-F238E27FC236}">
                <a16:creationId xmlns:a16="http://schemas.microsoft.com/office/drawing/2014/main" id="{4F776662-B2A7-733A-E968-1CD692ACAC7D}"/>
              </a:ext>
            </a:extLst>
          </p:cNvPr>
          <p:cNvSpPr/>
          <p:nvPr/>
        </p:nvSpPr>
        <p:spPr>
          <a:xfrm>
            <a:off x="7682378" y="5496883"/>
            <a:ext cx="118153" cy="1073048"/>
          </a:xfrm>
          <a:prstGeom prst="rightBrac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A9C5FB4-580D-3645-E027-E76F0260D984}"/>
              </a:ext>
            </a:extLst>
          </p:cNvPr>
          <p:cNvSpPr txBox="1"/>
          <p:nvPr/>
        </p:nvSpPr>
        <p:spPr>
          <a:xfrm>
            <a:off x="7921716" y="5907812"/>
            <a:ext cx="1097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6">
                    <a:lumMod val="50000"/>
                  </a:schemeClr>
                </a:solidFill>
              </a:rPr>
              <a:t>6rem</a:t>
            </a:r>
          </a:p>
        </p:txBody>
      </p:sp>
      <p:sp>
        <p:nvSpPr>
          <p:cNvPr id="17" name="Parentesi graffa chiusa 16">
            <a:extLst>
              <a:ext uri="{FF2B5EF4-FFF2-40B4-BE49-F238E27FC236}">
                <a16:creationId xmlns:a16="http://schemas.microsoft.com/office/drawing/2014/main" id="{D88626A6-ABEB-D42A-D073-6A9505ED251F}"/>
              </a:ext>
            </a:extLst>
          </p:cNvPr>
          <p:cNvSpPr/>
          <p:nvPr/>
        </p:nvSpPr>
        <p:spPr>
          <a:xfrm rot="5400000">
            <a:off x="5022036" y="3121312"/>
            <a:ext cx="337843" cy="5100993"/>
          </a:xfrm>
          <a:prstGeom prst="rightBrac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AF303E6-F62E-881E-3B0E-AE96BB213F31}"/>
              </a:ext>
            </a:extLst>
          </p:cNvPr>
          <p:cNvSpPr txBox="1"/>
          <p:nvPr/>
        </p:nvSpPr>
        <p:spPr>
          <a:xfrm>
            <a:off x="4434840" y="5892423"/>
            <a:ext cx="1661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6">
                    <a:lumMod val="50000"/>
                  </a:schemeClr>
                </a:solidFill>
              </a:rPr>
              <a:t>Max-width:60%</a:t>
            </a:r>
          </a:p>
        </p:txBody>
      </p:sp>
      <p:sp>
        <p:nvSpPr>
          <p:cNvPr id="19" name="Parentesi graffa aperta 18">
            <a:extLst>
              <a:ext uri="{FF2B5EF4-FFF2-40B4-BE49-F238E27FC236}">
                <a16:creationId xmlns:a16="http://schemas.microsoft.com/office/drawing/2014/main" id="{2A61DD6C-B375-3298-6A14-E3D25D958F20}"/>
              </a:ext>
            </a:extLst>
          </p:cNvPr>
          <p:cNvSpPr/>
          <p:nvPr/>
        </p:nvSpPr>
        <p:spPr>
          <a:xfrm rot="5400000">
            <a:off x="5782127" y="-3599703"/>
            <a:ext cx="405711" cy="7964952"/>
          </a:xfrm>
          <a:prstGeom prst="leftBrac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8B252D9-B3B9-6358-B0E4-DAA01F40A4DE}"/>
              </a:ext>
            </a:extLst>
          </p:cNvPr>
          <p:cNvSpPr txBox="1"/>
          <p:nvPr/>
        </p:nvSpPr>
        <p:spPr>
          <a:xfrm>
            <a:off x="5630153" y="-102111"/>
            <a:ext cx="98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6">
                    <a:lumMod val="50000"/>
                  </a:schemeClr>
                </a:solidFill>
              </a:rPr>
              <a:t>66,67%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FF68270-7D13-83CE-61F7-681D8C262400}"/>
              </a:ext>
            </a:extLst>
          </p:cNvPr>
          <p:cNvSpPr txBox="1"/>
          <p:nvPr/>
        </p:nvSpPr>
        <p:spPr>
          <a:xfrm>
            <a:off x="152399" y="59607"/>
            <a:ext cx="2156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Questo è l’esempio di un elemento</a:t>
            </a:r>
          </a:p>
        </p:txBody>
      </p:sp>
    </p:spTree>
    <p:extLst>
      <p:ext uri="{BB962C8B-B14F-4D97-AF65-F5344CB8AC3E}">
        <p14:creationId xmlns:p14="http://schemas.microsoft.com/office/powerpoint/2010/main" val="6105350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51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Giulio giaquinta</dc:creator>
  <cp:lastModifiedBy>Giulio giaquinta</cp:lastModifiedBy>
  <cp:revision>2</cp:revision>
  <dcterms:created xsi:type="dcterms:W3CDTF">2023-03-27T10:49:53Z</dcterms:created>
  <dcterms:modified xsi:type="dcterms:W3CDTF">2023-03-27T11:31:41Z</dcterms:modified>
</cp:coreProperties>
</file>