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1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7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8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9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10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11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Ex12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Ex13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Ex14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charts/chartEx15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charts/chartEx16.xml" ContentType="application/vnd.ms-office.chartex+xml"/>
  <Override PartName="/ppt/charts/style16.xml" ContentType="application/vnd.ms-office.chartstyle+xml"/>
  <Override PartName="/ppt/charts/colors16.xml" ContentType="application/vnd.ms-office.chartcolorstyle+xml"/>
  <Override PartName="/ppt/charts/chartEx17.xml" ContentType="application/vnd.ms-office.chartex+xml"/>
  <Override PartName="/ppt/charts/style17.xml" ContentType="application/vnd.ms-office.chartstyle+xml"/>
  <Override PartName="/ppt/charts/colors17.xml" ContentType="application/vnd.ms-office.chartcolorstyle+xml"/>
  <Override PartName="/ppt/charts/chartEx18.xml" ContentType="application/vnd.ms-office.chartex+xml"/>
  <Override PartName="/ppt/charts/style18.xml" ContentType="application/vnd.ms-office.chartstyle+xml"/>
  <Override PartName="/ppt/charts/colors18.xml" ContentType="application/vnd.ms-office.chartcolorstyle+xml"/>
  <Override PartName="/ppt/charts/chartEx19.xml" ContentType="application/vnd.ms-office.chartex+xml"/>
  <Override PartName="/ppt/charts/style19.xml" ContentType="application/vnd.ms-office.chartstyle+xml"/>
  <Override PartName="/ppt/charts/colors19.xml" ContentType="application/vnd.ms-office.chartcolorstyle+xml"/>
  <Override PartName="/ppt/charts/chartEx20.xml" ContentType="application/vnd.ms-office.chartex+xml"/>
  <Override PartName="/ppt/charts/style20.xml" ContentType="application/vnd.ms-office.chartstyle+xml"/>
  <Override PartName="/ppt/charts/colors20.xml" ContentType="application/vnd.ms-office.chartcolorstyle+xml"/>
  <Override PartName="/ppt/charts/chartEx21.xml" ContentType="application/vnd.ms-office.chartex+xml"/>
  <Override PartName="/ppt/charts/style21.xml" ContentType="application/vnd.ms-office.chartstyle+xml"/>
  <Override PartName="/ppt/charts/colors21.xml" ContentType="application/vnd.ms-office.chartcolorstyle+xml"/>
  <Override PartName="/ppt/charts/chartEx22.xml" ContentType="application/vnd.ms-office.chartex+xml"/>
  <Override PartName="/ppt/charts/style22.xml" ContentType="application/vnd.ms-office.chartstyle+xml"/>
  <Override PartName="/ppt/charts/colors22.xml" ContentType="application/vnd.ms-office.chartcolorstyle+xml"/>
  <Override PartName="/ppt/charts/chartEx23.xml" ContentType="application/vnd.ms-office.chartex+xml"/>
  <Override PartName="/ppt/charts/style23.xml" ContentType="application/vnd.ms-office.chartstyle+xml"/>
  <Override PartName="/ppt/charts/colors23.xml" ContentType="application/vnd.ms-office.chartcolorstyle+xml"/>
  <Override PartName="/ppt/charts/chartEx24.xml" ContentType="application/vnd.ms-office.chartex+xml"/>
  <Override PartName="/ppt/charts/style24.xml" ContentType="application/vnd.ms-office.chartstyle+xml"/>
  <Override PartName="/ppt/charts/colors24.xml" ContentType="application/vnd.ms-office.chartcolorstyle+xml"/>
  <Override PartName="/ppt/charts/chartEx25.xml" ContentType="application/vnd.ms-office.chartex+xml"/>
  <Override PartName="/ppt/charts/style25.xml" ContentType="application/vnd.ms-office.chartstyle+xml"/>
  <Override PartName="/ppt/charts/colors25.xml" ContentType="application/vnd.ms-office.chartcolorstyle+xml"/>
  <Override PartName="/ppt/charts/chartEx26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7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charts/chartEx28.xml" ContentType="application/vnd.ms-office.chartex+xml"/>
  <Override PartName="/ppt/charts/style28.xml" ContentType="application/vnd.ms-office.chartstyle+xml"/>
  <Override PartName="/ppt/charts/colors28.xml" ContentType="application/vnd.ms-office.chartcolorstyle+xml"/>
  <Override PartName="/ppt/charts/chartEx29.xml" ContentType="application/vnd.ms-office.chartex+xml"/>
  <Override PartName="/ppt/charts/style29.xml" ContentType="application/vnd.ms-office.chartstyle+xml"/>
  <Override PartName="/ppt/charts/colors29.xml" ContentType="application/vnd.ms-office.chartcolorstyle+xml"/>
  <Override PartName="/ppt/charts/chartEx30.xml" ContentType="application/vnd.ms-office.chartex+xml"/>
  <Override PartName="/ppt/charts/style30.xml" ContentType="application/vnd.ms-office.chartstyle+xml"/>
  <Override PartName="/ppt/charts/colors30.xml" ContentType="application/vnd.ms-office.chartcolorstyle+xml"/>
  <Override PartName="/ppt/charts/chartEx31.xml" ContentType="application/vnd.ms-office.chartex+xml"/>
  <Override PartName="/ppt/charts/style31.xml" ContentType="application/vnd.ms-office.chartstyle+xml"/>
  <Override PartName="/ppt/charts/colors31.xml" ContentType="application/vnd.ms-office.chartcolorstyle+xml"/>
  <Override PartName="/ppt/charts/chartEx32.xml" ContentType="application/vnd.ms-office.chartex+xml"/>
  <Override PartName="/ppt/charts/style32.xml" ContentType="application/vnd.ms-office.chartstyle+xml"/>
  <Override PartName="/ppt/charts/colors32.xml" ContentType="application/vnd.ms-office.chartcolorstyle+xml"/>
  <Override PartName="/ppt/charts/chartEx33.xml" ContentType="application/vnd.ms-office.chartex+xml"/>
  <Override PartName="/ppt/charts/style33.xml" ContentType="application/vnd.ms-office.chartstyle+xml"/>
  <Override PartName="/ppt/charts/colors33.xml" ContentType="application/vnd.ms-office.chartcolorstyle+xml"/>
  <Override PartName="/ppt/charts/chartEx34.xml" ContentType="application/vnd.ms-office.chartex+xml"/>
  <Override PartName="/ppt/charts/style34.xml" ContentType="application/vnd.ms-office.chartstyle+xml"/>
  <Override PartName="/ppt/charts/colors34.xml" ContentType="application/vnd.ms-office.chartcolorstyle+xml"/>
  <Override PartName="/ppt/charts/chartEx35.xml" ContentType="application/vnd.ms-office.chartex+xml"/>
  <Override PartName="/ppt/charts/style35.xml" ContentType="application/vnd.ms-office.chartstyle+xml"/>
  <Override PartName="/ppt/charts/colors35.xml" ContentType="application/vnd.ms-office.chartcolorstyle+xml"/>
  <Override PartName="/ppt/charts/chartEx36.xml" ContentType="application/vnd.ms-office.chartex+xml"/>
  <Override PartName="/ppt/charts/style36.xml" ContentType="application/vnd.ms-office.chartstyle+xml"/>
  <Override PartName="/ppt/charts/colors36.xml" ContentType="application/vnd.ms-office.chartcolorstyle+xml"/>
  <Override PartName="/ppt/charts/chartEx37.xml" ContentType="application/vnd.ms-office.chartex+xml"/>
  <Override PartName="/ppt/charts/style37.xml" ContentType="application/vnd.ms-office.chartstyle+xml"/>
  <Override PartName="/ppt/charts/colors37.xml" ContentType="application/vnd.ms-office.chartcolorstyle+xml"/>
  <Override PartName="/ppt/charts/chartEx38.xml" ContentType="application/vnd.ms-office.chartex+xml"/>
  <Override PartName="/ppt/charts/style38.xml" ContentType="application/vnd.ms-office.chartstyle+xml"/>
  <Override PartName="/ppt/charts/colors38.xml" ContentType="application/vnd.ms-office.chartcolorstyle+xml"/>
  <Override PartName="/ppt/charts/chartEx39.xml" ContentType="application/vnd.ms-office.chartex+xml"/>
  <Override PartName="/ppt/charts/style39.xml" ContentType="application/vnd.ms-office.chartstyle+xml"/>
  <Override PartName="/ppt/charts/colors39.xml" ContentType="application/vnd.ms-office.chartcolorstyle+xml"/>
  <Override PartName="/ppt/charts/chartEx40.xml" ContentType="application/vnd.ms-office.chartex+xml"/>
  <Override PartName="/ppt/charts/style40.xml" ContentType="application/vnd.ms-office.chartstyle+xml"/>
  <Override PartName="/ppt/charts/colors40.xml" ContentType="application/vnd.ms-office.chartcolorstyle+xml"/>
  <Override PartName="/ppt/charts/chartEx41.xml" ContentType="application/vnd.ms-office.chartex+xml"/>
  <Override PartName="/ppt/charts/style41.xml" ContentType="application/vnd.ms-office.chartstyle+xml"/>
  <Override PartName="/ppt/charts/colors41.xml" ContentType="application/vnd.ms-office.chartcolorstyle+xml"/>
  <Override PartName="/ppt/charts/chartEx42.xml" ContentType="application/vnd.ms-office.chartex+xml"/>
  <Override PartName="/ppt/charts/style42.xml" ContentType="application/vnd.ms-office.chartstyle+xml"/>
  <Override PartName="/ppt/charts/colors42.xml" ContentType="application/vnd.ms-office.chartcolorstyle+xml"/>
  <Override PartName="/ppt/charts/chartEx43.xml" ContentType="application/vnd.ms-office.chartex+xml"/>
  <Override PartName="/ppt/charts/style43.xml" ContentType="application/vnd.ms-office.chartstyle+xml"/>
  <Override PartName="/ppt/charts/colors43.xml" ContentType="application/vnd.ms-office.chartcolorstyle+xml"/>
  <Override PartName="/ppt/charts/chartEx44.xml" ContentType="application/vnd.ms-office.chartex+xml"/>
  <Override PartName="/ppt/charts/style44.xml" ContentType="application/vnd.ms-office.chartstyle+xml"/>
  <Override PartName="/ppt/charts/colors44.xml" ContentType="application/vnd.ms-office.chartcolorstyle+xml"/>
  <Override PartName="/ppt/charts/chartEx45.xml" ContentType="application/vnd.ms-office.chartex+xml"/>
  <Override PartName="/ppt/charts/style45.xml" ContentType="application/vnd.ms-office.chartstyle+xml"/>
  <Override PartName="/ppt/charts/colors45.xml" ContentType="application/vnd.ms-office.chartcolorstyle+xml"/>
  <Override PartName="/ppt/charts/chartEx46.xml" ContentType="application/vnd.ms-office.chartex+xml"/>
  <Override PartName="/ppt/charts/style46.xml" ContentType="application/vnd.ms-office.chartstyle+xml"/>
  <Override PartName="/ppt/charts/colors46.xml" ContentType="application/vnd.ms-office.chartcolorstyle+xml"/>
  <Override PartName="/ppt/charts/chartEx47.xml" ContentType="application/vnd.ms-office.chartex+xml"/>
  <Override PartName="/ppt/charts/style47.xml" ContentType="application/vnd.ms-office.chartstyle+xml"/>
  <Override PartName="/ppt/charts/colors47.xml" ContentType="application/vnd.ms-office.chartcolorstyle+xml"/>
  <Override PartName="/ppt/charts/chartEx48.xml" ContentType="application/vnd.ms-office.chartex+xml"/>
  <Override PartName="/ppt/charts/style48.xml" ContentType="application/vnd.ms-office.chartstyle+xml"/>
  <Override PartName="/ppt/charts/colors48.xml" ContentType="application/vnd.ms-office.chartcolorstyle+xml"/>
  <Override PartName="/ppt/charts/chartEx49.xml" ContentType="application/vnd.ms-office.chartex+xml"/>
  <Override PartName="/ppt/charts/style49.xml" ContentType="application/vnd.ms-office.chartstyle+xml"/>
  <Override PartName="/ppt/charts/colors49.xml" ContentType="application/vnd.ms-office.chartcolorstyle+xml"/>
  <Override PartName="/ppt/charts/chartEx50.xml" ContentType="application/vnd.ms-office.chartex+xml"/>
  <Override PartName="/ppt/charts/style50.xml" ContentType="application/vnd.ms-office.chartstyle+xml"/>
  <Override PartName="/ppt/charts/colors50.xml" ContentType="application/vnd.ms-office.chartcolorstyle+xml"/>
  <Override PartName="/ppt/charts/chartEx51.xml" ContentType="application/vnd.ms-office.chartex+xml"/>
  <Override PartName="/ppt/charts/style51.xml" ContentType="application/vnd.ms-office.chartstyle+xml"/>
  <Override PartName="/ppt/charts/colors51.xml" ContentType="application/vnd.ms-office.chartcolorstyle+xml"/>
  <Override PartName="/ppt/charts/chartEx52.xml" ContentType="application/vnd.ms-office.chartex+xml"/>
  <Override PartName="/ppt/charts/style52.xml" ContentType="application/vnd.ms-office.chartstyle+xml"/>
  <Override PartName="/ppt/charts/colors52.xml" ContentType="application/vnd.ms-office.chartcolorstyle+xml"/>
  <Override PartName="/ppt/charts/chartEx53.xml" ContentType="application/vnd.ms-office.chartex+xml"/>
  <Override PartName="/ppt/charts/style53.xml" ContentType="application/vnd.ms-office.chartstyle+xml"/>
  <Override PartName="/ppt/charts/colors53.xml" ContentType="application/vnd.ms-office.chartcolorstyle+xml"/>
  <Override PartName="/ppt/charts/chartEx54.xml" ContentType="application/vnd.ms-office.chartex+xml"/>
  <Override PartName="/ppt/charts/style54.xml" ContentType="application/vnd.ms-office.chartstyle+xml"/>
  <Override PartName="/ppt/charts/colors54.xml" ContentType="application/vnd.ms-office.chartcolorstyle+xml"/>
  <Override PartName="/ppt/charts/chartEx55.xml" ContentType="application/vnd.ms-office.chartex+xml"/>
  <Override PartName="/ppt/charts/style55.xml" ContentType="application/vnd.ms-office.chartstyle+xml"/>
  <Override PartName="/ppt/charts/colors55.xml" ContentType="application/vnd.ms-office.chartcolorstyle+xml"/>
  <Override PartName="/ppt/charts/chartEx56.xml" ContentType="application/vnd.ms-office.chartex+xml"/>
  <Override PartName="/ppt/charts/style56.xml" ContentType="application/vnd.ms-office.chartstyle+xml"/>
  <Override PartName="/ppt/charts/colors5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315" r:id="rId2"/>
    <p:sldId id="371" r:id="rId3"/>
    <p:sldId id="396" r:id="rId4"/>
    <p:sldId id="397" r:id="rId5"/>
    <p:sldId id="417" r:id="rId6"/>
    <p:sldId id="387" r:id="rId7"/>
    <p:sldId id="389" r:id="rId8"/>
    <p:sldId id="418" r:id="rId9"/>
    <p:sldId id="393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06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78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7889FB"/>
    <a:srgbClr val="D2D7FE"/>
    <a:srgbClr val="F7D47D"/>
    <a:srgbClr val="FFFF00"/>
    <a:srgbClr val="FF66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0" autoAdjust="0"/>
    <p:restoredTop sz="83537" autoAdjust="0"/>
  </p:normalViewPr>
  <p:slideViewPr>
    <p:cSldViewPr snapToGrid="0" snapToObjects="1">
      <p:cViewPr>
        <p:scale>
          <a:sx n="118" d="100"/>
          <a:sy n="118" d="100"/>
        </p:scale>
        <p:origin x="1808" y="-376"/>
      </p:cViewPr>
      <p:guideLst>
        <p:guide orient="horz" pos="2678"/>
        <p:guide/>
      </p:guideLst>
    </p:cSldViewPr>
  </p:slideViewPr>
  <p:outlineViewPr>
    <p:cViewPr>
      <p:scale>
        <a:sx n="33" d="100"/>
        <a:sy n="33" d="100"/>
      </p:scale>
      <p:origin x="0" y="13008"/>
    </p:cViewPr>
  </p:outlin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70" d="100"/>
        <a:sy n="70" d="100"/>
      </p:scale>
      <p:origin x="0" y="-2493"/>
    </p:cViewPr>
  </p:sorterViewPr>
  <p:notesViewPr>
    <p:cSldViewPr snapToGrid="0" snapToObjects="1">
      <p:cViewPr varScale="1">
        <p:scale>
          <a:sx n="52" d="100"/>
          <a:sy n="52" d="100"/>
        </p:scale>
        <p:origin x="26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C:\Users\123\Desktop\10nm%20ori.xlsx" TargetMode="External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/C:\Users\123\Desktop\10_25.xlsx" TargetMode="External"/></Relationships>
</file>

<file path=ppt/charts/_rels/chartEx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/C:\Users\123\Desktop\10_240.xlsx" TargetMode="External"/></Relationships>
</file>

<file path=ppt/charts/_rels/chartEx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/C:\Users\123\Desktop\10_360.xlsx" TargetMode="External"/></Relationships>
</file>

<file path=ppt/charts/_rels/chartEx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/C:\Users\123\Desktop\10_360.xlsx" TargetMode="External"/></Relationships>
</file>

<file path=ppt/charts/_rels/chartEx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file:////C:\Users\123\Desktop\10_480.xlsx" TargetMode="External"/></Relationships>
</file>

<file path=ppt/charts/_rels/chartEx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/C:\Users\123\Desktop\20%20org.xlsx" TargetMode="External"/></Relationships>
</file>

<file path=ppt/charts/_rels/chartEx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file:////C:\Users\123\Desktop\20%2025.xlsx" TargetMode="External"/></Relationships>
</file>

<file path=ppt/charts/_rels/chartEx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oleObject" Target="file:////C:\Users\123\Desktop\20%20240.xlsx" TargetMode="External"/></Relationships>
</file>

<file path=ppt/charts/_rels/chartEx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oleObject" Target="file:////C:\Users\123\Desktop\20%20360.xlsx" TargetMode="External"/></Relationships>
</file>

<file path=ppt/charts/_rels/chartEx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oleObject" Target="file:////C:\Users\123\Desktop\20%2025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C:\Users\123\Desktop\10_25.xlsx" TargetMode="External"/></Relationships>
</file>

<file path=ppt/charts/_rels/chartEx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oleObject" Target="file:////C:\Users\123\Desktop\20%20240.xlsx" TargetMode="External"/></Relationships>
</file>

<file path=ppt/charts/_rels/chartEx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oleObject" Target="file:////C:\Users\123\Desktop\20%20360.xlsx" TargetMode="External"/></Relationships>
</file>

<file path=ppt/charts/_rels/chartEx2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oleObject" Target="file:////C:\Users\123\Desktop\20%20480.xlsx" TargetMode="External"/></Relationships>
</file>

<file path=ppt/charts/_rels/chartEx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oleObject" Target="file:////C:\Users\123\Desktop\20%20org.xlsx" TargetMode="External"/></Relationships>
</file>

<file path=ppt/charts/_rels/chartEx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oleObject" Target="file:////C:\Users\123\Desktop\20%2025.xlsx" TargetMode="External"/></Relationships>
</file>

<file path=ppt/charts/_rels/chartEx2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oleObject" Target="file:////C:\Users\123\Desktop\20%20240.xlsx" TargetMode="External"/></Relationships>
</file>

<file path=ppt/charts/_rels/chartEx26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oleObject" Target="file:////C:\Users\123\Desktop\20%20360.xlsx" TargetMode="External"/></Relationships>
</file>

<file path=ppt/charts/_rels/chartEx2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oleObject" Target="file:////C:\Users\123\Desktop\10nm%20ori.xlsx" TargetMode="External"/></Relationships>
</file>

<file path=ppt/charts/_rels/chartEx28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oleObject" Target="file:////C:\Users\123\Desktop\10_25.xlsx" TargetMode="External"/></Relationships>
</file>

<file path=ppt/charts/_rels/chartEx29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oleObject" Target="file:////C:\Users\123\Desktop\10_240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C:\Users\123\Desktop\10_240.xlsx" TargetMode="External"/></Relationships>
</file>

<file path=ppt/charts/_rels/chartEx30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oleObject" Target="file:////C:\Users\123\Desktop\10_360.xlsx" TargetMode="External"/></Relationships>
</file>

<file path=ppt/charts/_rels/chartEx31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microsoft.com/office/2011/relationships/chartStyle" Target="style31.xml"/><Relationship Id="rId1" Type="http://schemas.openxmlformats.org/officeDocument/2006/relationships/oleObject" Target="file:////C:\Users\123\Desktop\10_25.xlsx" TargetMode="External"/></Relationships>
</file>

<file path=ppt/charts/_rels/chartEx32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oleObject" Target="file:////C:\Users\123\Desktop\10_240.xlsx" TargetMode="External"/></Relationships>
</file>

<file path=ppt/charts/_rels/chartEx33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microsoft.com/office/2011/relationships/chartStyle" Target="style33.xml"/><Relationship Id="rId1" Type="http://schemas.openxmlformats.org/officeDocument/2006/relationships/oleObject" Target="file:////C:\Users\123\Desktop\10_360.xlsx" TargetMode="External"/></Relationships>
</file>

<file path=ppt/charts/_rels/chartEx34.xml.rels><?xml version="1.0" encoding="UTF-8" standalone="yes"?>
<Relationships xmlns="http://schemas.openxmlformats.org/package/2006/relationships"><Relationship Id="rId3" Type="http://schemas.microsoft.com/office/2011/relationships/chartColorStyle" Target="colors34.xml"/><Relationship Id="rId2" Type="http://schemas.microsoft.com/office/2011/relationships/chartStyle" Target="style34.xml"/><Relationship Id="rId1" Type="http://schemas.openxmlformats.org/officeDocument/2006/relationships/oleObject" Target="file:////C:\Users\123\Desktop\10_480.xlsx" TargetMode="External"/></Relationships>
</file>

<file path=ppt/charts/_rels/chartEx35.xml.rels><?xml version="1.0" encoding="UTF-8" standalone="yes"?>
<Relationships xmlns="http://schemas.openxmlformats.org/package/2006/relationships"><Relationship Id="rId3" Type="http://schemas.microsoft.com/office/2011/relationships/chartColorStyle" Target="colors35.xml"/><Relationship Id="rId2" Type="http://schemas.microsoft.com/office/2011/relationships/chartStyle" Target="style35.xml"/><Relationship Id="rId1" Type="http://schemas.openxmlformats.org/officeDocument/2006/relationships/oleObject" Target="file:////C:\Users\123\Desktop\10nm%20ori.xlsx" TargetMode="External"/></Relationships>
</file>

<file path=ppt/charts/_rels/chartEx36.xml.rels><?xml version="1.0" encoding="UTF-8" standalone="yes"?>
<Relationships xmlns="http://schemas.openxmlformats.org/package/2006/relationships"><Relationship Id="rId3" Type="http://schemas.microsoft.com/office/2011/relationships/chartColorStyle" Target="colors36.xml"/><Relationship Id="rId2" Type="http://schemas.microsoft.com/office/2011/relationships/chartStyle" Target="style36.xml"/><Relationship Id="rId1" Type="http://schemas.openxmlformats.org/officeDocument/2006/relationships/oleObject" Target="file:////C:\Users\123\Desktop\10_25.xlsx" TargetMode="External"/></Relationships>
</file>

<file path=ppt/charts/_rels/chartEx37.xml.rels><?xml version="1.0" encoding="UTF-8" standalone="yes"?>
<Relationships xmlns="http://schemas.openxmlformats.org/package/2006/relationships"><Relationship Id="rId3" Type="http://schemas.microsoft.com/office/2011/relationships/chartColorStyle" Target="colors37.xml"/><Relationship Id="rId2" Type="http://schemas.microsoft.com/office/2011/relationships/chartStyle" Target="style37.xml"/><Relationship Id="rId1" Type="http://schemas.openxmlformats.org/officeDocument/2006/relationships/oleObject" Target="file:////C:\Users\123\Desktop\10_240.xlsx" TargetMode="External"/></Relationships>
</file>

<file path=ppt/charts/_rels/chartEx38.xml.rels><?xml version="1.0" encoding="UTF-8" standalone="yes"?>
<Relationships xmlns="http://schemas.openxmlformats.org/package/2006/relationships"><Relationship Id="rId3" Type="http://schemas.microsoft.com/office/2011/relationships/chartColorStyle" Target="colors38.xml"/><Relationship Id="rId2" Type="http://schemas.microsoft.com/office/2011/relationships/chartStyle" Target="style38.xml"/><Relationship Id="rId1" Type="http://schemas.openxmlformats.org/officeDocument/2006/relationships/oleObject" Target="file:////C:\Users\123\Desktop\10_360.xlsx" TargetMode="External"/></Relationships>
</file>

<file path=ppt/charts/_rels/chartEx39.xml.rels><?xml version="1.0" encoding="UTF-8" standalone="yes"?>
<Relationships xmlns="http://schemas.openxmlformats.org/package/2006/relationships"><Relationship Id="rId3" Type="http://schemas.microsoft.com/office/2011/relationships/chartColorStyle" Target="colors39.xml"/><Relationship Id="rId2" Type="http://schemas.microsoft.com/office/2011/relationships/chartStyle" Target="style39.xml"/><Relationship Id="rId1" Type="http://schemas.openxmlformats.org/officeDocument/2006/relationships/oleObject" Target="file:////C:\Users\123\Desktop\10_360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/C:\Users\123\Desktop\10_360.xlsx" TargetMode="External"/></Relationships>
</file>

<file path=ppt/charts/_rels/chartEx40.xml.rels><?xml version="1.0" encoding="UTF-8" standalone="yes"?>
<Relationships xmlns="http://schemas.openxmlformats.org/package/2006/relationships"><Relationship Id="rId3" Type="http://schemas.microsoft.com/office/2011/relationships/chartColorStyle" Target="colors40.xml"/><Relationship Id="rId2" Type="http://schemas.microsoft.com/office/2011/relationships/chartStyle" Target="style40.xml"/><Relationship Id="rId1" Type="http://schemas.openxmlformats.org/officeDocument/2006/relationships/oleObject" Target="file:////C:\Users\123\Desktop\10_480.xlsx" TargetMode="External"/></Relationships>
</file>

<file path=ppt/charts/_rels/chartEx41.xml.rels><?xml version="1.0" encoding="UTF-8" standalone="yes"?>
<Relationships xmlns="http://schemas.openxmlformats.org/package/2006/relationships"><Relationship Id="rId3" Type="http://schemas.microsoft.com/office/2011/relationships/chartColorStyle" Target="colors41.xml"/><Relationship Id="rId2" Type="http://schemas.microsoft.com/office/2011/relationships/chartStyle" Target="style41.xml"/><Relationship Id="rId1" Type="http://schemas.openxmlformats.org/officeDocument/2006/relationships/oleObject" Target="file:////C:\Users\123\Desktop\20%20org.xlsx" TargetMode="External"/></Relationships>
</file>

<file path=ppt/charts/_rels/chartEx42.xml.rels><?xml version="1.0" encoding="UTF-8" standalone="yes"?>
<Relationships xmlns="http://schemas.openxmlformats.org/package/2006/relationships"><Relationship Id="rId3" Type="http://schemas.microsoft.com/office/2011/relationships/chartColorStyle" Target="colors42.xml"/><Relationship Id="rId2" Type="http://schemas.microsoft.com/office/2011/relationships/chartStyle" Target="style42.xml"/><Relationship Id="rId1" Type="http://schemas.openxmlformats.org/officeDocument/2006/relationships/oleObject" Target="file:////C:\Users\123\Desktop\20%2025.xlsx" TargetMode="External"/></Relationships>
</file>

<file path=ppt/charts/_rels/chartEx43.xml.rels><?xml version="1.0" encoding="UTF-8" standalone="yes"?>
<Relationships xmlns="http://schemas.openxmlformats.org/package/2006/relationships"><Relationship Id="rId3" Type="http://schemas.microsoft.com/office/2011/relationships/chartColorStyle" Target="colors43.xml"/><Relationship Id="rId2" Type="http://schemas.microsoft.com/office/2011/relationships/chartStyle" Target="style43.xml"/><Relationship Id="rId1" Type="http://schemas.openxmlformats.org/officeDocument/2006/relationships/oleObject" Target="file:////C:\Users\123\Desktop\20%20240.xlsx" TargetMode="External"/></Relationships>
</file>

<file path=ppt/charts/_rels/chartEx44.xml.rels><?xml version="1.0" encoding="UTF-8" standalone="yes"?>
<Relationships xmlns="http://schemas.openxmlformats.org/package/2006/relationships"><Relationship Id="rId3" Type="http://schemas.microsoft.com/office/2011/relationships/chartColorStyle" Target="colors44.xml"/><Relationship Id="rId2" Type="http://schemas.microsoft.com/office/2011/relationships/chartStyle" Target="style44.xml"/><Relationship Id="rId1" Type="http://schemas.openxmlformats.org/officeDocument/2006/relationships/oleObject" Target="file:////C:\Users\123\Desktop\20%20360.xlsx" TargetMode="External"/></Relationships>
</file>

<file path=ppt/charts/_rels/chartEx45.xml.rels><?xml version="1.0" encoding="UTF-8" standalone="yes"?>
<Relationships xmlns="http://schemas.openxmlformats.org/package/2006/relationships"><Relationship Id="rId3" Type="http://schemas.microsoft.com/office/2011/relationships/chartColorStyle" Target="colors45.xml"/><Relationship Id="rId2" Type="http://schemas.microsoft.com/office/2011/relationships/chartStyle" Target="style45.xml"/><Relationship Id="rId1" Type="http://schemas.openxmlformats.org/officeDocument/2006/relationships/oleObject" Target="file:////C:\Users\123\Desktop\20%2025.xlsx" TargetMode="External"/></Relationships>
</file>

<file path=ppt/charts/_rels/chartEx46.xml.rels><?xml version="1.0" encoding="UTF-8" standalone="yes"?>
<Relationships xmlns="http://schemas.openxmlformats.org/package/2006/relationships"><Relationship Id="rId3" Type="http://schemas.microsoft.com/office/2011/relationships/chartColorStyle" Target="colors46.xml"/><Relationship Id="rId2" Type="http://schemas.microsoft.com/office/2011/relationships/chartStyle" Target="style46.xml"/><Relationship Id="rId1" Type="http://schemas.openxmlformats.org/officeDocument/2006/relationships/oleObject" Target="file:////C:\Users\123\Desktop\20%20240.xlsx" TargetMode="External"/></Relationships>
</file>

<file path=ppt/charts/_rels/chartEx47.xml.rels><?xml version="1.0" encoding="UTF-8" standalone="yes"?>
<Relationships xmlns="http://schemas.openxmlformats.org/package/2006/relationships"><Relationship Id="rId3" Type="http://schemas.microsoft.com/office/2011/relationships/chartColorStyle" Target="colors47.xml"/><Relationship Id="rId2" Type="http://schemas.microsoft.com/office/2011/relationships/chartStyle" Target="style47.xml"/><Relationship Id="rId1" Type="http://schemas.openxmlformats.org/officeDocument/2006/relationships/oleObject" Target="file:////C:\Users\123\Desktop\20%20360.xlsx" TargetMode="External"/></Relationships>
</file>

<file path=ppt/charts/_rels/chartEx48.xml.rels><?xml version="1.0" encoding="UTF-8" standalone="yes"?>
<Relationships xmlns="http://schemas.openxmlformats.org/package/2006/relationships"><Relationship Id="rId3" Type="http://schemas.microsoft.com/office/2011/relationships/chartColorStyle" Target="colors48.xml"/><Relationship Id="rId2" Type="http://schemas.microsoft.com/office/2011/relationships/chartStyle" Target="style48.xml"/><Relationship Id="rId1" Type="http://schemas.openxmlformats.org/officeDocument/2006/relationships/oleObject" Target="file:////C:\Users\123\Desktop\20%20480.xlsx" TargetMode="External"/></Relationships>
</file>

<file path=ppt/charts/_rels/chartEx49.xml.rels><?xml version="1.0" encoding="UTF-8" standalone="yes"?>
<Relationships xmlns="http://schemas.openxmlformats.org/package/2006/relationships"><Relationship Id="rId3" Type="http://schemas.microsoft.com/office/2011/relationships/chartColorStyle" Target="colors49.xml"/><Relationship Id="rId2" Type="http://schemas.microsoft.com/office/2011/relationships/chartStyle" Target="style49.xml"/><Relationship Id="rId1" Type="http://schemas.openxmlformats.org/officeDocument/2006/relationships/oleObject" Target="file:////C:\Users\123\Desktop\20%20org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/C:\Users\123\Desktop\10_25.xlsx" TargetMode="External"/></Relationships>
</file>

<file path=ppt/charts/_rels/chartEx50.xml.rels><?xml version="1.0" encoding="UTF-8" standalone="yes"?>
<Relationships xmlns="http://schemas.openxmlformats.org/package/2006/relationships"><Relationship Id="rId3" Type="http://schemas.microsoft.com/office/2011/relationships/chartColorStyle" Target="colors50.xml"/><Relationship Id="rId2" Type="http://schemas.microsoft.com/office/2011/relationships/chartStyle" Target="style50.xml"/><Relationship Id="rId1" Type="http://schemas.openxmlformats.org/officeDocument/2006/relationships/oleObject" Target="file:////C:\Users\123\Desktop\20%2025.xlsx" TargetMode="External"/></Relationships>
</file>

<file path=ppt/charts/_rels/chartEx51.xml.rels><?xml version="1.0" encoding="UTF-8" standalone="yes"?>
<Relationships xmlns="http://schemas.openxmlformats.org/package/2006/relationships"><Relationship Id="rId3" Type="http://schemas.microsoft.com/office/2011/relationships/chartColorStyle" Target="colors51.xml"/><Relationship Id="rId2" Type="http://schemas.microsoft.com/office/2011/relationships/chartStyle" Target="style51.xml"/><Relationship Id="rId1" Type="http://schemas.openxmlformats.org/officeDocument/2006/relationships/oleObject" Target="file:////C:\Users\123\Desktop\20%20240.xlsx" TargetMode="External"/></Relationships>
</file>

<file path=ppt/charts/_rels/chartEx52.xml.rels><?xml version="1.0" encoding="UTF-8" standalone="yes"?>
<Relationships xmlns="http://schemas.openxmlformats.org/package/2006/relationships"><Relationship Id="rId3" Type="http://schemas.microsoft.com/office/2011/relationships/chartColorStyle" Target="colors52.xml"/><Relationship Id="rId2" Type="http://schemas.microsoft.com/office/2011/relationships/chartStyle" Target="style52.xml"/><Relationship Id="rId1" Type="http://schemas.openxmlformats.org/officeDocument/2006/relationships/oleObject" Target="file:////C:\Users\123\Desktop\20%20360.xlsx" TargetMode="External"/></Relationships>
</file>

<file path=ppt/charts/_rels/chartEx53.xml.rels><?xml version="1.0" encoding="UTF-8" standalone="yes"?>
<Relationships xmlns="http://schemas.openxmlformats.org/package/2006/relationships"><Relationship Id="rId3" Type="http://schemas.microsoft.com/office/2011/relationships/chartColorStyle" Target="colors53.xml"/><Relationship Id="rId2" Type="http://schemas.microsoft.com/office/2011/relationships/chartStyle" Target="style53.xml"/><Relationship Id="rId1" Type="http://schemas.openxmlformats.org/officeDocument/2006/relationships/oleObject" Target="file:////C:\Users\123\Desktop\20%20360.xlsx" TargetMode="External"/></Relationships>
</file>

<file path=ppt/charts/_rels/chartEx54.xml.rels><?xml version="1.0" encoding="UTF-8" standalone="yes"?>
<Relationships xmlns="http://schemas.openxmlformats.org/package/2006/relationships"><Relationship Id="rId3" Type="http://schemas.microsoft.com/office/2011/relationships/chartColorStyle" Target="colors54.xml"/><Relationship Id="rId2" Type="http://schemas.microsoft.com/office/2011/relationships/chartStyle" Target="style54.xml"/><Relationship Id="rId1" Type="http://schemas.openxmlformats.org/officeDocument/2006/relationships/oleObject" Target="file:////C:\Users\123\Desktop\20%20480.xlsx" TargetMode="External"/></Relationships>
</file>

<file path=ppt/charts/_rels/chartEx55.xml.rels><?xml version="1.0" encoding="UTF-8" standalone="yes"?>
<Relationships xmlns="http://schemas.openxmlformats.org/package/2006/relationships"><Relationship Id="rId3" Type="http://schemas.microsoft.com/office/2011/relationships/chartColorStyle" Target="colors55.xml"/><Relationship Id="rId2" Type="http://schemas.microsoft.com/office/2011/relationships/chartStyle" Target="style55.xml"/><Relationship Id="rId1" Type="http://schemas.openxmlformats.org/officeDocument/2006/relationships/oleObject" Target="file:////C:\Users\123\Desktop\20%20360.xlsx" TargetMode="External"/></Relationships>
</file>

<file path=ppt/charts/_rels/chartEx56.xml.rels><?xml version="1.0" encoding="UTF-8" standalone="yes"?>
<Relationships xmlns="http://schemas.openxmlformats.org/package/2006/relationships"><Relationship Id="rId3" Type="http://schemas.microsoft.com/office/2011/relationships/chartColorStyle" Target="colors56.xml"/><Relationship Id="rId2" Type="http://schemas.microsoft.com/office/2011/relationships/chartStyle" Target="style56.xml"/><Relationship Id="rId1" Type="http://schemas.openxmlformats.org/officeDocument/2006/relationships/oleObject" Target="file:////C:\Users\123\Desktop\20%20480.xlsx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/C:\Users\123\Desktop\10_240.xlsx" TargetMode="External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/C:\Users\123\Desktop\10_360.xlsx" TargetMode="External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/C:\Users\123\Desktop\10_480.xlsx" TargetMode="External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/C:\Users\123\Desktop\10nm%20ori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'10nm ori'!$H$2:$H$140</cx:f>
        <cx:lvl ptCount="139" formatCode="General">
          <cx:pt idx="0">0.27300000000000002</cx:pt>
          <cx:pt idx="1">0.77500000000000002</cx:pt>
          <cx:pt idx="2">0.372</cx:pt>
          <cx:pt idx="3">0.29899999999999999</cx:pt>
          <cx:pt idx="4">0.14000000000000001</cx:pt>
          <cx:pt idx="5">0.67300000000000004</cx:pt>
          <cx:pt idx="6">0.48899999999999999</cx:pt>
          <cx:pt idx="7">0.59499999999999997</cx:pt>
          <cx:pt idx="8">0.53400000000000003</cx:pt>
          <cx:pt idx="9">0.71799999999999997</cx:pt>
          <cx:pt idx="10">0.44800000000000001</cx:pt>
          <cx:pt idx="11">0.39100000000000001</cx:pt>
          <cx:pt idx="12">0.85099999999999998</cx:pt>
          <cx:pt idx="13">0.84199999999999997</cx:pt>
          <cx:pt idx="14">0.89800000000000002</cx:pt>
          <cx:pt idx="15">0.85799999999999998</cx:pt>
          <cx:pt idx="16">0.80000000000000004</cx:pt>
          <cx:pt idx="17">0.68700000000000006</cx:pt>
          <cx:pt idx="18">0.90600000000000003</cx:pt>
          <cx:pt idx="19">0.50600000000000001</cx:pt>
          <cx:pt idx="20">0.67100000000000004</cx:pt>
          <cx:pt idx="21">0.82599999999999996</cx:pt>
          <cx:pt idx="22">0.99299999999999999</cx:pt>
          <cx:pt idx="23">0.81100000000000005</cx:pt>
          <cx:pt idx="24">0.98499999999999999</cx:pt>
          <cx:pt idx="25">0.56499999999999995</cx:pt>
          <cx:pt idx="26">0.45500000000000002</cx:pt>
          <cx:pt idx="27">0.64600000000000002</cx:pt>
          <cx:pt idx="28">0.36099999999999999</cx:pt>
          <cx:pt idx="29">0.65100000000000002</cx:pt>
          <cx:pt idx="30">0.59499999999999997</cx:pt>
          <cx:pt idx="31">0.35399999999999998</cx:pt>
          <cx:pt idx="32">0.97399999999999998</cx:pt>
          <cx:pt idx="33">0.34200000000000003</cx:pt>
          <cx:pt idx="34">0.99299999999999999</cx:pt>
          <cx:pt idx="35">0.88700000000000001</cx:pt>
          <cx:pt idx="36">0.624</cx:pt>
          <cx:pt idx="37">0.85399999999999998</cx:pt>
          <cx:pt idx="38">0.58399999999999996</cx:pt>
          <cx:pt idx="39">0.433</cx:pt>
          <cx:pt idx="40">0.49199999999999999</cx:pt>
          <cx:pt idx="41">0.80900000000000005</cx:pt>
          <cx:pt idx="42">1</cx:pt>
          <cx:pt idx="43">0.79300000000000004</cx:pt>
          <cx:pt idx="44">0.72199999999999998</cx:pt>
          <cx:pt idx="45">0.71199999999999997</cx:pt>
          <cx:pt idx="46">0.56499999999999995</cx:pt>
          <cx:pt idx="47">0.96499999999999997</cx:pt>
          <cx:pt idx="48">0.997</cx:pt>
          <cx:pt idx="49">0.67400000000000004</cx:pt>
          <cx:pt idx="50">0.92400000000000004</cx:pt>
          <cx:pt idx="51">0.98799999999999999</cx:pt>
          <cx:pt idx="52">0.313</cx:pt>
          <cx:pt idx="53">0.92200000000000004</cx:pt>
          <cx:pt idx="54">0.877</cx:pt>
          <cx:pt idx="55">0.65500000000000003</cx:pt>
          <cx:pt idx="56">0.97599999999999998</cx:pt>
          <cx:pt idx="57">0.69599999999999995</cx:pt>
          <cx:pt idx="58">0.60399999999999998</cx:pt>
          <cx:pt idx="59">0.85699999999999998</cx:pt>
          <cx:pt idx="60">0.98099999999999998</cx:pt>
          <cx:pt idx="61">0.98499999999999999</cx:pt>
          <cx:pt idx="62">0.95099999999999996</cx:pt>
          <cx:pt idx="63">0.44700000000000001</cx:pt>
          <cx:pt idx="64">0.83799999999999997</cx:pt>
          <cx:pt idx="65">0.873</cx:pt>
          <cx:pt idx="66">1</cx:pt>
          <cx:pt idx="67">0.88</cx:pt>
          <cx:pt idx="68">0.97399999999999998</cx:pt>
          <cx:pt idx="69">0.94799999999999995</cx:pt>
          <cx:pt idx="70">0.82599999999999996</cx:pt>
          <cx:pt idx="71">0.82999999999999996</cx:pt>
          <cx:pt idx="72">0.46400000000000002</cx:pt>
          <cx:pt idx="73">1</cx:pt>
          <cx:pt idx="74">0.51400000000000001</cx:pt>
          <cx:pt idx="75">0.90900000000000003</cx:pt>
          <cx:pt idx="76">0.50800000000000001</cx:pt>
          <cx:pt idx="77">0.78400000000000003</cx:pt>
          <cx:pt idx="78">1</cx:pt>
          <cx:pt idx="79">0.83799999999999997</cx:pt>
          <cx:pt idx="80">0.80900000000000005</cx:pt>
          <cx:pt idx="81">0.30199999999999999</cx:pt>
          <cx:pt idx="82">0.72999999999999998</cx:pt>
          <cx:pt idx="83">0.84799999999999998</cx:pt>
          <cx:pt idx="84">1</cx:pt>
          <cx:pt idx="85">0.26900000000000002</cx:pt>
          <cx:pt idx="86">0.215</cx:pt>
          <cx:pt idx="87">0.82999999999999996</cx:pt>
          <cx:pt idx="88">0.71199999999999997</cx:pt>
          <cx:pt idx="89">0.89800000000000002</cx:pt>
          <cx:pt idx="90">1</cx:pt>
          <cx:pt idx="91">0.86899999999999999</cx:pt>
          <cx:pt idx="92">0.48399999999999999</cx:pt>
          <cx:pt idx="93">0.77600000000000002</cx:pt>
          <cx:pt idx="94">0.51100000000000001</cx:pt>
          <cx:pt idx="95">0.89700000000000002</cx:pt>
          <cx:pt idx="96">0.70699999999999996</cx:pt>
          <cx:pt idx="97">0.88700000000000001</cx:pt>
          <cx:pt idx="98">0.96499999999999997</cx:pt>
          <cx:pt idx="99">0.73699999999999999</cx:pt>
          <cx:pt idx="100">0.78000000000000003</cx:pt>
          <cx:pt idx="101">0.91900000000000004</cx:pt>
          <cx:pt idx="102">0.314</cx:pt>
          <cx:pt idx="103">1</cx:pt>
          <cx:pt idx="104">0.56299999999999994</cx:pt>
          <cx:pt idx="105">0.90400000000000003</cx:pt>
          <cx:pt idx="106">0.435</cx:pt>
          <cx:pt idx="107">0.27600000000000002</cx:pt>
          <cx:pt idx="108">0.91900000000000004</cx:pt>
          <cx:pt idx="109">0.33800000000000002</cx:pt>
          <cx:pt idx="110">0.501</cx:pt>
          <cx:pt idx="111">0.39800000000000002</cx:pt>
          <cx:pt idx="112">0.85299999999999998</cx:pt>
          <cx:pt idx="113">0.79600000000000004</cx:pt>
          <cx:pt idx="114">0.502</cx:pt>
          <cx:pt idx="115">0.97599999999999998</cx:pt>
          <cx:pt idx="116">0.85699999999999998</cx:pt>
          <cx:pt idx="117">0.61899999999999999</cx:pt>
          <cx:pt idx="118">0.441</cx:pt>
          <cx:pt idx="119">0.93500000000000005</cx:pt>
          <cx:pt idx="120">0.67600000000000005</cx:pt>
          <cx:pt idx="121">0.71899999999999997</cx:pt>
          <cx:pt idx="122">0.84699999999999998</cx:pt>
          <cx:pt idx="123">0.54200000000000004</cx:pt>
          <cx:pt idx="124">0.91600000000000004</cx:pt>
          <cx:pt idx="125">0.86799999999999999</cx:pt>
          <cx:pt idx="126">0.84799999999999998</cx:pt>
          <cx:pt idx="127">0.82999999999999996</cx:pt>
          <cx:pt idx="128">0.52600000000000002</cx:pt>
          <cx:pt idx="129">0.80300000000000005</cx:pt>
          <cx:pt idx="130">0.69599999999999995</cx:pt>
          <cx:pt idx="131">0.72099999999999997</cx:pt>
          <cx:pt idx="132">0.84499999999999997</cx:pt>
          <cx:pt idx="133">1</cx:pt>
          <cx:pt idx="134">0.52600000000000002</cx:pt>
          <cx:pt idx="135">0.53400000000000003</cx:pt>
          <cx:pt idx="136">0.81499999999999995</cx:pt>
          <cx:pt idx="137">0.71299999999999997</cx:pt>
          <cx:pt idx="138">0.65100000000000002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4481F3F2-0BB1-4AD9-8A07-45FDCADB3E44}">
          <cx:tx>
            <cx:txData>
              <cx:f>'10nm ori'!$H$1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'10_25'!$C$2:$C$397</cx:f>
        <cx:lvl ptCount="396" formatCode="General">
          <cx:pt idx="0">15</cx:pt>
          <cx:pt idx="1">11</cx:pt>
          <cx:pt idx="2">15</cx:pt>
          <cx:pt idx="3">13</cx:pt>
          <cx:pt idx="4">17</cx:pt>
          <cx:pt idx="5">10</cx:pt>
          <cx:pt idx="6">12</cx:pt>
          <cx:pt idx="7">701</cx:pt>
          <cx:pt idx="8">407</cx:pt>
          <cx:pt idx="9">92</cx:pt>
          <cx:pt idx="10">120</cx:pt>
          <cx:pt idx="11">295</cx:pt>
          <cx:pt idx="12">36</cx:pt>
          <cx:pt idx="13">48</cx:pt>
          <cx:pt idx="14">305</cx:pt>
          <cx:pt idx="15">13</cx:pt>
          <cx:pt idx="16">23</cx:pt>
          <cx:pt idx="17">234</cx:pt>
          <cx:pt idx="18">691</cx:pt>
          <cx:pt idx="19">12</cx:pt>
          <cx:pt idx="20">33</cx:pt>
          <cx:pt idx="21">500</cx:pt>
          <cx:pt idx="22">4380</cx:pt>
          <cx:pt idx="23">10</cx:pt>
          <cx:pt idx="24">10</cx:pt>
          <cx:pt idx="25">52</cx:pt>
          <cx:pt idx="26">41</cx:pt>
          <cx:pt idx="27">245</cx:pt>
          <cx:pt idx="28">52</cx:pt>
          <cx:pt idx="29">419</cx:pt>
          <cx:pt idx="30">25</cx:pt>
          <cx:pt idx="31">115</cx:pt>
          <cx:pt idx="32">541</cx:pt>
          <cx:pt idx="33">52</cx:pt>
          <cx:pt idx="34">19</cx:pt>
          <cx:pt idx="35">14</cx:pt>
          <cx:pt idx="36">35</cx:pt>
          <cx:pt idx="37">14</cx:pt>
          <cx:pt idx="38">26</cx:pt>
          <cx:pt idx="39">411</cx:pt>
          <cx:pt idx="40">921</cx:pt>
          <cx:pt idx="41">251</cx:pt>
          <cx:pt idx="42">104</cx:pt>
          <cx:pt idx="43">255</cx:pt>
          <cx:pt idx="44">39</cx:pt>
          <cx:pt idx="45">251</cx:pt>
          <cx:pt idx="46">125</cx:pt>
          <cx:pt idx="47">38</cx:pt>
          <cx:pt idx="48">258</cx:pt>
          <cx:pt idx="49">76</cx:pt>
          <cx:pt idx="50">34</cx:pt>
          <cx:pt idx="51">45</cx:pt>
          <cx:pt idx="52">24</cx:pt>
          <cx:pt idx="53">11</cx:pt>
          <cx:pt idx="54">11</cx:pt>
          <cx:pt idx="55">31</cx:pt>
          <cx:pt idx="56">123</cx:pt>
          <cx:pt idx="57">72</cx:pt>
          <cx:pt idx="58">74</cx:pt>
          <cx:pt idx="59">148</cx:pt>
          <cx:pt idx="60">61</cx:pt>
          <cx:pt idx="61">71</cx:pt>
          <cx:pt idx="62">27</cx:pt>
          <cx:pt idx="63">83</cx:pt>
          <cx:pt idx="64">36</cx:pt>
          <cx:pt idx="65">66</cx:pt>
          <cx:pt idx="66">35</cx:pt>
          <cx:pt idx="67">17</cx:pt>
          <cx:pt idx="68">759</cx:pt>
          <cx:pt idx="69">303</cx:pt>
          <cx:pt idx="70">20</cx:pt>
          <cx:pt idx="71">50</cx:pt>
          <cx:pt idx="72">41</cx:pt>
          <cx:pt idx="73">54</cx:pt>
          <cx:pt idx="74">1192</cx:pt>
          <cx:pt idx="75">28</cx:pt>
          <cx:pt idx="76">524</cx:pt>
          <cx:pt idx="77">41</cx:pt>
          <cx:pt idx="78">43</cx:pt>
          <cx:pt idx="79">25</cx:pt>
          <cx:pt idx="80">341</cx:pt>
          <cx:pt idx="81">40</cx:pt>
          <cx:pt idx="82">16</cx:pt>
          <cx:pt idx="83">26</cx:pt>
          <cx:pt idx="84">669</cx:pt>
          <cx:pt idx="85">42</cx:pt>
          <cx:pt idx="86">21</cx:pt>
          <cx:pt idx="87">450</cx:pt>
          <cx:pt idx="88">44</cx:pt>
          <cx:pt idx="89">66</cx:pt>
          <cx:pt idx="90">66</cx:pt>
          <cx:pt idx="91">137</cx:pt>
          <cx:pt idx="92">354</cx:pt>
          <cx:pt idx="93">59</cx:pt>
          <cx:pt idx="94">31</cx:pt>
          <cx:pt idx="95">199</cx:pt>
          <cx:pt idx="96">25</cx:pt>
          <cx:pt idx="97">177</cx:pt>
          <cx:pt idx="98">15</cx:pt>
          <cx:pt idx="99">16</cx:pt>
          <cx:pt idx="100">693</cx:pt>
          <cx:pt idx="101">517</cx:pt>
          <cx:pt idx="102">81</cx:pt>
          <cx:pt idx="103">54</cx:pt>
          <cx:pt idx="104">151</cx:pt>
          <cx:pt idx="105">22</cx:pt>
          <cx:pt idx="106">1118</cx:pt>
          <cx:pt idx="107">30</cx:pt>
          <cx:pt idx="108">17</cx:pt>
          <cx:pt idx="109">43</cx:pt>
          <cx:pt idx="110">428</cx:pt>
          <cx:pt idx="111">22</cx:pt>
          <cx:pt idx="112">651</cx:pt>
          <cx:pt idx="113">48</cx:pt>
          <cx:pt idx="114">63</cx:pt>
          <cx:pt idx="115">934</cx:pt>
          <cx:pt idx="116">42</cx:pt>
          <cx:pt idx="117">40</cx:pt>
          <cx:pt idx="118">16</cx:pt>
          <cx:pt idx="119">47</cx:pt>
          <cx:pt idx="120">60</cx:pt>
          <cx:pt idx="121">124</cx:pt>
          <cx:pt idx="122">78</cx:pt>
          <cx:pt idx="123">368</cx:pt>
          <cx:pt idx="124">142</cx:pt>
          <cx:pt idx="125">384</cx:pt>
          <cx:pt idx="126">267</cx:pt>
          <cx:pt idx="127">88</cx:pt>
          <cx:pt idx="128">15</cx:pt>
          <cx:pt idx="129">201</cx:pt>
          <cx:pt idx="130">85</cx:pt>
          <cx:pt idx="131">13</cx:pt>
          <cx:pt idx="132">66</cx:pt>
          <cx:pt idx="133">48</cx:pt>
          <cx:pt idx="134">479</cx:pt>
          <cx:pt idx="135">67</cx:pt>
          <cx:pt idx="136">40</cx:pt>
          <cx:pt idx="137">100</cx:pt>
          <cx:pt idx="138">6632</cx:pt>
          <cx:pt idx="139">376</cx:pt>
          <cx:pt idx="140">83</cx:pt>
          <cx:pt idx="141">1590</cx:pt>
          <cx:pt idx="142">49</cx:pt>
          <cx:pt idx="143">119</cx:pt>
          <cx:pt idx="144">57</cx:pt>
          <cx:pt idx="145">53</cx:pt>
          <cx:pt idx="146">32</cx:pt>
          <cx:pt idx="147">1045</cx:pt>
          <cx:pt idx="148">78</cx:pt>
          <cx:pt idx="149">1044</cx:pt>
          <cx:pt idx="150">214</cx:pt>
          <cx:pt idx="151">14</cx:pt>
          <cx:pt idx="152">53</cx:pt>
          <cx:pt idx="153">10120</cx:pt>
          <cx:pt idx="154">44</cx:pt>
          <cx:pt idx="155">64</cx:pt>
          <cx:pt idx="156">139</cx:pt>
          <cx:pt idx="157">347</cx:pt>
          <cx:pt idx="158">85</cx:pt>
          <cx:pt idx="159">253</cx:pt>
          <cx:pt idx="160">91</cx:pt>
          <cx:pt idx="161">16</cx:pt>
          <cx:pt idx="162">861</cx:pt>
          <cx:pt idx="163">31</cx:pt>
          <cx:pt idx="164">46</cx:pt>
          <cx:pt idx="165">20</cx:pt>
          <cx:pt idx="166">17</cx:pt>
          <cx:pt idx="167">39</cx:pt>
          <cx:pt idx="168">16</cx:pt>
          <cx:pt idx="169">18</cx:pt>
          <cx:pt idx="170">247</cx:pt>
          <cx:pt idx="171">99</cx:pt>
          <cx:pt idx="172">50</cx:pt>
          <cx:pt idx="173">23</cx:pt>
          <cx:pt idx="174">23</cx:pt>
          <cx:pt idx="175">13</cx:pt>
          <cx:pt idx="176">1563</cx:pt>
          <cx:pt idx="177">46</cx:pt>
          <cx:pt idx="178">100</cx:pt>
          <cx:pt idx="179">13</cx:pt>
          <cx:pt idx="180">453</cx:pt>
          <cx:pt idx="181">331</cx:pt>
          <cx:pt idx="182">93</cx:pt>
          <cx:pt idx="183">107</cx:pt>
          <cx:pt idx="184">37</cx:pt>
          <cx:pt idx="185">74</cx:pt>
          <cx:pt idx="186">221</cx:pt>
          <cx:pt idx="187">74</cx:pt>
          <cx:pt idx="188">741</cx:pt>
          <cx:pt idx="189">69</cx:pt>
          <cx:pt idx="190">16</cx:pt>
          <cx:pt idx="191">15</cx:pt>
          <cx:pt idx="192">61</cx:pt>
          <cx:pt idx="193">58</cx:pt>
          <cx:pt idx="194">185</cx:pt>
          <cx:pt idx="195">26</cx:pt>
          <cx:pt idx="196">21</cx:pt>
          <cx:pt idx="197">943</cx:pt>
          <cx:pt idx="198">27</cx:pt>
          <cx:pt idx="199">166</cx:pt>
          <cx:pt idx="200">149</cx:pt>
          <cx:pt idx="201">36</cx:pt>
          <cx:pt idx="202">526</cx:pt>
          <cx:pt idx="203">435</cx:pt>
          <cx:pt idx="204">4285</cx:pt>
          <cx:pt idx="205">116</cx:pt>
          <cx:pt idx="206">22</cx:pt>
          <cx:pt idx="207">32</cx:pt>
          <cx:pt idx="208">55</cx:pt>
          <cx:pt idx="209">10</cx:pt>
          <cx:pt idx="210">45</cx:pt>
          <cx:pt idx="211">549</cx:pt>
          <cx:pt idx="212">62</cx:pt>
          <cx:pt idx="213">69</cx:pt>
          <cx:pt idx="214">92</cx:pt>
          <cx:pt idx="215">56</cx:pt>
          <cx:pt idx="216">29</cx:pt>
          <cx:pt idx="217">17</cx:pt>
          <cx:pt idx="218">11</cx:pt>
          <cx:pt idx="219">909</cx:pt>
          <cx:pt idx="220">39</cx:pt>
          <cx:pt idx="221">72</cx:pt>
          <cx:pt idx="222">45</cx:pt>
          <cx:pt idx="223">12</cx:pt>
          <cx:pt idx="224">4528</cx:pt>
          <cx:pt idx="225">65</cx:pt>
          <cx:pt idx="226">63</cx:pt>
          <cx:pt idx="227">22</cx:pt>
          <cx:pt idx="228">500</cx:pt>
          <cx:pt idx="229">66</cx:pt>
          <cx:pt idx="230">18</cx:pt>
          <cx:pt idx="231">64</cx:pt>
          <cx:pt idx="232">44</cx:pt>
          <cx:pt idx="233">42</cx:pt>
          <cx:pt idx="234">30</cx:pt>
          <cx:pt idx="235">32</cx:pt>
          <cx:pt idx="236">329</cx:pt>
          <cx:pt idx="237">806</cx:pt>
          <cx:pt idx="238">21</cx:pt>
          <cx:pt idx="239">393</cx:pt>
          <cx:pt idx="240">10</cx:pt>
          <cx:pt idx="241">37</cx:pt>
          <cx:pt idx="242">86</cx:pt>
          <cx:pt idx="243">45</cx:pt>
          <cx:pt idx="244">43</cx:pt>
          <cx:pt idx="245">26</cx:pt>
          <cx:pt idx="246">55</cx:pt>
          <cx:pt idx="247">36</cx:pt>
          <cx:pt idx="248">147</cx:pt>
          <cx:pt idx="249">88</cx:pt>
          <cx:pt idx="250">39</cx:pt>
          <cx:pt idx="251">45</cx:pt>
          <cx:pt idx="252">4993</cx:pt>
          <cx:pt idx="253">682</cx:pt>
          <cx:pt idx="254">5078</cx:pt>
          <cx:pt idx="255">65</cx:pt>
          <cx:pt idx="256">25</cx:pt>
          <cx:pt idx="257">29</cx:pt>
          <cx:pt idx="258">66</cx:pt>
          <cx:pt idx="259">943</cx:pt>
          <cx:pt idx="260">27</cx:pt>
          <cx:pt idx="261">143</cx:pt>
          <cx:pt idx="262">106</cx:pt>
          <cx:pt idx="263">165</cx:pt>
          <cx:pt idx="264">435</cx:pt>
          <cx:pt idx="265">26</cx:pt>
          <cx:pt idx="266">186</cx:pt>
          <cx:pt idx="267">66</cx:pt>
          <cx:pt idx="268">48</cx:pt>
          <cx:pt idx="269">91</cx:pt>
          <cx:pt idx="270">59</cx:pt>
          <cx:pt idx="271">35</cx:pt>
          <cx:pt idx="272">172</cx:pt>
          <cx:pt idx="273">17</cx:pt>
          <cx:pt idx="274">207</cx:pt>
          <cx:pt idx="275">52</cx:pt>
          <cx:pt idx="276">122</cx:pt>
          <cx:pt idx="277">215</cx:pt>
          <cx:pt idx="278">52</cx:pt>
          <cx:pt idx="279">52</cx:pt>
          <cx:pt idx="280">25</cx:pt>
          <cx:pt idx="281">12</cx:pt>
          <cx:pt idx="282">173</cx:pt>
          <cx:pt idx="283">116</cx:pt>
          <cx:pt idx="284">954</cx:pt>
          <cx:pt idx="285">64</cx:pt>
          <cx:pt idx="286">123</cx:pt>
          <cx:pt idx="287">22</cx:pt>
          <cx:pt idx="288">292</cx:pt>
          <cx:pt idx="289">16</cx:pt>
          <cx:pt idx="290">60</cx:pt>
          <cx:pt idx="291">904</cx:pt>
          <cx:pt idx="292">24</cx:pt>
          <cx:pt idx="293">394</cx:pt>
          <cx:pt idx="294">30</cx:pt>
          <cx:pt idx="295">37</cx:pt>
          <cx:pt idx="296">29</cx:pt>
          <cx:pt idx="297">148</cx:pt>
          <cx:pt idx="298">64</cx:pt>
          <cx:pt idx="299">259</cx:pt>
          <cx:pt idx="300">73</cx:pt>
          <cx:pt idx="301">17</cx:pt>
          <cx:pt idx="302">58</cx:pt>
          <cx:pt idx="303">31</cx:pt>
          <cx:pt idx="304">50</cx:pt>
          <cx:pt idx="305">99</cx:pt>
          <cx:pt idx="306">61</cx:pt>
          <cx:pt idx="307">44</cx:pt>
          <cx:pt idx="308">118</cx:pt>
          <cx:pt idx="309">24</cx:pt>
          <cx:pt idx="310">50</cx:pt>
          <cx:pt idx="311">54</cx:pt>
          <cx:pt idx="312">39</cx:pt>
          <cx:pt idx="313">618</cx:pt>
          <cx:pt idx="314">53</cx:pt>
          <cx:pt idx="315">22</cx:pt>
          <cx:pt idx="316">300</cx:pt>
          <cx:pt idx="317">278</cx:pt>
          <cx:pt idx="318">26</cx:pt>
          <cx:pt idx="319">63</cx:pt>
          <cx:pt idx="320">27</cx:pt>
          <cx:pt idx="321">36</cx:pt>
          <cx:pt idx="322">59</cx:pt>
          <cx:pt idx="323">40</cx:pt>
          <cx:pt idx="324">41</cx:pt>
          <cx:pt idx="325">76</cx:pt>
          <cx:pt idx="326">61</cx:pt>
          <cx:pt idx="327">83</cx:pt>
          <cx:pt idx="328">35</cx:pt>
          <cx:pt idx="329">26</cx:pt>
          <cx:pt idx="330">335</cx:pt>
          <cx:pt idx="331">28</cx:pt>
          <cx:pt idx="332">52</cx:pt>
          <cx:pt idx="333">79</cx:pt>
          <cx:pt idx="334">260</cx:pt>
          <cx:pt idx="335">27</cx:pt>
          <cx:pt idx="336">59</cx:pt>
          <cx:pt idx="337">841</cx:pt>
          <cx:pt idx="338">76</cx:pt>
          <cx:pt idx="339">209</cx:pt>
          <cx:pt idx="340">247</cx:pt>
          <cx:pt idx="341">882</cx:pt>
          <cx:pt idx="342">110</cx:pt>
          <cx:pt idx="343">40</cx:pt>
          <cx:pt idx="344">28</cx:pt>
          <cx:pt idx="345">126</cx:pt>
          <cx:pt idx="346">10</cx:pt>
          <cx:pt idx="347">38</cx:pt>
          <cx:pt idx="348">47</cx:pt>
          <cx:pt idx="349">291</cx:pt>
          <cx:pt idx="350">60</cx:pt>
          <cx:pt idx="351">20</cx:pt>
          <cx:pt idx="352">30</cx:pt>
          <cx:pt idx="353">34</cx:pt>
          <cx:pt idx="354">25</cx:pt>
          <cx:pt idx="355">161</cx:pt>
          <cx:pt idx="356">16</cx:pt>
          <cx:pt idx="357">711</cx:pt>
          <cx:pt idx="358">110</cx:pt>
          <cx:pt idx="359">116</cx:pt>
          <cx:pt idx="360">15</cx:pt>
          <cx:pt idx="361">429</cx:pt>
          <cx:pt idx="362">25</cx:pt>
          <cx:pt idx="363">44</cx:pt>
          <cx:pt idx="364">29</cx:pt>
          <cx:pt idx="365">62</cx:pt>
          <cx:pt idx="366">13</cx:pt>
          <cx:pt idx="367">490</cx:pt>
          <cx:pt idx="368">324</cx:pt>
          <cx:pt idx="369">50</cx:pt>
          <cx:pt idx="370">31</cx:pt>
          <cx:pt idx="371">18</cx:pt>
          <cx:pt idx="372">74</cx:pt>
          <cx:pt idx="373">48</cx:pt>
          <cx:pt idx="374">17</cx:pt>
          <cx:pt idx="375">128</cx:pt>
          <cx:pt idx="376">75</cx:pt>
          <cx:pt idx="377">37</cx:pt>
          <cx:pt idx="378">206</cx:pt>
          <cx:pt idx="379">51</cx:pt>
          <cx:pt idx="380">20</cx:pt>
          <cx:pt idx="381">190</cx:pt>
          <cx:pt idx="382">87</cx:pt>
          <cx:pt idx="383">107</cx:pt>
          <cx:pt idx="384">65</cx:pt>
          <cx:pt idx="385">38</cx:pt>
          <cx:pt idx="386">33</cx:pt>
          <cx:pt idx="387">65</cx:pt>
          <cx:pt idx="388">40</cx:pt>
          <cx:pt idx="389">10</cx:pt>
          <cx:pt idx="390">123</cx:pt>
          <cx:pt idx="391">18</cx:pt>
          <cx:pt idx="392">52</cx:pt>
          <cx:pt idx="393">21</cx:pt>
          <cx:pt idx="394">38</cx:pt>
          <cx:pt idx="395">17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2511A6DF-AE9D-48DF-A77B-A066E38EEED0}">
          <cx:tx>
            <cx:txData>
              <cx:f>'10_25'!$C$1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'10_240'!$C$2:$C$344</cx:f>
        <cx:lvl ptCount="343" formatCode="General">
          <cx:pt idx="0">4590</cx:pt>
          <cx:pt idx="1">4277</cx:pt>
          <cx:pt idx="2">2507</cx:pt>
          <cx:pt idx="3">2471</cx:pt>
          <cx:pt idx="4">1255</cx:pt>
          <cx:pt idx="5">1238</cx:pt>
          <cx:pt idx="6">1236</cx:pt>
          <cx:pt idx="7">1085</cx:pt>
          <cx:pt idx="8">1034</cx:pt>
          <cx:pt idx="9">915</cx:pt>
          <cx:pt idx="10">912</cx:pt>
          <cx:pt idx="11">861</cx:pt>
          <cx:pt idx="12">859</cx:pt>
          <cx:pt idx="13">849</cx:pt>
          <cx:pt idx="14">757</cx:pt>
          <cx:pt idx="15">754</cx:pt>
          <cx:pt idx="16">650</cx:pt>
          <cx:pt idx="17">588</cx:pt>
          <cx:pt idx="18">574</cx:pt>
          <cx:pt idx="19">545</cx:pt>
          <cx:pt idx="20">524</cx:pt>
          <cx:pt idx="21">503</cx:pt>
          <cx:pt idx="22">478</cx:pt>
          <cx:pt idx="23">470</cx:pt>
          <cx:pt idx="24">446</cx:pt>
          <cx:pt idx="25">441</cx:pt>
          <cx:pt idx="26">441</cx:pt>
          <cx:pt idx="27">441</cx:pt>
          <cx:pt idx="28">432</cx:pt>
          <cx:pt idx="29">432</cx:pt>
          <cx:pt idx="30">432</cx:pt>
          <cx:pt idx="31">395</cx:pt>
          <cx:pt idx="32">389</cx:pt>
          <cx:pt idx="33">379</cx:pt>
          <cx:pt idx="34">373</cx:pt>
          <cx:pt idx="35">370</cx:pt>
          <cx:pt idx="36">362</cx:pt>
          <cx:pt idx="37">356</cx:pt>
          <cx:pt idx="38">344</cx:pt>
          <cx:pt idx="39">341</cx:pt>
          <cx:pt idx="40">330</cx:pt>
          <cx:pt idx="41">319</cx:pt>
          <cx:pt idx="42">316</cx:pt>
          <cx:pt idx="43">314</cx:pt>
          <cx:pt idx="44">298</cx:pt>
          <cx:pt idx="45">284</cx:pt>
          <cx:pt idx="46">284</cx:pt>
          <cx:pt idx="47">281</cx:pt>
          <cx:pt idx="48">272</cx:pt>
          <cx:pt idx="49">259</cx:pt>
          <cx:pt idx="50">253</cx:pt>
          <cx:pt idx="51">253</cx:pt>
          <cx:pt idx="52">245</cx:pt>
          <cx:pt idx="53">234</cx:pt>
          <cx:pt idx="54">233</cx:pt>
          <cx:pt idx="55">223</cx:pt>
          <cx:pt idx="56">223</cx:pt>
          <cx:pt idx="57">221</cx:pt>
          <cx:pt idx="58">219</cx:pt>
          <cx:pt idx="59">211</cx:pt>
          <cx:pt idx="60">211</cx:pt>
          <cx:pt idx="61">209</cx:pt>
          <cx:pt idx="62">207</cx:pt>
          <cx:pt idx="63">202</cx:pt>
          <cx:pt idx="64">202</cx:pt>
          <cx:pt idx="65">201</cx:pt>
          <cx:pt idx="66">200</cx:pt>
          <cx:pt idx="67">192</cx:pt>
          <cx:pt idx="68">191</cx:pt>
          <cx:pt idx="69">191</cx:pt>
          <cx:pt idx="70">183</cx:pt>
          <cx:pt idx="71">182</cx:pt>
          <cx:pt idx="72">173</cx:pt>
          <cx:pt idx="73">171</cx:pt>
          <cx:pt idx="74">165</cx:pt>
          <cx:pt idx="75">165</cx:pt>
          <cx:pt idx="76">164</cx:pt>
          <cx:pt idx="77">164</cx:pt>
          <cx:pt idx="78">162</cx:pt>
          <cx:pt idx="79">161</cx:pt>
          <cx:pt idx="80">158</cx:pt>
          <cx:pt idx="81">152</cx:pt>
          <cx:pt idx="82">144</cx:pt>
          <cx:pt idx="83">144</cx:pt>
          <cx:pt idx="84">139</cx:pt>
          <cx:pt idx="85">136</cx:pt>
          <cx:pt idx="86">134</cx:pt>
          <cx:pt idx="87">130</cx:pt>
          <cx:pt idx="88">129</cx:pt>
          <cx:pt idx="89">127</cx:pt>
          <cx:pt idx="90">126</cx:pt>
          <cx:pt idx="91">125</cx:pt>
          <cx:pt idx="92">125</cx:pt>
          <cx:pt idx="93">124</cx:pt>
          <cx:pt idx="94">122</cx:pt>
          <cx:pt idx="95">122</cx:pt>
          <cx:pt idx="96">121</cx:pt>
          <cx:pt idx="97">118</cx:pt>
          <cx:pt idx="98">115</cx:pt>
          <cx:pt idx="99">115</cx:pt>
          <cx:pt idx="100">114</cx:pt>
          <cx:pt idx="101">113</cx:pt>
          <cx:pt idx="102">113</cx:pt>
          <cx:pt idx="103">113</cx:pt>
          <cx:pt idx="104">112</cx:pt>
          <cx:pt idx="105">111</cx:pt>
          <cx:pt idx="106">111</cx:pt>
          <cx:pt idx="107">108</cx:pt>
          <cx:pt idx="108">107</cx:pt>
          <cx:pt idx="109">107</cx:pt>
          <cx:pt idx="110">105</cx:pt>
          <cx:pt idx="111">104</cx:pt>
          <cx:pt idx="112">101</cx:pt>
          <cx:pt idx="113">101</cx:pt>
          <cx:pt idx="114">93</cx:pt>
          <cx:pt idx="115">91</cx:pt>
          <cx:pt idx="116">91</cx:pt>
          <cx:pt idx="117">91</cx:pt>
          <cx:pt idx="118">91</cx:pt>
          <cx:pt idx="119">90</cx:pt>
          <cx:pt idx="120">90</cx:pt>
          <cx:pt idx="121">89</cx:pt>
          <cx:pt idx="122">89</cx:pt>
          <cx:pt idx="123">89</cx:pt>
          <cx:pt idx="124">88</cx:pt>
          <cx:pt idx="125">87</cx:pt>
          <cx:pt idx="126">87</cx:pt>
          <cx:pt idx="127">85</cx:pt>
          <cx:pt idx="128">85</cx:pt>
          <cx:pt idx="129">84</cx:pt>
          <cx:pt idx="130">84</cx:pt>
          <cx:pt idx="131">83</cx:pt>
          <cx:pt idx="132">83</cx:pt>
          <cx:pt idx="133">82</cx:pt>
          <cx:pt idx="134">81</cx:pt>
          <cx:pt idx="135">81</cx:pt>
          <cx:pt idx="136">80</cx:pt>
          <cx:pt idx="137">80</cx:pt>
          <cx:pt idx="138">77</cx:pt>
          <cx:pt idx="139">77</cx:pt>
          <cx:pt idx="140">76</cx:pt>
          <cx:pt idx="141">76</cx:pt>
          <cx:pt idx="142">76</cx:pt>
          <cx:pt idx="143">75</cx:pt>
          <cx:pt idx="144">74</cx:pt>
          <cx:pt idx="145">73</cx:pt>
          <cx:pt idx="146">73</cx:pt>
          <cx:pt idx="147">73</cx:pt>
          <cx:pt idx="148">72</cx:pt>
          <cx:pt idx="149">71</cx:pt>
          <cx:pt idx="150">71</cx:pt>
          <cx:pt idx="151">71</cx:pt>
          <cx:pt idx="152">70</cx:pt>
          <cx:pt idx="153">70</cx:pt>
          <cx:pt idx="154">70</cx:pt>
          <cx:pt idx="155">69</cx:pt>
          <cx:pt idx="156">69</cx:pt>
          <cx:pt idx="157">67</cx:pt>
          <cx:pt idx="158">67</cx:pt>
          <cx:pt idx="159">67</cx:pt>
          <cx:pt idx="160">65</cx:pt>
          <cx:pt idx="161">65</cx:pt>
          <cx:pt idx="162">63</cx:pt>
          <cx:pt idx="163">61</cx:pt>
          <cx:pt idx="164">61</cx:pt>
          <cx:pt idx="165">60</cx:pt>
          <cx:pt idx="166">58</cx:pt>
          <cx:pt idx="167">58</cx:pt>
          <cx:pt idx="168">56</cx:pt>
          <cx:pt idx="169">56</cx:pt>
          <cx:pt idx="170">55</cx:pt>
          <cx:pt idx="171">55</cx:pt>
          <cx:pt idx="172">55</cx:pt>
          <cx:pt idx="173">55</cx:pt>
          <cx:pt idx="174">55</cx:pt>
          <cx:pt idx="175">54</cx:pt>
          <cx:pt idx="176">54</cx:pt>
          <cx:pt idx="177">54</cx:pt>
          <cx:pt idx="178">54</cx:pt>
          <cx:pt idx="179">53</cx:pt>
          <cx:pt idx="180">52</cx:pt>
          <cx:pt idx="181">52</cx:pt>
          <cx:pt idx="182">52</cx:pt>
          <cx:pt idx="183">51</cx:pt>
          <cx:pt idx="184">51</cx:pt>
          <cx:pt idx="185">51</cx:pt>
          <cx:pt idx="186">50</cx:pt>
          <cx:pt idx="187">50</cx:pt>
          <cx:pt idx="188">50</cx:pt>
          <cx:pt idx="189">50</cx:pt>
          <cx:pt idx="190">49</cx:pt>
          <cx:pt idx="191">49</cx:pt>
          <cx:pt idx="192">49</cx:pt>
          <cx:pt idx="193">49</cx:pt>
          <cx:pt idx="194">49</cx:pt>
          <cx:pt idx="195">48</cx:pt>
          <cx:pt idx="196">48</cx:pt>
          <cx:pt idx="197">48</cx:pt>
          <cx:pt idx="198">48</cx:pt>
          <cx:pt idx="199">48</cx:pt>
          <cx:pt idx="200">47</cx:pt>
          <cx:pt idx="201">46</cx:pt>
          <cx:pt idx="202">46</cx:pt>
          <cx:pt idx="203">46</cx:pt>
          <cx:pt idx="204">46</cx:pt>
          <cx:pt idx="205">46</cx:pt>
          <cx:pt idx="206">46</cx:pt>
          <cx:pt idx="207">45</cx:pt>
          <cx:pt idx="208">44</cx:pt>
          <cx:pt idx="209">44</cx:pt>
          <cx:pt idx="210">43</cx:pt>
          <cx:pt idx="211">43</cx:pt>
          <cx:pt idx="212">43</cx:pt>
          <cx:pt idx="213">43</cx:pt>
          <cx:pt idx="214">42</cx:pt>
          <cx:pt idx="215">42</cx:pt>
          <cx:pt idx="216">41</cx:pt>
          <cx:pt idx="217">41</cx:pt>
          <cx:pt idx="218">41</cx:pt>
          <cx:pt idx="219">41</cx:pt>
          <cx:pt idx="220">41</cx:pt>
          <cx:pt idx="221">41</cx:pt>
          <cx:pt idx="222">41</cx:pt>
          <cx:pt idx="223">38</cx:pt>
          <cx:pt idx="224">38</cx:pt>
          <cx:pt idx="225">37</cx:pt>
          <cx:pt idx="226">37</cx:pt>
          <cx:pt idx="227">36</cx:pt>
          <cx:pt idx="228">35</cx:pt>
          <cx:pt idx="229">34</cx:pt>
          <cx:pt idx="230">33</cx:pt>
          <cx:pt idx="231">33</cx:pt>
          <cx:pt idx="232">33</cx:pt>
          <cx:pt idx="233">32</cx:pt>
          <cx:pt idx="234">32</cx:pt>
          <cx:pt idx="235">32</cx:pt>
          <cx:pt idx="236">32</cx:pt>
          <cx:pt idx="237">32</cx:pt>
          <cx:pt idx="238">31</cx:pt>
          <cx:pt idx="239">31</cx:pt>
          <cx:pt idx="240">31</cx:pt>
          <cx:pt idx="241">30</cx:pt>
          <cx:pt idx="242">30</cx:pt>
          <cx:pt idx="243">30</cx:pt>
          <cx:pt idx="244">30</cx:pt>
          <cx:pt idx="245">29</cx:pt>
          <cx:pt idx="246">29</cx:pt>
          <cx:pt idx="247">29</cx:pt>
          <cx:pt idx="248">28</cx:pt>
          <cx:pt idx="249">28</cx:pt>
          <cx:pt idx="250">27</cx:pt>
          <cx:pt idx="251">27</cx:pt>
          <cx:pt idx="252">27</cx:pt>
          <cx:pt idx="253">26</cx:pt>
          <cx:pt idx="254">26</cx:pt>
          <cx:pt idx="255">26</cx:pt>
          <cx:pt idx="256">25</cx:pt>
          <cx:pt idx="257">25</cx:pt>
          <cx:pt idx="258">25</cx:pt>
          <cx:pt idx="259">24</cx:pt>
          <cx:pt idx="260">24</cx:pt>
          <cx:pt idx="261">24</cx:pt>
          <cx:pt idx="262">23</cx:pt>
          <cx:pt idx="263">23</cx:pt>
          <cx:pt idx="264">23</cx:pt>
          <cx:pt idx="265">22</cx:pt>
          <cx:pt idx="266">22</cx:pt>
          <cx:pt idx="267">22</cx:pt>
          <cx:pt idx="268">22</cx:pt>
          <cx:pt idx="269">21</cx:pt>
          <cx:pt idx="270">21</cx:pt>
          <cx:pt idx="271">21</cx:pt>
          <cx:pt idx="272">21</cx:pt>
          <cx:pt idx="273">21</cx:pt>
          <cx:pt idx="274">20</cx:pt>
          <cx:pt idx="275">20</cx:pt>
          <cx:pt idx="276">20</cx:pt>
          <cx:pt idx="277">20</cx:pt>
          <cx:pt idx="278">20</cx:pt>
          <cx:pt idx="279">20</cx:pt>
          <cx:pt idx="280">19</cx:pt>
          <cx:pt idx="281">19</cx:pt>
          <cx:pt idx="282">18</cx:pt>
          <cx:pt idx="283">18</cx:pt>
          <cx:pt idx="284">18</cx:pt>
          <cx:pt idx="285">18</cx:pt>
          <cx:pt idx="286">18</cx:pt>
          <cx:pt idx="287">18</cx:pt>
          <cx:pt idx="288">18</cx:pt>
          <cx:pt idx="289">17</cx:pt>
          <cx:pt idx="290">17</cx:pt>
          <cx:pt idx="291">17</cx:pt>
          <cx:pt idx="292">16</cx:pt>
          <cx:pt idx="293">16</cx:pt>
          <cx:pt idx="294">16</cx:pt>
          <cx:pt idx="295">16</cx:pt>
          <cx:pt idx="296">16</cx:pt>
          <cx:pt idx="297">16</cx:pt>
          <cx:pt idx="298">15</cx:pt>
          <cx:pt idx="299">15</cx:pt>
          <cx:pt idx="300">15</cx:pt>
          <cx:pt idx="301">15</cx:pt>
          <cx:pt idx="302">15</cx:pt>
          <cx:pt idx="303">15</cx:pt>
          <cx:pt idx="304">14</cx:pt>
          <cx:pt idx="305">14</cx:pt>
          <cx:pt idx="306">14</cx:pt>
          <cx:pt idx="307">14</cx:pt>
          <cx:pt idx="308">14</cx:pt>
          <cx:pt idx="309">14</cx:pt>
          <cx:pt idx="310">14</cx:pt>
          <cx:pt idx="311">13</cx:pt>
          <cx:pt idx="312">13</cx:pt>
          <cx:pt idx="313">13</cx:pt>
          <cx:pt idx="314">13</cx:pt>
          <cx:pt idx="315">13</cx:pt>
          <cx:pt idx="316">13</cx:pt>
          <cx:pt idx="317">12</cx:pt>
          <cx:pt idx="318">12</cx:pt>
          <cx:pt idx="319">12</cx:pt>
          <cx:pt idx="320">12</cx:pt>
          <cx:pt idx="321">12</cx:pt>
          <cx:pt idx="322">12</cx:pt>
          <cx:pt idx="323">12</cx:pt>
          <cx:pt idx="324">12</cx:pt>
          <cx:pt idx="325">11</cx:pt>
          <cx:pt idx="326">11</cx:pt>
          <cx:pt idx="327">11</cx:pt>
          <cx:pt idx="328">11</cx:pt>
          <cx:pt idx="329">11</cx:pt>
          <cx:pt idx="330">10</cx:pt>
          <cx:pt idx="331">10</cx:pt>
          <cx:pt idx="332">10</cx:pt>
          <cx:pt idx="333">10</cx:pt>
          <cx:pt idx="334">10</cx:pt>
          <cx:pt idx="335">10</cx:pt>
          <cx:pt idx="336">10</cx:pt>
          <cx:pt idx="337">10</cx:pt>
          <cx:pt idx="338">10</cx:pt>
          <cx:pt idx="339">10</cx:pt>
          <cx:pt idx="340">10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5D5F70E4-9DD2-4573-960C-1C2E879CF0D9}">
          <cx:tx>
            <cx:txData>
              <cx:f>'10_240'!$C$1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'10_360'!$C$2:$C$161</cx:f>
        <cx:lvl ptCount="160" formatCode="General">
          <cx:pt idx="0">217</cx:pt>
          <cx:pt idx="1">107</cx:pt>
          <cx:pt idx="2">19</cx:pt>
          <cx:pt idx="3">10</cx:pt>
          <cx:pt idx="4">83</cx:pt>
          <cx:pt idx="5">12</cx:pt>
          <cx:pt idx="6">37</cx:pt>
          <cx:pt idx="7">69</cx:pt>
          <cx:pt idx="8">218</cx:pt>
          <cx:pt idx="9">83</cx:pt>
          <cx:pt idx="10">73</cx:pt>
          <cx:pt idx="11">639</cx:pt>
          <cx:pt idx="12">352</cx:pt>
          <cx:pt idx="13">20</cx:pt>
          <cx:pt idx="14">203</cx:pt>
          <cx:pt idx="15">32</cx:pt>
          <cx:pt idx="16">486</cx:pt>
          <cx:pt idx="17">48</cx:pt>
          <cx:pt idx="18">181</cx:pt>
          <cx:pt idx="19">14</cx:pt>
          <cx:pt idx="20">28</cx:pt>
          <cx:pt idx="21">29</cx:pt>
          <cx:pt idx="22">280</cx:pt>
          <cx:pt idx="23">448</cx:pt>
          <cx:pt idx="24">91</cx:pt>
          <cx:pt idx="25">88</cx:pt>
          <cx:pt idx="26">50</cx:pt>
          <cx:pt idx="27">14</cx:pt>
          <cx:pt idx="28">12</cx:pt>
          <cx:pt idx="29">68</cx:pt>
          <cx:pt idx="30">86</cx:pt>
          <cx:pt idx="31">585</cx:pt>
          <cx:pt idx="32">33</cx:pt>
          <cx:pt idx="33">253</cx:pt>
          <cx:pt idx="34">32</cx:pt>
          <cx:pt idx="35">36</cx:pt>
          <cx:pt idx="36">14</cx:pt>
          <cx:pt idx="37">55</cx:pt>
          <cx:pt idx="38">33</cx:pt>
          <cx:pt idx="39">272</cx:pt>
          <cx:pt idx="40">18</cx:pt>
          <cx:pt idx="41">40</cx:pt>
          <cx:pt idx="42">33</cx:pt>
          <cx:pt idx="43">17</cx:pt>
          <cx:pt idx="44">28</cx:pt>
          <cx:pt idx="45">72</cx:pt>
          <cx:pt idx="46">116</cx:pt>
          <cx:pt idx="47">72</cx:pt>
          <cx:pt idx="48">43</cx:pt>
          <cx:pt idx="49">27</cx:pt>
          <cx:pt idx="50">19</cx:pt>
          <cx:pt idx="51">20</cx:pt>
          <cx:pt idx="52">62</cx:pt>
          <cx:pt idx="53">10</cx:pt>
          <cx:pt idx="54">43</cx:pt>
          <cx:pt idx="55">15</cx:pt>
          <cx:pt idx="56">45</cx:pt>
          <cx:pt idx="57">15</cx:pt>
          <cx:pt idx="58">17</cx:pt>
          <cx:pt idx="59">17</cx:pt>
          <cx:pt idx="60">15</cx:pt>
          <cx:pt idx="61">27</cx:pt>
          <cx:pt idx="62">20</cx:pt>
          <cx:pt idx="63">26</cx:pt>
          <cx:pt idx="64">27</cx:pt>
          <cx:pt idx="65">22</cx:pt>
          <cx:pt idx="66">15</cx:pt>
          <cx:pt idx="67">159</cx:pt>
          <cx:pt idx="68">25</cx:pt>
          <cx:pt idx="69">13</cx:pt>
          <cx:pt idx="70">1145</cx:pt>
          <cx:pt idx="71">374</cx:pt>
          <cx:pt idx="72">108</cx:pt>
          <cx:pt idx="73">10</cx:pt>
          <cx:pt idx="74">20</cx:pt>
          <cx:pt idx="75">13</cx:pt>
          <cx:pt idx="76">1781</cx:pt>
          <cx:pt idx="77">15</cx:pt>
          <cx:pt idx="78">10</cx:pt>
          <cx:pt idx="79">80</cx:pt>
          <cx:pt idx="80">98</cx:pt>
          <cx:pt idx="81">407</cx:pt>
          <cx:pt idx="82">13</cx:pt>
          <cx:pt idx="83">543</cx:pt>
          <cx:pt idx="84">18</cx:pt>
          <cx:pt idx="85">48</cx:pt>
          <cx:pt idx="86">12</cx:pt>
          <cx:pt idx="87">23</cx:pt>
          <cx:pt idx="88">929</cx:pt>
          <cx:pt idx="89">31</cx:pt>
          <cx:pt idx="90">72</cx:pt>
          <cx:pt idx="91">11</cx:pt>
          <cx:pt idx="92">54</cx:pt>
          <cx:pt idx="93">12</cx:pt>
          <cx:pt idx="94">17</cx:pt>
          <cx:pt idx="95">33</cx:pt>
          <cx:pt idx="96">54</cx:pt>
          <cx:pt idx="97">16</cx:pt>
          <cx:pt idx="98">89</cx:pt>
          <cx:pt idx="99">34</cx:pt>
          <cx:pt idx="100">199</cx:pt>
          <cx:pt idx="101">20</cx:pt>
          <cx:pt idx="102">21</cx:pt>
          <cx:pt idx="103">661</cx:pt>
          <cx:pt idx="104">11</cx:pt>
          <cx:pt idx="105">67</cx:pt>
          <cx:pt idx="106">73</cx:pt>
          <cx:pt idx="107">83</cx:pt>
          <cx:pt idx="108">156</cx:pt>
          <cx:pt idx="109">1413</cx:pt>
          <cx:pt idx="110">42</cx:pt>
          <cx:pt idx="111">39</cx:pt>
          <cx:pt idx="112">83</cx:pt>
          <cx:pt idx="113">235</cx:pt>
          <cx:pt idx="114">35</cx:pt>
          <cx:pt idx="115">32</cx:pt>
          <cx:pt idx="116">10</cx:pt>
          <cx:pt idx="117">23</cx:pt>
          <cx:pt idx="118">243</cx:pt>
          <cx:pt idx="119">112</cx:pt>
          <cx:pt idx="120">17</cx:pt>
          <cx:pt idx="121">518</cx:pt>
          <cx:pt idx="122">56</cx:pt>
          <cx:pt idx="123">14</cx:pt>
          <cx:pt idx="124">16</cx:pt>
          <cx:pt idx="125">29</cx:pt>
          <cx:pt idx="126">10</cx:pt>
          <cx:pt idx="127">111</cx:pt>
          <cx:pt idx="128">38</cx:pt>
          <cx:pt idx="129">447</cx:pt>
          <cx:pt idx="130">113</cx:pt>
          <cx:pt idx="131">19</cx:pt>
          <cx:pt idx="132">75</cx:pt>
          <cx:pt idx="133">316</cx:pt>
          <cx:pt idx="134">25</cx:pt>
          <cx:pt idx="135">47</cx:pt>
          <cx:pt idx="136">41</cx:pt>
          <cx:pt idx="137">239</cx:pt>
          <cx:pt idx="138">53</cx:pt>
          <cx:pt idx="139">44</cx:pt>
          <cx:pt idx="140">10</cx:pt>
          <cx:pt idx="141">142</cx:pt>
          <cx:pt idx="142">96</cx:pt>
          <cx:pt idx="143">229</cx:pt>
          <cx:pt idx="144">49</cx:pt>
          <cx:pt idx="145">33</cx:pt>
          <cx:pt idx="146">461</cx:pt>
          <cx:pt idx="147">39</cx:pt>
          <cx:pt idx="148">15</cx:pt>
          <cx:pt idx="149">51</cx:pt>
          <cx:pt idx="150">12</cx:pt>
          <cx:pt idx="151">21</cx:pt>
          <cx:pt idx="152">214</cx:pt>
          <cx:pt idx="153">50</cx:pt>
          <cx:pt idx="154">15</cx:pt>
          <cx:pt idx="155">143</cx:pt>
          <cx:pt idx="156">15</cx:pt>
          <cx:pt idx="157">25</cx:pt>
          <cx:pt idx="158">61</cx:pt>
          <cx:pt idx="159">83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906B31B5-AE5F-4B13-A73D-C070AD36C2F1}">
          <cx:tx>
            <cx:txData>
              <cx:f>'10_360'!$C$1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'10_360'!$C$2:$C$161</cx:f>
        <cx:lvl ptCount="160" formatCode="General">
          <cx:pt idx="0">217</cx:pt>
          <cx:pt idx="1">107</cx:pt>
          <cx:pt idx="2">19</cx:pt>
          <cx:pt idx="3">10</cx:pt>
          <cx:pt idx="4">83</cx:pt>
          <cx:pt idx="5">12</cx:pt>
          <cx:pt idx="6">37</cx:pt>
          <cx:pt idx="7">69</cx:pt>
          <cx:pt idx="8">218</cx:pt>
          <cx:pt idx="9">83</cx:pt>
          <cx:pt idx="10">73</cx:pt>
          <cx:pt idx="11">639</cx:pt>
          <cx:pt idx="12">352</cx:pt>
          <cx:pt idx="13">20</cx:pt>
          <cx:pt idx="14">203</cx:pt>
          <cx:pt idx="15">32</cx:pt>
          <cx:pt idx="16">486</cx:pt>
          <cx:pt idx="17">48</cx:pt>
          <cx:pt idx="18">181</cx:pt>
          <cx:pt idx="19">14</cx:pt>
          <cx:pt idx="20">28</cx:pt>
          <cx:pt idx="21">29</cx:pt>
          <cx:pt idx="22">280</cx:pt>
          <cx:pt idx="23">448</cx:pt>
          <cx:pt idx="24">91</cx:pt>
          <cx:pt idx="25">88</cx:pt>
          <cx:pt idx="26">50</cx:pt>
          <cx:pt idx="27">14</cx:pt>
          <cx:pt idx="28">12</cx:pt>
          <cx:pt idx="29">68</cx:pt>
          <cx:pt idx="30">86</cx:pt>
          <cx:pt idx="31">585</cx:pt>
          <cx:pt idx="32">33</cx:pt>
          <cx:pt idx="33">253</cx:pt>
          <cx:pt idx="34">32</cx:pt>
          <cx:pt idx="35">36</cx:pt>
          <cx:pt idx="36">14</cx:pt>
          <cx:pt idx="37">55</cx:pt>
          <cx:pt idx="38">33</cx:pt>
          <cx:pt idx="39">272</cx:pt>
          <cx:pt idx="40">18</cx:pt>
          <cx:pt idx="41">40</cx:pt>
          <cx:pt idx="42">33</cx:pt>
          <cx:pt idx="43">17</cx:pt>
          <cx:pt idx="44">28</cx:pt>
          <cx:pt idx="45">72</cx:pt>
          <cx:pt idx="46">116</cx:pt>
          <cx:pt idx="47">72</cx:pt>
          <cx:pt idx="48">43</cx:pt>
          <cx:pt idx="49">27</cx:pt>
          <cx:pt idx="50">19</cx:pt>
          <cx:pt idx="51">20</cx:pt>
          <cx:pt idx="52">62</cx:pt>
          <cx:pt idx="53">10</cx:pt>
          <cx:pt idx="54">43</cx:pt>
          <cx:pt idx="55">15</cx:pt>
          <cx:pt idx="56">45</cx:pt>
          <cx:pt idx="57">15</cx:pt>
          <cx:pt idx="58">17</cx:pt>
          <cx:pt idx="59">17</cx:pt>
          <cx:pt idx="60">15</cx:pt>
          <cx:pt idx="61">27</cx:pt>
          <cx:pt idx="62">20</cx:pt>
          <cx:pt idx="63">26</cx:pt>
          <cx:pt idx="64">27</cx:pt>
          <cx:pt idx="65">22</cx:pt>
          <cx:pt idx="66">15</cx:pt>
          <cx:pt idx="67">159</cx:pt>
          <cx:pt idx="68">25</cx:pt>
          <cx:pt idx="69">13</cx:pt>
          <cx:pt idx="70">1145</cx:pt>
          <cx:pt idx="71">374</cx:pt>
          <cx:pt idx="72">108</cx:pt>
          <cx:pt idx="73">10</cx:pt>
          <cx:pt idx="74">20</cx:pt>
          <cx:pt idx="75">13</cx:pt>
          <cx:pt idx="76">1781</cx:pt>
          <cx:pt idx="77">15</cx:pt>
          <cx:pt idx="78">10</cx:pt>
          <cx:pt idx="79">80</cx:pt>
          <cx:pt idx="80">98</cx:pt>
          <cx:pt idx="81">407</cx:pt>
          <cx:pt idx="82">13</cx:pt>
          <cx:pt idx="83">543</cx:pt>
          <cx:pt idx="84">18</cx:pt>
          <cx:pt idx="85">48</cx:pt>
          <cx:pt idx="86">12</cx:pt>
          <cx:pt idx="87">23</cx:pt>
          <cx:pt idx="88">929</cx:pt>
          <cx:pt idx="89">31</cx:pt>
          <cx:pt idx="90">72</cx:pt>
          <cx:pt idx="91">11</cx:pt>
          <cx:pt idx="92">54</cx:pt>
          <cx:pt idx="93">12</cx:pt>
          <cx:pt idx="94">17</cx:pt>
          <cx:pt idx="95">33</cx:pt>
          <cx:pt idx="96">54</cx:pt>
          <cx:pt idx="97">16</cx:pt>
          <cx:pt idx="98">89</cx:pt>
          <cx:pt idx="99">34</cx:pt>
          <cx:pt idx="100">199</cx:pt>
          <cx:pt idx="101">20</cx:pt>
          <cx:pt idx="102">21</cx:pt>
          <cx:pt idx="103">661</cx:pt>
          <cx:pt idx="104">11</cx:pt>
          <cx:pt idx="105">67</cx:pt>
          <cx:pt idx="106">73</cx:pt>
          <cx:pt idx="107">83</cx:pt>
          <cx:pt idx="108">156</cx:pt>
          <cx:pt idx="109">1413</cx:pt>
          <cx:pt idx="110">42</cx:pt>
          <cx:pt idx="111">39</cx:pt>
          <cx:pt idx="112">83</cx:pt>
          <cx:pt idx="113">235</cx:pt>
          <cx:pt idx="114">35</cx:pt>
          <cx:pt idx="115">32</cx:pt>
          <cx:pt idx="116">10</cx:pt>
          <cx:pt idx="117">23</cx:pt>
          <cx:pt idx="118">243</cx:pt>
          <cx:pt idx="119">112</cx:pt>
          <cx:pt idx="120">17</cx:pt>
          <cx:pt idx="121">518</cx:pt>
          <cx:pt idx="122">56</cx:pt>
          <cx:pt idx="123">14</cx:pt>
          <cx:pt idx="124">16</cx:pt>
          <cx:pt idx="125">29</cx:pt>
          <cx:pt idx="126">10</cx:pt>
          <cx:pt idx="127">111</cx:pt>
          <cx:pt idx="128">38</cx:pt>
          <cx:pt idx="129">447</cx:pt>
          <cx:pt idx="130">113</cx:pt>
          <cx:pt idx="131">19</cx:pt>
          <cx:pt idx="132">75</cx:pt>
          <cx:pt idx="133">316</cx:pt>
          <cx:pt idx="134">25</cx:pt>
          <cx:pt idx="135">47</cx:pt>
          <cx:pt idx="136">41</cx:pt>
          <cx:pt idx="137">239</cx:pt>
          <cx:pt idx="138">53</cx:pt>
          <cx:pt idx="139">44</cx:pt>
          <cx:pt idx="140">10</cx:pt>
          <cx:pt idx="141">142</cx:pt>
          <cx:pt idx="142">96</cx:pt>
          <cx:pt idx="143">229</cx:pt>
          <cx:pt idx="144">49</cx:pt>
          <cx:pt idx="145">33</cx:pt>
          <cx:pt idx="146">461</cx:pt>
          <cx:pt idx="147">39</cx:pt>
          <cx:pt idx="148">15</cx:pt>
          <cx:pt idx="149">51</cx:pt>
          <cx:pt idx="150">12</cx:pt>
          <cx:pt idx="151">21</cx:pt>
          <cx:pt idx="152">214</cx:pt>
          <cx:pt idx="153">50</cx:pt>
          <cx:pt idx="154">15</cx:pt>
          <cx:pt idx="155">143</cx:pt>
          <cx:pt idx="156">15</cx:pt>
          <cx:pt idx="157">25</cx:pt>
          <cx:pt idx="158">61</cx:pt>
          <cx:pt idx="159">83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906B31B5-AE5F-4B13-A73D-C070AD36C2F1}">
          <cx:tx>
            <cx:txData>
              <cx:f>'10_360'!$C$1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'10_480'!$C$2:$C$100</cx:f>
        <cx:lvl ptCount="99" formatCode="General">
          <cx:pt idx="0">13</cx:pt>
          <cx:pt idx="1">4345</cx:pt>
          <cx:pt idx="2">189</cx:pt>
          <cx:pt idx="3">17</cx:pt>
          <cx:pt idx="4">58</cx:pt>
          <cx:pt idx="5">40</cx:pt>
          <cx:pt idx="6">269</cx:pt>
          <cx:pt idx="7">54</cx:pt>
          <cx:pt idx="8">430</cx:pt>
          <cx:pt idx="9">59</cx:pt>
          <cx:pt idx="10">23</cx:pt>
          <cx:pt idx="11">923</cx:pt>
          <cx:pt idx="12">155</cx:pt>
          <cx:pt idx="13">24</cx:pt>
          <cx:pt idx="14">31</cx:pt>
          <cx:pt idx="15">179</cx:pt>
          <cx:pt idx="16">65</cx:pt>
          <cx:pt idx="17">52</cx:pt>
          <cx:pt idx="18">37</cx:pt>
          <cx:pt idx="19">120</cx:pt>
          <cx:pt idx="20">33</cx:pt>
          <cx:pt idx="21">54</cx:pt>
          <cx:pt idx="22">40</cx:pt>
          <cx:pt idx="23">285</cx:pt>
          <cx:pt idx="24">49</cx:pt>
          <cx:pt idx="25">237</cx:pt>
          <cx:pt idx="26">223</cx:pt>
          <cx:pt idx="27">59</cx:pt>
          <cx:pt idx="28">99</cx:pt>
          <cx:pt idx="29">53</cx:pt>
          <cx:pt idx="30">43</cx:pt>
          <cx:pt idx="31">37</cx:pt>
          <cx:pt idx="32">115</cx:pt>
          <cx:pt idx="33">13</cx:pt>
          <cx:pt idx="34">35</cx:pt>
          <cx:pt idx="35">147</cx:pt>
          <cx:pt idx="36">346</cx:pt>
          <cx:pt idx="37">10</cx:pt>
          <cx:pt idx="38">98</cx:pt>
          <cx:pt idx="39">65</cx:pt>
          <cx:pt idx="40">123</cx:pt>
          <cx:pt idx="41">107</cx:pt>
          <cx:pt idx="42">29</cx:pt>
          <cx:pt idx="43">36</cx:pt>
          <cx:pt idx="44">60</cx:pt>
          <cx:pt idx="45">19</cx:pt>
          <cx:pt idx="46">23</cx:pt>
          <cx:pt idx="47">66</cx:pt>
          <cx:pt idx="48">53</cx:pt>
          <cx:pt idx="49">423</cx:pt>
          <cx:pt idx="50">31</cx:pt>
          <cx:pt idx="51">95</cx:pt>
          <cx:pt idx="52">183</cx:pt>
          <cx:pt idx="53">25</cx:pt>
          <cx:pt idx="54">71</cx:pt>
          <cx:pt idx="55">37</cx:pt>
          <cx:pt idx="56">146</cx:pt>
          <cx:pt idx="57">32</cx:pt>
          <cx:pt idx="58">233</cx:pt>
          <cx:pt idx="59">71</cx:pt>
          <cx:pt idx="60">61</cx:pt>
          <cx:pt idx="61">245</cx:pt>
          <cx:pt idx="62">46</cx:pt>
          <cx:pt idx="63">176</cx:pt>
          <cx:pt idx="64">108</cx:pt>
          <cx:pt idx="65">21</cx:pt>
          <cx:pt idx="66">24</cx:pt>
          <cx:pt idx="67">211</cx:pt>
          <cx:pt idx="68">57</cx:pt>
          <cx:pt idx="69">142</cx:pt>
          <cx:pt idx="70">48</cx:pt>
          <cx:pt idx="71">136</cx:pt>
          <cx:pt idx="72">347</cx:pt>
          <cx:pt idx="73">12</cx:pt>
          <cx:pt idx="74">32</cx:pt>
          <cx:pt idx="75">26</cx:pt>
          <cx:pt idx="76">57</cx:pt>
          <cx:pt idx="77">425</cx:pt>
          <cx:pt idx="78">124</cx:pt>
          <cx:pt idx="79">13</cx:pt>
          <cx:pt idx="80">170</cx:pt>
          <cx:pt idx="81">932</cx:pt>
          <cx:pt idx="82">615</cx:pt>
          <cx:pt idx="83">15</cx:pt>
          <cx:pt idx="84">257</cx:pt>
          <cx:pt idx="85">193</cx:pt>
          <cx:pt idx="86">78</cx:pt>
          <cx:pt idx="87">150</cx:pt>
          <cx:pt idx="88">37</cx:pt>
          <cx:pt idx="89">74</cx:pt>
          <cx:pt idx="90">31</cx:pt>
          <cx:pt idx="91">95</cx:pt>
          <cx:pt idx="92">277</cx:pt>
          <cx:pt idx="93">57</cx:pt>
          <cx:pt idx="94">41</cx:pt>
          <cx:pt idx="95">23</cx:pt>
          <cx:pt idx="96">45</cx:pt>
          <cx:pt idx="97">13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0A2AC7A1-3612-4C7C-8061-76A5C673B5F7}">
          <cx:tx>
            <cx:txData>
              <cx:f>'10_480'!$C$1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org'!$H$2:$H$119</cx:f>
        <cx:lvl ptCount="118" formatCode="General">
          <cx:pt idx="0">0.21099999999999999</cx:pt>
          <cx:pt idx="1">0.72599999999999998</cx:pt>
          <cx:pt idx="2">0.39800000000000002</cx:pt>
          <cx:pt idx="3">0.81000000000000005</cx:pt>
          <cx:pt idx="4">0.84099999999999997</cx:pt>
          <cx:pt idx="5">0.58699999999999997</cx:pt>
          <cx:pt idx="6">0.88700000000000001</cx:pt>
          <cx:pt idx="7">0.92000000000000004</cx:pt>
          <cx:pt idx="8">0.23300000000000001</cx:pt>
          <cx:pt idx="9">0.505</cx:pt>
          <cx:pt idx="10">0.35099999999999998</cx:pt>
          <cx:pt idx="11">0.91800000000000004</cx:pt>
          <cx:pt idx="12">0.97999999999999998</cx:pt>
          <cx:pt idx="13">1</cx:pt>
          <cx:pt idx="14">0.68000000000000005</cx:pt>
          <cx:pt idx="15">0.96499999999999997</cx:pt>
          <cx:pt idx="16">0.99299999999999999</cx:pt>
          <cx:pt idx="17">0.629</cx:pt>
          <cx:pt idx="18">1</cx:pt>
          <cx:pt idx="19">0.79400000000000004</cx:pt>
          <cx:pt idx="20">0.78100000000000003</cx:pt>
          <cx:pt idx="21">0.63500000000000001</cx:pt>
          <cx:pt idx="22">0.78600000000000003</cx:pt>
          <cx:pt idx="23">0.90300000000000002</cx:pt>
          <cx:pt idx="24">0.91800000000000004</cx:pt>
          <cx:pt idx="25">0.69299999999999995</cx:pt>
          <cx:pt idx="26">0.77600000000000002</cx:pt>
          <cx:pt idx="27">0.79900000000000004</cx:pt>
          <cx:pt idx="28">0.38900000000000001</cx:pt>
          <cx:pt idx="29">0.67100000000000004</cx:pt>
          <cx:pt idx="30">0.65000000000000002</cx:pt>
          <cx:pt idx="31">0.82699999999999996</cx:pt>
          <cx:pt idx="32">0.65800000000000003</cx:pt>
          <cx:pt idx="33">0.59399999999999997</cx:pt>
          <cx:pt idx="34">0.54600000000000004</cx:pt>
          <cx:pt idx="35">0.95999999999999996</cx:pt>
          <cx:pt idx="36">0.68500000000000005</cx:pt>
          <cx:pt idx="37">1</cx:pt>
          <cx:pt idx="38">0.63400000000000001</cx:pt>
          <cx:pt idx="39">0.67700000000000005</cx:pt>
          <cx:pt idx="40">0.55800000000000005</cx:pt>
          <cx:pt idx="41">0.85099999999999998</cx:pt>
          <cx:pt idx="42">0.503</cx:pt>
          <cx:pt idx="43">0.90300000000000002</cx:pt>
          <cx:pt idx="44">0.93300000000000005</cx:pt>
          <cx:pt idx="45">0.73799999999999999</cx:pt>
          <cx:pt idx="46">1</cx:pt>
          <cx:pt idx="47">0.94599999999999995</cx:pt>
          <cx:pt idx="48">0.10100000000000001</cx:pt>
          <cx:pt idx="49">0.874</cx:pt>
          <cx:pt idx="50">0.80000000000000004</cx:pt>
          <cx:pt idx="51">0.154</cx:pt>
          <cx:pt idx="52">0.66200000000000003</cx:pt>
          <cx:pt idx="53">0.96899999999999997</cx:pt>
          <cx:pt idx="54">0.628</cx:pt>
          <cx:pt idx="55">0.875</cx:pt>
          <cx:pt idx="56">0.97599999999999998</cx:pt>
          <cx:pt idx="57">0.92200000000000004</cx:pt>
          <cx:pt idx="58">0.98199999999999998</cx:pt>
          <cx:pt idx="59">0.89900000000000002</cx:pt>
          <cx:pt idx="60">0.58699999999999997</cx:pt>
          <cx:pt idx="61">0.92700000000000005</cx:pt>
          <cx:pt idx="62">0.443</cx:pt>
          <cx:pt idx="63">0.747</cx:pt>
          <cx:pt idx="64">0.88500000000000001</cx:pt>
          <cx:pt idx="65">0.92500000000000004</cx:pt>
          <cx:pt idx="66">0.64300000000000002</cx:pt>
          <cx:pt idx="67">0.46899999999999997</cx:pt>
          <cx:pt idx="68">1</cx:pt>
          <cx:pt idx="69">0.39200000000000002</cx:pt>
          <cx:pt idx="70">0.755</cx:pt>
          <cx:pt idx="71">0.90600000000000003</cx:pt>
          <cx:pt idx="72">0.84399999999999997</cx:pt>
          <cx:pt idx="73">0.65100000000000002</cx:pt>
          <cx:pt idx="74">0.84899999999999998</cx:pt>
          <cx:pt idx="75">0.89400000000000002</cx:pt>
          <cx:pt idx="76">0.94799999999999995</cx:pt>
          <cx:pt idx="77">0.97099999999999997</cx:pt>
          <cx:pt idx="78">0.314</cx:pt>
          <cx:pt idx="79">0.89100000000000001</cx:pt>
          <cx:pt idx="80">0.59299999999999997</cx:pt>
          <cx:pt idx="81">0.78800000000000003</cx:pt>
          <cx:pt idx="82">0.67600000000000005</cx:pt>
          <cx:pt idx="83">0.85099999999999998</cx:pt>
          <cx:pt idx="84">1</cx:pt>
          <cx:pt idx="85">0.97799999999999998</cx:pt>
          <cx:pt idx="86">1</cx:pt>
          <cx:pt idx="87">0.80000000000000004</cx:pt>
          <cx:pt idx="88">0.60599999999999998</cx:pt>
          <cx:pt idx="89">0.182</cx:pt>
          <cx:pt idx="90">1</cx:pt>
          <cx:pt idx="91">0.66800000000000004</cx:pt>
          <cx:pt idx="92">0.69099999999999995</cx:pt>
          <cx:pt idx="93">0.69299999999999995</cx:pt>
          <cx:pt idx="94">0.85699999999999998</cx:pt>
          <cx:pt idx="95">0.41399999999999998</cx:pt>
          <cx:pt idx="96">0.51100000000000001</cx:pt>
          <cx:pt idx="97">0.747</cx:pt>
          <cx:pt idx="98">0.99299999999999999</cx:pt>
          <cx:pt idx="99">0.80500000000000005</cx:pt>
          <cx:pt idx="100">0.91600000000000004</cx:pt>
          <cx:pt idx="101">0.67700000000000005</cx:pt>
          <cx:pt idx="102">0.85299999999999998</cx:pt>
          <cx:pt idx="103">0.749</cx:pt>
          <cx:pt idx="104">0.96399999999999997</cx:pt>
          <cx:pt idx="105">0.50700000000000001</cx:pt>
          <cx:pt idx="106">0.81499999999999995</cx:pt>
          <cx:pt idx="107">0.66300000000000003</cx:pt>
          <cx:pt idx="108">0.73899999999999999</cx:pt>
          <cx:pt idx="109">0.497</cx:pt>
          <cx:pt idx="110">0.99099999999999999</cx:pt>
          <cx:pt idx="111">1</cx:pt>
          <cx:pt idx="112">0.81100000000000005</cx:pt>
          <cx:pt idx="113">0.94399999999999995</cx:pt>
          <cx:pt idx="114">0.65700000000000003</cx:pt>
          <cx:pt idx="115">0.57499999999999996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25AD229B-5DC2-46FF-A3FE-4580E4759993}">
          <cx:tx>
            <cx:txData>
              <cx:f>'20 org'!$H$1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25'!$H$2:$H$66</cx:f>
        <cx:lvl ptCount="65" formatCode="General">
          <cx:pt idx="0">0.61299999999999999</cx:pt>
          <cx:pt idx="1">0.73499999999999999</cx:pt>
          <cx:pt idx="2">0.53300000000000003</cx:pt>
          <cx:pt idx="3">0.88400000000000001</cx:pt>
          <cx:pt idx="4">0.66300000000000003</cx:pt>
          <cx:pt idx="5">0.46700000000000003</cx:pt>
          <cx:pt idx="6">0.77600000000000002</cx:pt>
          <cx:pt idx="7">0.75</cx:pt>
          <cx:pt idx="8">0.59899999999999998</cx:pt>
          <cx:pt idx="9">1</cx:pt>
          <cx:pt idx="10">0.93700000000000006</cx:pt>
          <cx:pt idx="11">0.53400000000000003</cx:pt>
          <cx:pt idx="12">0.69099999999999995</cx:pt>
          <cx:pt idx="13">0.27300000000000002</cx:pt>
          <cx:pt idx="14">0.68700000000000006</cx:pt>
          <cx:pt idx="15">0.58999999999999997</cx:pt>
          <cx:pt idx="16">0.434</cx:pt>
          <cx:pt idx="17">0.18099999999999999</cx:pt>
          <cx:pt idx="18">0.88</cx:pt>
          <cx:pt idx="19">0.88700000000000001</cx:pt>
          <cx:pt idx="20">0.69499999999999995</cx:pt>
          <cx:pt idx="21">0.65900000000000003</cx:pt>
          <cx:pt idx="22">0.92200000000000004</cx:pt>
          <cx:pt idx="23">0.70299999999999996</cx:pt>
          <cx:pt idx="24">0.82499999999999996</cx:pt>
          <cx:pt idx="25">0.88500000000000001</cx:pt>
          <cx:pt idx="26">0.214</cx:pt>
          <cx:pt idx="27">0.82699999999999996</cx:pt>
          <cx:pt idx="28">0.36399999999999999</cx:pt>
          <cx:pt idx="29">1</cx:pt>
          <cx:pt idx="30">0.82499999999999996</cx:pt>
          <cx:pt idx="31">0.752</cx:pt>
          <cx:pt idx="32">0.16400000000000001</cx:pt>
          <cx:pt idx="33">0.39500000000000002</cx:pt>
          <cx:pt idx="34">0.17199999999999999</cx:pt>
          <cx:pt idx="35">0.70799999999999996</cx:pt>
          <cx:pt idx="36">0.61699999999999999</cx:pt>
          <cx:pt idx="37">0.90700000000000003</cx:pt>
          <cx:pt idx="38">0.61599999999999999</cx:pt>
          <cx:pt idx="39">0.29999999999999999</cx:pt>
          <cx:pt idx="40">0.46600000000000003</cx:pt>
          <cx:pt idx="41">0.73599999999999999</cx:pt>
          <cx:pt idx="42">0.89500000000000002</cx:pt>
          <cx:pt idx="43">0.68100000000000005</cx:pt>
          <cx:pt idx="44">0.81999999999999995</cx:pt>
          <cx:pt idx="45">0.625</cx:pt>
          <cx:pt idx="46">0.64500000000000002</cx:pt>
          <cx:pt idx="47">0.58399999999999996</cx:pt>
          <cx:pt idx="48">0.82099999999999995</cx:pt>
          <cx:pt idx="49">0.42099999999999999</cx:pt>
          <cx:pt idx="50">0.73799999999999999</cx:pt>
          <cx:pt idx="51">0.80000000000000004</cx:pt>
          <cx:pt idx="52">0.90500000000000003</cx:pt>
          <cx:pt idx="53">0.373</cx:pt>
          <cx:pt idx="54">0.75</cx:pt>
          <cx:pt idx="55">0.66500000000000004</cx:pt>
          <cx:pt idx="56">0.72199999999999998</cx:pt>
          <cx:pt idx="57">0.52700000000000002</cx:pt>
          <cx:pt idx="58">0.50600000000000001</cx:pt>
          <cx:pt idx="59">0.76800000000000002</cx:pt>
          <cx:pt idx="60">0.60799999999999998</cx:pt>
          <cx:pt idx="61">0.623</cx:pt>
          <cx:pt idx="62">0.83799999999999997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0366AB96-A88B-4A00-86EC-9426FC3F8D2F}">
          <cx:tx>
            <cx:txData>
              <cx:f>'20 25'!$H$1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'20 240'!$H$2:$H$40</cx:f>
        <cx:lvl ptCount="39" formatCode="General">
          <cx:pt idx="0">0.80100000000000005</cx:pt>
          <cx:pt idx="1">0.47899999999999998</cx:pt>
          <cx:pt idx="2">0.47399999999999998</cx:pt>
          <cx:pt idx="3">0.65900000000000003</cx:pt>
          <cx:pt idx="4">0.20799999999999999</cx:pt>
          <cx:pt idx="5">0.5</cx:pt>
          <cx:pt idx="6">0.89800000000000002</cx:pt>
          <cx:pt idx="7">0.84599999999999997</cx:pt>
          <cx:pt idx="8">0.14000000000000001</cx:pt>
          <cx:pt idx="9">0.56899999999999995</cx:pt>
          <cx:pt idx="10">0.64300000000000002</cx:pt>
          <cx:pt idx="11">0.441</cx:pt>
          <cx:pt idx="12">0.48799999999999999</cx:pt>
          <cx:pt idx="13">0.41699999999999998</cx:pt>
          <cx:pt idx="14">0.86799999999999999</cx:pt>
          <cx:pt idx="15">0.38900000000000001</cx:pt>
          <cx:pt idx="16">0.38300000000000001</cx:pt>
          <cx:pt idx="17">0.52500000000000002</cx:pt>
          <cx:pt idx="18">0.65100000000000002</cx:pt>
          <cx:pt idx="19">0.44400000000000001</cx:pt>
          <cx:pt idx="20">0.42699999999999999</cx:pt>
          <cx:pt idx="21">0.66600000000000004</cx:pt>
          <cx:pt idx="22">0.73599999999999999</cx:pt>
          <cx:pt idx="23">0.63100000000000001</cx:pt>
          <cx:pt idx="24">0.64600000000000002</cx:pt>
          <cx:pt idx="25">0.43099999999999999</cx:pt>
          <cx:pt idx="26">0.59799999999999998</cx:pt>
          <cx:pt idx="27">0.80300000000000005</cx:pt>
          <cx:pt idx="28">0.71499999999999997</cx:pt>
          <cx:pt idx="29">0.58399999999999996</cx:pt>
          <cx:pt idx="30">0.748</cx:pt>
          <cx:pt idx="31">0.65100000000000002</cx:pt>
          <cx:pt idx="32">0.59199999999999997</cx:pt>
          <cx:pt idx="33">0.63700000000000001</cx:pt>
          <cx:pt idx="34">0.71599999999999997</cx:pt>
          <cx:pt idx="35">0.439</cx:pt>
          <cx:pt idx="36">0.58099999999999996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FA2A0BFA-9726-42B4-A7A8-F5539CEF1D18}">
          <cx:tx>
            <cx:txData>
              <cx:f>'20 240'!$H$1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'20 360'!$H$2:$H$76</cx:f>
        <cx:lvl ptCount="75" formatCode="General">
          <cx:pt idx="0">0.82799999999999996</cx:pt>
          <cx:pt idx="1">0.24399999999999999</cx:pt>
          <cx:pt idx="2">0.75</cx:pt>
          <cx:pt idx="3">0.219</cx:pt>
          <cx:pt idx="4">0.73299999999999998</cx:pt>
          <cx:pt idx="5">0.76100000000000001</cx:pt>
          <cx:pt idx="6">0.60099999999999998</cx:pt>
          <cx:pt idx="7">0.59599999999999997</cx:pt>
          <cx:pt idx="8">0.80200000000000005</cx:pt>
          <cx:pt idx="9">0.69899999999999995</cx:pt>
          <cx:pt idx="10">0.53600000000000003</cx:pt>
          <cx:pt idx="11">0.46899999999999997</cx:pt>
          <cx:pt idx="12">0.19800000000000001</cx:pt>
          <cx:pt idx="13">0.60899999999999999</cx:pt>
          <cx:pt idx="14">0.78400000000000003</cx:pt>
          <cx:pt idx="15">0.66400000000000003</cx:pt>
          <cx:pt idx="16">0.16700000000000001</cx:pt>
          <cx:pt idx="17">0.504</cx:pt>
          <cx:pt idx="18">0.71199999999999997</cx:pt>
          <cx:pt idx="19">0.113</cx:pt>
          <cx:pt idx="20">0.68300000000000005</cx:pt>
          <cx:pt idx="21">0.66400000000000003</cx:pt>
          <cx:pt idx="22">0.46800000000000003</cx:pt>
          <cx:pt idx="23">0.33200000000000002</cx:pt>
          <cx:pt idx="24">0.48099999999999998</cx:pt>
          <cx:pt idx="25">0.82599999999999996</cx:pt>
          <cx:pt idx="26">0.53900000000000003</cx:pt>
          <cx:pt idx="27">0.47999999999999998</cx:pt>
          <cx:pt idx="28">0.57699999999999996</cx:pt>
          <cx:pt idx="29">0.41399999999999998</cx:pt>
          <cx:pt idx="30">0.80400000000000005</cx:pt>
          <cx:pt idx="31">0.70599999999999996</cx:pt>
          <cx:pt idx="32">0.70799999999999996</cx:pt>
          <cx:pt idx="33">0.69299999999999995</cx:pt>
          <cx:pt idx="34">0.30499999999999999</cx:pt>
          <cx:pt idx="35">0.64200000000000002</cx:pt>
          <cx:pt idx="36">0.72599999999999998</cx:pt>
          <cx:pt idx="37">0.21199999999999999</cx:pt>
          <cx:pt idx="38">0.38700000000000001</cx:pt>
          <cx:pt idx="39">0.062</cx:pt>
          <cx:pt idx="40">0.65800000000000003</cx:pt>
          <cx:pt idx="41">0.63700000000000001</cx:pt>
          <cx:pt idx="42">0.28299999999999997</cx:pt>
          <cx:pt idx="43">0.33200000000000002</cx:pt>
          <cx:pt idx="44">0.64100000000000001</cx:pt>
          <cx:pt idx="45">0.84299999999999997</cx:pt>
          <cx:pt idx="46">0.83599999999999997</cx:pt>
          <cx:pt idx="47">0.56299999999999994</cx:pt>
          <cx:pt idx="48">0.66100000000000003</cx:pt>
          <cx:pt idx="49">0.57999999999999996</cx:pt>
          <cx:pt idx="50">0.48999999999999999</cx:pt>
          <cx:pt idx="51">0.13200000000000001</cx:pt>
          <cx:pt idx="52">0.45800000000000002</cx:pt>
          <cx:pt idx="53">0.68200000000000005</cx:pt>
          <cx:pt idx="54">0.77400000000000002</cx:pt>
          <cx:pt idx="55">0.40200000000000002</cx:pt>
          <cx:pt idx="56">0.627</cx:pt>
          <cx:pt idx="57">0.72899999999999998</cx:pt>
          <cx:pt idx="58">0.755</cx:pt>
          <cx:pt idx="59">0.78500000000000003</cx:pt>
          <cx:pt idx="60">0.28999999999999998</cx:pt>
          <cx:pt idx="61">0.67500000000000004</cx:pt>
          <cx:pt idx="62">0.65200000000000002</cx:pt>
          <cx:pt idx="63">0.76100000000000001</cx:pt>
          <cx:pt idx="64">0.079000000000000001</cx:pt>
          <cx:pt idx="65">0.63900000000000001</cx:pt>
          <cx:pt idx="66">0.78800000000000003</cx:pt>
          <cx:pt idx="67">0.79600000000000004</cx:pt>
          <cx:pt idx="68">0.68300000000000005</cx:pt>
          <cx:pt idx="69">0.84199999999999997</cx:pt>
          <cx:pt idx="70">0.64300000000000002</cx:pt>
          <cx:pt idx="71">0.749</cx:pt>
          <cx:pt idx="72">0.624</cx:pt>
          <cx:pt idx="73">0.36199999999999999</cx:pt>
          <cx:pt idx="74">0.27400000000000002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6A5907A2-C135-42BC-ABCF-C3B23D7ECC22}">
          <cx:tx>
            <cx:txData>
              <cx:f>'20 360'!$H$1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25'!$H$2:$H$66</cx:f>
        <cx:lvl ptCount="65" formatCode="General">
          <cx:pt idx="0">0.61299999999999999</cx:pt>
          <cx:pt idx="1">0.73499999999999999</cx:pt>
          <cx:pt idx="2">0.53300000000000003</cx:pt>
          <cx:pt idx="3">0.88400000000000001</cx:pt>
          <cx:pt idx="4">0.66300000000000003</cx:pt>
          <cx:pt idx="5">0.46700000000000003</cx:pt>
          <cx:pt idx="6">0.77600000000000002</cx:pt>
          <cx:pt idx="7">0.75</cx:pt>
          <cx:pt idx="8">0.59899999999999998</cx:pt>
          <cx:pt idx="9">1</cx:pt>
          <cx:pt idx="10">0.93700000000000006</cx:pt>
          <cx:pt idx="11">0.53400000000000003</cx:pt>
          <cx:pt idx="12">0.69099999999999995</cx:pt>
          <cx:pt idx="13">0.27300000000000002</cx:pt>
          <cx:pt idx="14">0.68700000000000006</cx:pt>
          <cx:pt idx="15">0.58999999999999997</cx:pt>
          <cx:pt idx="16">0.434</cx:pt>
          <cx:pt idx="17">0.18099999999999999</cx:pt>
          <cx:pt idx="18">0.88</cx:pt>
          <cx:pt idx="19">0.88700000000000001</cx:pt>
          <cx:pt idx="20">0.69499999999999995</cx:pt>
          <cx:pt idx="21">0.65900000000000003</cx:pt>
          <cx:pt idx="22">0.92200000000000004</cx:pt>
          <cx:pt idx="23">0.70299999999999996</cx:pt>
          <cx:pt idx="24">0.82499999999999996</cx:pt>
          <cx:pt idx="25">0.88500000000000001</cx:pt>
          <cx:pt idx="26">0.214</cx:pt>
          <cx:pt idx="27">0.82699999999999996</cx:pt>
          <cx:pt idx="28">0.36399999999999999</cx:pt>
          <cx:pt idx="29">1</cx:pt>
          <cx:pt idx="30">0.82499999999999996</cx:pt>
          <cx:pt idx="31">0.752</cx:pt>
          <cx:pt idx="32">0.16400000000000001</cx:pt>
          <cx:pt idx="33">0.39500000000000002</cx:pt>
          <cx:pt idx="34">0.17199999999999999</cx:pt>
          <cx:pt idx="35">0.70799999999999996</cx:pt>
          <cx:pt idx="36">0.61699999999999999</cx:pt>
          <cx:pt idx="37">0.90700000000000003</cx:pt>
          <cx:pt idx="38">0.61599999999999999</cx:pt>
          <cx:pt idx="39">0.29999999999999999</cx:pt>
          <cx:pt idx="40">0.46600000000000003</cx:pt>
          <cx:pt idx="41">0.73599999999999999</cx:pt>
          <cx:pt idx="42">0.89500000000000002</cx:pt>
          <cx:pt idx="43">0.68100000000000005</cx:pt>
          <cx:pt idx="44">0.81999999999999995</cx:pt>
          <cx:pt idx="45">0.625</cx:pt>
          <cx:pt idx="46">0.64500000000000002</cx:pt>
          <cx:pt idx="47">0.58399999999999996</cx:pt>
          <cx:pt idx="48">0.82099999999999995</cx:pt>
          <cx:pt idx="49">0.42099999999999999</cx:pt>
          <cx:pt idx="50">0.73799999999999999</cx:pt>
          <cx:pt idx="51">0.80000000000000004</cx:pt>
          <cx:pt idx="52">0.90500000000000003</cx:pt>
          <cx:pt idx="53">0.373</cx:pt>
          <cx:pt idx="54">0.75</cx:pt>
          <cx:pt idx="55">0.66500000000000004</cx:pt>
          <cx:pt idx="56">0.72199999999999998</cx:pt>
          <cx:pt idx="57">0.52700000000000002</cx:pt>
          <cx:pt idx="58">0.50600000000000001</cx:pt>
          <cx:pt idx="59">0.76800000000000002</cx:pt>
          <cx:pt idx="60">0.60799999999999998</cx:pt>
          <cx:pt idx="61">0.623</cx:pt>
          <cx:pt idx="62">0.83799999999999997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0366AB96-A88B-4A00-86EC-9426FC3F8D2F}">
          <cx:tx>
            <cx:txData>
              <cx:f>'20 25'!$H$1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'10_25'!$H$2:$H$397</cx:f>
        <cx:lvl ptCount="396" formatCode="General">
          <cx:pt idx="0">0.27600000000000002</cx:pt>
          <cx:pt idx="1">0.46100000000000002</cx:pt>
          <cx:pt idx="2">0.27600000000000002</cx:pt>
          <cx:pt idx="3">0.35999999999999999</cx:pt>
          <cx:pt idx="4">0.27000000000000002</cx:pt>
          <cx:pt idx="5">0.32500000000000001</cx:pt>
          <cx:pt idx="6">0.55500000000000005</cx:pt>
          <cx:pt idx="7">0.377</cx:pt>
          <cx:pt idx="8">0.52600000000000002</cx:pt>
          <cx:pt idx="9">0.52600000000000002</cx:pt>
          <cx:pt idx="10">0.63800000000000001</cx:pt>
          <cx:pt idx="11">0.53500000000000003</cx:pt>
          <cx:pt idx="12">0.92300000000000004</cx:pt>
          <cx:pt idx="13">0.79400000000000004</cx:pt>
          <cx:pt idx="14">0.52100000000000002</cx:pt>
          <cx:pt idx="15">0.84599999999999997</cx:pt>
          <cx:pt idx="16">1</cx:pt>
          <cx:pt idx="17">0.67800000000000005</cx:pt>
          <cx:pt idx="18">0.313</cx:pt>
          <cx:pt idx="19">0.96699999999999997</cx:pt>
          <cx:pt idx="20">1</cx:pt>
          <cx:pt idx="21">0.76200000000000001</cx:pt>
          <cx:pt idx="22">0.20200000000000001</cx:pt>
          <cx:pt idx="23">0.317</cx:pt>
          <cx:pt idx="24">0.36799999999999999</cx:pt>
          <cx:pt idx="25">0.95599999999999996</cx:pt>
          <cx:pt idx="26">0.92800000000000005</cx:pt>
          <cx:pt idx="27">0.65800000000000003</cx:pt>
          <cx:pt idx="28">0.88200000000000001</cx:pt>
          <cx:pt idx="29">0.71199999999999997</cx:pt>
          <cx:pt idx="30">0.95399999999999996</cx:pt>
          <cx:pt idx="31">0.83099999999999996</cx:pt>
          <cx:pt idx="32">0.46000000000000002</cx:pt>
          <cx:pt idx="33">0.95599999999999996</cx:pt>
          <cx:pt idx="34">1</cx:pt>
          <cx:pt idx="35">0.99299999999999999</cx:pt>
          <cx:pt idx="36">0.91700000000000004</cx:pt>
          <cx:pt idx="37">0.91100000000000003</cx:pt>
          <cx:pt idx="38">0.93200000000000005</cx:pt>
          <cx:pt idx="39">0.53300000000000003</cx:pt>
          <cx:pt idx="40">0.16400000000000001</cx:pt>
          <cx:pt idx="41">0.70999999999999996</cx:pt>
          <cx:pt idx="42">0.876</cx:pt>
          <cx:pt idx="43">0.64800000000000002</cx:pt>
          <cx:pt idx="44">1</cx:pt>
          <cx:pt idx="45">0.33800000000000002</cx:pt>
          <cx:pt idx="46">0.91400000000000003</cx:pt>
          <cx:pt idx="47">0.97399999999999998</cx:pt>
          <cx:pt idx="48">0.64700000000000002</cx:pt>
          <cx:pt idx="49">0.879</cx:pt>
          <cx:pt idx="50">1</cx:pt>
          <cx:pt idx="51">0.90700000000000003</cx:pt>
          <cx:pt idx="52">1</cx:pt>
          <cx:pt idx="53">1</cx:pt>
          <cx:pt idx="54">1</cx:pt>
          <cx:pt idx="55">1</cx:pt>
          <cx:pt idx="56">0.78000000000000003</cx:pt>
          <cx:pt idx="57">0.89500000000000002</cx:pt>
          <cx:pt idx="58">0.96899999999999997</cx:pt>
          <cx:pt idx="59">0.59399999999999997</cx:pt>
          <cx:pt idx="60">1</cx:pt>
          <cx:pt idx="61">0.96599999999999997</cx:pt>
          <cx:pt idx="62">0.45800000000000002</cx:pt>
          <cx:pt idx="63">0.90000000000000002</cx:pt>
          <cx:pt idx="64">0.97399999999999998</cx:pt>
          <cx:pt idx="65">0.88400000000000001</cx:pt>
          <cx:pt idx="66">1</cx:pt>
          <cx:pt idx="67">0.81999999999999995</cx:pt>
          <cx:pt idx="68">0.43099999999999999</cx:pt>
          <cx:pt idx="69">0.434</cx:pt>
          <cx:pt idx="70">0.99399999999999999</cx:pt>
          <cx:pt idx="71">0.91900000000000004</cx:pt>
          <cx:pt idx="72">0.997</cx:pt>
          <cx:pt idx="73">0.93300000000000005</cx:pt>
          <cx:pt idx="74">0.248</cx:pt>
          <cx:pt idx="75">1</cx:pt>
          <cx:pt idx="76">0.48099999999999998</cx:pt>
          <cx:pt idx="77">0.82599999999999996</cx:pt>
          <cx:pt idx="78">1</cx:pt>
          <cx:pt idx="79">0.95399999999999996</cx:pt>
          <cx:pt idx="80">0.65500000000000003</cx:pt>
          <cx:pt idx="81">0.84499999999999997</cx:pt>
          <cx:pt idx="82">0.95799999999999996</cx:pt>
          <cx:pt idx="83">0.99299999999999999</cx:pt>
          <cx:pt idx="84">0.21299999999999999</cx:pt>
          <cx:pt idx="85">0.95099999999999996</cx:pt>
          <cx:pt idx="86">0.94299999999999995</cx:pt>
          <cx:pt idx="87">0.21199999999999999</cx:pt>
          <cx:pt idx="88">0.94899999999999995</cx:pt>
          <cx:pt idx="89">0.97199999999999998</cx:pt>
          <cx:pt idx="90">0.83799999999999997</cx:pt>
          <cx:pt idx="91">0.40999999999999998</cx:pt>
          <cx:pt idx="92">0.311</cx:pt>
          <cx:pt idx="93">1</cx:pt>
          <cx:pt idx="94">0.95999999999999996</cx:pt>
          <cx:pt idx="95">0.64200000000000002</cx:pt>
          <cx:pt idx="96">0.95399999999999996</cx:pt>
          <cx:pt idx="97">0.64400000000000002</cx:pt>
          <cx:pt idx="98">0.97599999999999998</cx:pt>
          <cx:pt idx="99">0.92700000000000005</cx:pt>
          <cx:pt idx="100">0.34599999999999997</cx:pt>
          <cx:pt idx="101">0.23100000000000001</cx:pt>
          <cx:pt idx="102">0.89100000000000001</cx:pt>
          <cx:pt idx="103">0.56599999999999995</cx:pt>
          <cx:pt idx="104">0.80200000000000005</cx:pt>
          <cx:pt idx="105">1</cx:pt>
          <cx:pt idx="106">0.309</cx:pt>
          <cx:pt idx="107">1</cx:pt>
          <cx:pt idx="108">1</cx:pt>
          <cx:pt idx="109">0.94599999999999995</cx:pt>
          <cx:pt idx="110">0.48699999999999999</cx:pt>
          <cx:pt idx="111">1</cx:pt>
          <cx:pt idx="112">0.317</cx:pt>
          <cx:pt idx="113">0.82899999999999996</cx:pt>
          <cx:pt idx="114">0.82499999999999996</cx:pt>
          <cx:pt idx="115">0.255</cx:pt>
          <cx:pt idx="116">0.80800000000000005</cx:pt>
          <cx:pt idx="117">0.86199999999999999</cx:pt>
          <cx:pt idx="118">0.88500000000000001</cx:pt>
          <cx:pt idx="119">0.99299999999999999</cx:pt>
          <cx:pt idx="120">0.53500000000000003</cx:pt>
          <cx:pt idx="121">0.51900000000000002</cx:pt>
          <cx:pt idx="122">0.71699999999999997</cx:pt>
          <cx:pt idx="123">0.222</cx:pt>
          <cx:pt idx="124">0.80400000000000005</cx:pt>
          <cx:pt idx="125">0.46899999999999997</cx:pt>
          <cx:pt idx="126">0.67200000000000004</cx:pt>
          <cx:pt idx="127">0.89200000000000002</cx:pt>
          <cx:pt idx="128">0.97599999999999998</cx:pt>
          <cx:pt idx="129">0.54900000000000004</cx:pt>
          <cx:pt idx="130">0.53900000000000003</cx:pt>
          <cx:pt idx="131">1</cx:pt>
          <cx:pt idx="132">0.97199999999999998</cx:pt>
          <cx:pt idx="133">0.96699999999999997</cx:pt>
          <cx:pt idx="134">0.69499999999999995</cx:pt>
          <cx:pt idx="135">0.96399999999999997</cx:pt>
          <cx:pt idx="136">0.95299999999999996</cx:pt>
          <cx:pt idx="137">0.92400000000000004</cx:pt>
          <cx:pt idx="138">0.052999999999999999</cx:pt>
          <cx:pt idx="139">0.77000000000000002</cx:pt>
          <cx:pt idx="140">0.88200000000000001</cx:pt>
          <cx:pt idx="141">0.182</cx:pt>
          <cx:pt idx="142">0.92500000000000004</cx:pt>
          <cx:pt idx="143">0.83199999999999996</cx:pt>
          <cx:pt idx="144">0.92700000000000005</cx:pt>
          <cx:pt idx="145">0.97499999999999998</cx:pt>
          <cx:pt idx="146">1</cx:pt>
          <cx:pt idx="147">0.23599999999999999</cx:pt>
          <cx:pt idx="148">0.96899999999999997</cx:pt>
          <cx:pt idx="149">0.33000000000000002</cx:pt>
          <cx:pt idx="150">0.38600000000000001</cx:pt>
          <cx:pt idx="151">0.77500000000000002</cx:pt>
          <cx:pt idx="152">0.95699999999999996</cx:pt>
          <cx:pt idx="153">0.037999999999999999</cx:pt>
          <cx:pt idx="154">0.996</cx:pt>
          <cx:pt idx="155">0.998</cx:pt>
          <cx:pt idx="156">0.69099999999999995</cx:pt>
          <cx:pt idx="157">0.31900000000000001</cx:pt>
          <cx:pt idx="158">0.86099999999999999</cx:pt>
          <cx:pt idx="159">0.54900000000000004</cx:pt>
          <cx:pt idx="160">0.93500000000000005</cx:pt>
          <cx:pt idx="161">0.92700000000000005</cx:pt>
          <cx:pt idx="162">0.42599999999999999</cx:pt>
          <cx:pt idx="163">0.95999999999999996</cx:pt>
          <cx:pt idx="164">0.88500000000000001</cx:pt>
          <cx:pt idx="165">0.81499999999999995</cx:pt>
          <cx:pt idx="166">0.98499999999999999</cx:pt>
          <cx:pt idx="167">0.94899999999999995</cx:pt>
          <cx:pt idx="168">1</cx:pt>
          <cx:pt idx="169">1</cx:pt>
          <cx:pt idx="170">0.54700000000000004</cx:pt>
          <cx:pt idx="171">0.72399999999999998</cx:pt>
          <cx:pt idx="172">0.73599999999999999</cx:pt>
          <cx:pt idx="173">1</cx:pt>
          <cx:pt idx="174">1</cx:pt>
          <cx:pt idx="175">0.92200000000000004</cx:pt>
          <cx:pt idx="176">0.11899999999999999</cx:pt>
          <cx:pt idx="177">0.97199999999999998</cx:pt>
          <cx:pt idx="178">0.71099999999999997</cx:pt>
          <cx:pt idx="179">1</cx:pt>
          <cx:pt idx="180">0.56100000000000005</cx:pt>
          <cx:pt idx="181">0.55400000000000005</cx:pt>
          <cx:pt idx="182">0.63600000000000001</cx:pt>
          <cx:pt idx="183">0.83899999999999997</cx:pt>
          <cx:pt idx="184">0.83799999999999997</cx:pt>
          <cx:pt idx="185">0.874</cx:pt>
          <cx:pt idx="186">0.33100000000000002</cx:pt>
          <cx:pt idx="187">0.874</cx:pt>
          <cx:pt idx="188">0.24299999999999999</cx:pt>
          <cx:pt idx="189">0.92400000000000004</cx:pt>
          <cx:pt idx="190">0.92700000000000005</cx:pt>
          <cx:pt idx="191">0.27600000000000002</cx:pt>
          <cx:pt idx="192">0.95099999999999996</cx:pt>
          <cx:pt idx="193">1</cx:pt>
          <cx:pt idx="194">0.48799999999999999</cx:pt>
          <cx:pt idx="195">0.80500000000000005</cx:pt>
          <cx:pt idx="196">1</cx:pt>
          <cx:pt idx="197">0.161</cx:pt>
          <cx:pt idx="198">0.96699999999999997</cx:pt>
          <cx:pt idx="199">0.52900000000000003</cx:pt>
          <cx:pt idx="200">0.52700000000000002</cx:pt>
          <cx:pt idx="201">0.97399999999999998</cx:pt>
          <cx:pt idx="202">0.223</cx:pt>
          <cx:pt idx="203">0.214</cx:pt>
          <cx:pt idx="204">0.079000000000000001</cx:pt>
          <cx:pt idx="205">0.48999999999999999</cx:pt>
          <cx:pt idx="206">1</cx:pt>
          <cx:pt idx="207">0.81999999999999995</cx:pt>
          <cx:pt idx="208">0.92600000000000005</cx:pt>
          <cx:pt idx="209">1</cx:pt>
          <cx:pt idx="210">1</cx:pt>
          <cx:pt idx="211">0.73599999999999999</cx:pt>
          <cx:pt idx="212">0.877</cx:pt>
          <cx:pt idx="213">0.92400000000000004</cx:pt>
          <cx:pt idx="214">0.90200000000000002</cx:pt>
          <cx:pt idx="215">0.96699999999999997</cx:pt>
          <cx:pt idx="216">1</cx:pt>
          <cx:pt idx="217">0.60899999999999999</cx:pt>
          <cx:pt idx="218">1</cx:pt>
          <cx:pt idx="219">0.16700000000000001</cx:pt>
          <cx:pt idx="220">0.92900000000000005</cx:pt>
          <cx:pt idx="221">0.94299999999999995</cx:pt>
          <cx:pt idx="222">0.95099999999999996</cx:pt>
          <cx:pt idx="223">0.69499999999999995</cx:pt>
          <cx:pt idx="224">0.065000000000000002</cx:pt>
          <cx:pt idx="225">1</cx:pt>
          <cx:pt idx="226">0.92800000000000005</cx:pt>
          <cx:pt idx="227">1</cx:pt>
          <cx:pt idx="228">0.53900000000000003</cx:pt>
          <cx:pt idx="229">0.91900000000000004</cx:pt>
          <cx:pt idx="230">0.96499999999999997</cx:pt>
          <cx:pt idx="231">0.871</cx:pt>
          <cx:pt idx="232">0.93000000000000005</cx:pt>
          <cx:pt idx="233">1</cx:pt>
          <cx:pt idx="234">1</cx:pt>
          <cx:pt idx="235">0.88500000000000001</cx:pt>
          <cx:pt idx="236">0.372</cx:pt>
          <cx:pt idx="237">0.32600000000000001</cx:pt>
          <cx:pt idx="238">0.94299999999999995</cx:pt>
          <cx:pt idx="239">0.40300000000000002</cx:pt>
          <cx:pt idx="240">1</cx:pt>
          <cx:pt idx="241">0.88100000000000001</cx:pt>
          <cx:pt idx="242">0.94599999999999995</cx:pt>
          <cx:pt idx="243">0.92500000000000004</cx:pt>
          <cx:pt idx="244">0.97399999999999998</cx:pt>
          <cx:pt idx="245">0.99299999999999999</cx:pt>
          <cx:pt idx="246">0.99299999999999999</cx:pt>
          <cx:pt idx="247">1</cx:pt>
          <cx:pt idx="248">0.55000000000000004</cx:pt>
          <cx:pt idx="249">0.76400000000000001</cx:pt>
          <cx:pt idx="250">1</cx:pt>
          <cx:pt idx="251">1</cx:pt>
          <cx:pt idx="252">0.067000000000000004</cx:pt>
          <cx:pt idx="253">0.56899999999999995</cx:pt>
          <cx:pt idx="254">0.052999999999999999</cx:pt>
          <cx:pt idx="255">0.93500000000000005</cx:pt>
          <cx:pt idx="256">1</cx:pt>
          <cx:pt idx="257">0.84799999999999998</cx:pt>
          <cx:pt idx="258">0.79100000000000004</cx:pt>
          <cx:pt idx="259">0.34000000000000002</cx:pt>
          <cx:pt idx="260">0.81699999999999995</cx:pt>
          <cx:pt idx="261">0.56200000000000006</cx:pt>
          <cx:pt idx="262">0.92000000000000004</cx:pt>
          <cx:pt idx="263">0.45700000000000002</cx:pt>
          <cx:pt idx="264">0.38200000000000001</cx:pt>
          <cx:pt idx="265">0.99299999999999999</cx:pt>
          <cx:pt idx="266">0.54300000000000004</cx:pt>
          <cx:pt idx="267">0.94899999999999995</cx:pt>
          <cx:pt idx="268">0.92400000000000004</cx:pt>
          <cx:pt idx="269">0.92200000000000004</cx:pt>
          <cx:pt idx="270">0.95899999999999996</cx:pt>
          <cx:pt idx="271">1</cx:pt>
          <cx:pt idx="272">0.54400000000000004</cx:pt>
          <cx:pt idx="273">1</cx:pt>
          <cx:pt idx="274">0.439</cx:pt>
          <cx:pt idx="275">0.93899999999999995</cx:pt>
          <cx:pt idx="276">0.58699999999999997</cx:pt>
          <cx:pt idx="277">0.55400000000000005</cx:pt>
          <cx:pt idx="278">0.95599999999999996</cx:pt>
          <cx:pt idx="279">1</cx:pt>
          <cx:pt idx="280">1</cx:pt>
          <cx:pt idx="281">1</cx:pt>
          <cx:pt idx="282">0.60499999999999998</cx:pt>
          <cx:pt idx="283">0.89400000000000002</cx:pt>
          <cx:pt idx="284">0.28000000000000003</cx:pt>
          <cx:pt idx="285">0.90600000000000003</cx:pt>
          <cx:pt idx="286">0.82799999999999996</cx:pt>
          <cx:pt idx="287">1</cx:pt>
          <cx:pt idx="288">0.64400000000000002</cx:pt>
          <cx:pt idx="289">0.92700000000000005</cx:pt>
          <cx:pt idx="290">0.81699999999999995</cx:pt>
          <cx:pt idx="291">0.32600000000000001</cx:pt>
          <cx:pt idx="292">1</cx:pt>
          <cx:pt idx="293">0.38200000000000001</cx:pt>
          <cx:pt idx="294">1</cx:pt>
          <cx:pt idx="295">1</cx:pt>
          <cx:pt idx="296">0.84799999999999998</cx:pt>
          <cx:pt idx="297">0.67200000000000004</cx:pt>
          <cx:pt idx="298">0.94199999999999995</cx:pt>
          <cx:pt idx="299">0.68799999999999994</cx:pt>
          <cx:pt idx="300">0.89400000000000002</cx:pt>
          <cx:pt idx="301">0.98499999999999999</cx:pt>
          <cx:pt idx="302">0.92000000000000004</cx:pt>
          <cx:pt idx="303">0.85799999999999998</cx:pt>
          <cx:pt idx="304">1</cx:pt>
          <cx:pt idx="305">0.63400000000000001</cx:pt>
          <cx:pt idx="306">0.91300000000000003</cx:pt>
          <cx:pt idx="307">1</cx:pt>
          <cx:pt idx="308">0.64200000000000002</cx:pt>
          <cx:pt idx="309">0.59699999999999998</cx:pt>
          <cx:pt idx="310">1</cx:pt>
          <cx:pt idx="311">1</cx:pt>
          <cx:pt idx="312">1</cx:pt>
          <cx:pt idx="313">0.314</cx:pt>
          <cx:pt idx="314">0.877</cx:pt>
          <cx:pt idx="315">0.98799999999999999</cx:pt>
          <cx:pt idx="316">0.59699999999999998</cx:pt>
          <cx:pt idx="317">0.433</cx:pt>
          <cx:pt idx="318">0.85399999999999998</cx:pt>
          <cx:pt idx="319">0.89200000000000002</cx:pt>
          <cx:pt idx="320">0.96699999999999997</cx:pt>
          <cx:pt idx="321">0.97399999999999998</cx:pt>
          <cx:pt idx="322">1</cx:pt>
          <cx:pt idx="323">0.90600000000000003</cx:pt>
          <cx:pt idx="324">0.84899999999999998</cx:pt>
          <cx:pt idx="325">0.86599999999999999</cx:pt>
          <cx:pt idx="326">0.95099999999999996</cx:pt>
          <cx:pt idx="327">0.88200000000000001</cx:pt>
          <cx:pt idx="328">0.878</cx:pt>
          <cx:pt idx="329">1</cx:pt>
          <cx:pt idx="330">0.60399999999999998</cx:pt>
          <cx:pt idx="331">1</cx:pt>
          <cx:pt idx="332">0.95599999999999996</cx:pt>
          <cx:pt idx="333">0.98199999999999998</cx:pt>
          <cx:pt idx="334">0.34200000000000003</cx:pt>
          <cx:pt idx="335">0.96699999999999997</cx:pt>
          <cx:pt idx="336">0.82199999999999995</cx:pt>
          <cx:pt idx="337">0.28199999999999997</cx:pt>
          <cx:pt idx="338">0.78100000000000003</cx:pt>
          <cx:pt idx="339">0.39400000000000002</cx:pt>
          <cx:pt idx="340">0.39800000000000002</cx:pt>
          <cx:pt idx="341">0.25600000000000001</cx:pt>
          <cx:pt idx="342">0.873</cx:pt>
          <cx:pt idx="343">1</cx:pt>
          <cx:pt idx="344">1</cx:pt>
          <cx:pt idx="345">0.65600000000000003</cx:pt>
          <cx:pt idx="346">0.98199999999999998</cx:pt>
          <cx:pt idx="347">0.97399999999999998</cx:pt>
          <cx:pt idx="348">1</cx:pt>
          <cx:pt idx="349">0.57699999999999996</cx:pt>
          <cx:pt idx="350">0.99299999999999999</cx:pt>
          <cx:pt idx="351">1</cx:pt>
          <cx:pt idx="352">0.92900000000000005</cx:pt>
          <cx:pt idx="353">0.99399999999999999</cx:pt>
          <cx:pt idx="354">0.84199999999999997</cx:pt>
          <cx:pt idx="355">0.63300000000000001</cx:pt>
          <cx:pt idx="356">1</cx:pt>
          <cx:pt idx="357">0.55600000000000005</cx:pt>
          <cx:pt idx="358">0.91500000000000004</cx:pt>
          <cx:pt idx="359">0.48599999999999999</cx:pt>
          <cx:pt idx="360">1</cx:pt>
          <cx:pt idx="361">0.33400000000000002</cx:pt>
          <cx:pt idx="362">1</cx:pt>
          <cx:pt idx="363">0.94899999999999995</cx:pt>
          <cx:pt idx="364">0.95299999999999996</cx:pt>
          <cx:pt idx="365">0.95099999999999996</cx:pt>
          <cx:pt idx="366">1</cx:pt>
          <cx:pt idx="367">0.69399999999999995</cx:pt>
          <cx:pt idx="368">0.54900000000000004</cx:pt>
          <cx:pt idx="369">1</cx:pt>
          <cx:pt idx="370">0.73799999999999999</cx:pt>
          <cx:pt idx="371">1</cx:pt>
          <cx:pt idx="372">0.84299999999999997</cx:pt>
          <cx:pt idx="373">0.96699999999999997</cx:pt>
          <cx:pt idx="374">1</cx:pt>
          <cx:pt idx="375">0.875</cx:pt>
          <cx:pt idx="376">0.94599999999999995</cx:pt>
          <cx:pt idx="377">1</cx:pt>
          <cx:pt idx="378">0.45000000000000001</cx:pt>
          <cx:pt idx="379">1</cx:pt>
          <cx:pt idx="380">0.69099999999999995</cx:pt>
          <cx:pt idx="381">0.77600000000000002</cx:pt>
          <cx:pt idx="382">0.97099999999999997</cx:pt>
          <cx:pt idx="383">0.92900000000000005</cx:pt>
          <cx:pt idx="384">1</cx:pt>
          <cx:pt idx="385">0.65600000000000003</cx:pt>
          <cx:pt idx="386">0.96499999999999997</cx:pt>
          <cx:pt idx="387">0.80800000000000005</cx:pt>
          <cx:pt idx="388">1</cx:pt>
          <cx:pt idx="389">0.53600000000000003</cx:pt>
          <cx:pt idx="390">0.93600000000000005</cx:pt>
          <cx:pt idx="391">0.33100000000000002</cx:pt>
          <cx:pt idx="392">0.77900000000000003</cx:pt>
          <cx:pt idx="393">0.88</cx:pt>
          <cx:pt idx="394">0.92400000000000004</cx:pt>
          <cx:pt idx="395">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B1427720-CC1A-4329-A5BF-380F5E36E89F}">
          <cx:tx>
            <cx:txData>
              <cx:f>'10_25'!$H$1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'20 240'!$H$2:$H$40</cx:f>
        <cx:lvl ptCount="39" formatCode="General">
          <cx:pt idx="0">0.80100000000000005</cx:pt>
          <cx:pt idx="1">0.47899999999999998</cx:pt>
          <cx:pt idx="2">0.47399999999999998</cx:pt>
          <cx:pt idx="3">0.65900000000000003</cx:pt>
          <cx:pt idx="4">0.20799999999999999</cx:pt>
          <cx:pt idx="5">0.5</cx:pt>
          <cx:pt idx="6">0.89800000000000002</cx:pt>
          <cx:pt idx="7">0.84599999999999997</cx:pt>
          <cx:pt idx="8">0.14000000000000001</cx:pt>
          <cx:pt idx="9">0.56899999999999995</cx:pt>
          <cx:pt idx="10">0.64300000000000002</cx:pt>
          <cx:pt idx="11">0.441</cx:pt>
          <cx:pt idx="12">0.48799999999999999</cx:pt>
          <cx:pt idx="13">0.41699999999999998</cx:pt>
          <cx:pt idx="14">0.86799999999999999</cx:pt>
          <cx:pt idx="15">0.38900000000000001</cx:pt>
          <cx:pt idx="16">0.38300000000000001</cx:pt>
          <cx:pt idx="17">0.52500000000000002</cx:pt>
          <cx:pt idx="18">0.65100000000000002</cx:pt>
          <cx:pt idx="19">0.44400000000000001</cx:pt>
          <cx:pt idx="20">0.42699999999999999</cx:pt>
          <cx:pt idx="21">0.66600000000000004</cx:pt>
          <cx:pt idx="22">0.73599999999999999</cx:pt>
          <cx:pt idx="23">0.63100000000000001</cx:pt>
          <cx:pt idx="24">0.64600000000000002</cx:pt>
          <cx:pt idx="25">0.43099999999999999</cx:pt>
          <cx:pt idx="26">0.59799999999999998</cx:pt>
          <cx:pt idx="27">0.80300000000000005</cx:pt>
          <cx:pt idx="28">0.71499999999999997</cx:pt>
          <cx:pt idx="29">0.58399999999999996</cx:pt>
          <cx:pt idx="30">0.748</cx:pt>
          <cx:pt idx="31">0.65100000000000002</cx:pt>
          <cx:pt idx="32">0.59199999999999997</cx:pt>
          <cx:pt idx="33">0.63700000000000001</cx:pt>
          <cx:pt idx="34">0.71599999999999997</cx:pt>
          <cx:pt idx="35">0.439</cx:pt>
          <cx:pt idx="36">0.58099999999999996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FA2A0BFA-9726-42B4-A7A8-F5539CEF1D18}">
          <cx:tx>
            <cx:txData>
              <cx:f>'20 240'!$H$1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'20 360'!$H$2:$H$76</cx:f>
        <cx:lvl ptCount="75" formatCode="General">
          <cx:pt idx="0">0.82799999999999996</cx:pt>
          <cx:pt idx="1">0.24399999999999999</cx:pt>
          <cx:pt idx="2">0.75</cx:pt>
          <cx:pt idx="3">0.219</cx:pt>
          <cx:pt idx="4">0.73299999999999998</cx:pt>
          <cx:pt idx="5">0.76100000000000001</cx:pt>
          <cx:pt idx="6">0.60099999999999998</cx:pt>
          <cx:pt idx="7">0.59599999999999997</cx:pt>
          <cx:pt idx="8">0.80200000000000005</cx:pt>
          <cx:pt idx="9">0.69899999999999995</cx:pt>
          <cx:pt idx="10">0.53600000000000003</cx:pt>
          <cx:pt idx="11">0.46899999999999997</cx:pt>
          <cx:pt idx="12">0.19800000000000001</cx:pt>
          <cx:pt idx="13">0.60899999999999999</cx:pt>
          <cx:pt idx="14">0.78400000000000003</cx:pt>
          <cx:pt idx="15">0.66400000000000003</cx:pt>
          <cx:pt idx="16">0.16700000000000001</cx:pt>
          <cx:pt idx="17">0.504</cx:pt>
          <cx:pt idx="18">0.71199999999999997</cx:pt>
          <cx:pt idx="19">0.113</cx:pt>
          <cx:pt idx="20">0.68300000000000005</cx:pt>
          <cx:pt idx="21">0.66400000000000003</cx:pt>
          <cx:pt idx="22">0.46800000000000003</cx:pt>
          <cx:pt idx="23">0.33200000000000002</cx:pt>
          <cx:pt idx="24">0.48099999999999998</cx:pt>
          <cx:pt idx="25">0.82599999999999996</cx:pt>
          <cx:pt idx="26">0.53900000000000003</cx:pt>
          <cx:pt idx="27">0.47999999999999998</cx:pt>
          <cx:pt idx="28">0.57699999999999996</cx:pt>
          <cx:pt idx="29">0.41399999999999998</cx:pt>
          <cx:pt idx="30">0.80400000000000005</cx:pt>
          <cx:pt idx="31">0.70599999999999996</cx:pt>
          <cx:pt idx="32">0.70799999999999996</cx:pt>
          <cx:pt idx="33">0.69299999999999995</cx:pt>
          <cx:pt idx="34">0.30499999999999999</cx:pt>
          <cx:pt idx="35">0.64200000000000002</cx:pt>
          <cx:pt idx="36">0.72599999999999998</cx:pt>
          <cx:pt idx="37">0.21199999999999999</cx:pt>
          <cx:pt idx="38">0.38700000000000001</cx:pt>
          <cx:pt idx="39">0.062</cx:pt>
          <cx:pt idx="40">0.65800000000000003</cx:pt>
          <cx:pt idx="41">0.63700000000000001</cx:pt>
          <cx:pt idx="42">0.28299999999999997</cx:pt>
          <cx:pt idx="43">0.33200000000000002</cx:pt>
          <cx:pt idx="44">0.64100000000000001</cx:pt>
          <cx:pt idx="45">0.84299999999999997</cx:pt>
          <cx:pt idx="46">0.83599999999999997</cx:pt>
          <cx:pt idx="47">0.56299999999999994</cx:pt>
          <cx:pt idx="48">0.66100000000000003</cx:pt>
          <cx:pt idx="49">0.57999999999999996</cx:pt>
          <cx:pt idx="50">0.48999999999999999</cx:pt>
          <cx:pt idx="51">0.13200000000000001</cx:pt>
          <cx:pt idx="52">0.45800000000000002</cx:pt>
          <cx:pt idx="53">0.68200000000000005</cx:pt>
          <cx:pt idx="54">0.77400000000000002</cx:pt>
          <cx:pt idx="55">0.40200000000000002</cx:pt>
          <cx:pt idx="56">0.627</cx:pt>
          <cx:pt idx="57">0.72899999999999998</cx:pt>
          <cx:pt idx="58">0.755</cx:pt>
          <cx:pt idx="59">0.78500000000000003</cx:pt>
          <cx:pt idx="60">0.28999999999999998</cx:pt>
          <cx:pt idx="61">0.67500000000000004</cx:pt>
          <cx:pt idx="62">0.65200000000000002</cx:pt>
          <cx:pt idx="63">0.76100000000000001</cx:pt>
          <cx:pt idx="64">0.079000000000000001</cx:pt>
          <cx:pt idx="65">0.63900000000000001</cx:pt>
          <cx:pt idx="66">0.78800000000000003</cx:pt>
          <cx:pt idx="67">0.79600000000000004</cx:pt>
          <cx:pt idx="68">0.68300000000000005</cx:pt>
          <cx:pt idx="69">0.84199999999999997</cx:pt>
          <cx:pt idx="70">0.64300000000000002</cx:pt>
          <cx:pt idx="71">0.749</cx:pt>
          <cx:pt idx="72">0.624</cx:pt>
          <cx:pt idx="73">0.36199999999999999</cx:pt>
          <cx:pt idx="74">0.27400000000000002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6A5907A2-C135-42BC-ABCF-C3B23D7ECC22}">
          <cx:tx>
            <cx:txData>
              <cx:f>'20 360'!$H$1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'20 480'!$H$2:$H$106</cx:f>
        <cx:lvl ptCount="105" formatCode="General">
          <cx:pt idx="0">0.32400000000000001</cx:pt>
          <cx:pt idx="1">0.13500000000000001</cx:pt>
          <cx:pt idx="2">0.60899999999999999</cx:pt>
          <cx:pt idx="3">0.124</cx:pt>
          <cx:pt idx="4">0.65300000000000002</cx:pt>
          <cx:pt idx="5">0.155</cx:pt>
          <cx:pt idx="6">0.13</cx:pt>
          <cx:pt idx="7">0.61299999999999999</cx:pt>
          <cx:pt idx="8">0.439</cx:pt>
          <cx:pt idx="9">0.63500000000000001</cx:pt>
          <cx:pt idx="10">0.60699999999999998</cx:pt>
          <cx:pt idx="11">0.65500000000000003</cx:pt>
          <cx:pt idx="12">0.70899999999999996</cx:pt>
          <cx:pt idx="13">0.159</cx:pt>
          <cx:pt idx="14">0.69599999999999995</cx:pt>
          <cx:pt idx="15">0.77700000000000002</cx:pt>
          <cx:pt idx="16">0.40400000000000003</cx:pt>
          <cx:pt idx="17">0.32700000000000001</cx:pt>
          <cx:pt idx="18">0.71399999999999997</cx:pt>
          <cx:pt idx="19">0.34699999999999998</cx:pt>
          <cx:pt idx="20">0.502</cx:pt>
          <cx:pt idx="21">0.33900000000000002</cx:pt>
          <cx:pt idx="22">0.309</cx:pt>
          <cx:pt idx="23">0.54400000000000004</cx:pt>
          <cx:pt idx="24">0.61499999999999999</cx:pt>
          <cx:pt idx="25">0.23300000000000001</cx:pt>
          <cx:pt idx="26">0.74099999999999999</cx:pt>
          <cx:pt idx="27">0.161</cx:pt>
          <cx:pt idx="28">0.36799999999999999</cx:pt>
          <cx:pt idx="29">0.55100000000000005</cx:pt>
          <cx:pt idx="30">0.68500000000000005</cx:pt>
          <cx:pt idx="31">0.70099999999999996</cx:pt>
          <cx:pt idx="32">0.76300000000000001</cx:pt>
          <cx:pt idx="33">0.75600000000000001</cx:pt>
          <cx:pt idx="34">0.64600000000000002</cx:pt>
          <cx:pt idx="35">0.52800000000000002</cx:pt>
          <cx:pt idx="36">0.14099999999999999</cx:pt>
          <cx:pt idx="37">0.48399999999999999</cx:pt>
          <cx:pt idx="38">0.64100000000000001</cx:pt>
          <cx:pt idx="39">0.80400000000000005</cx:pt>
          <cx:pt idx="40">0.70499999999999996</cx:pt>
          <cx:pt idx="41">0.72499999999999998</cx:pt>
          <cx:pt idx="42">0.83699999999999997</cx:pt>
          <cx:pt idx="43">0.376</cx:pt>
          <cx:pt idx="44">0.44500000000000001</cx:pt>
          <cx:pt idx="45">0.69999999999999996</cx:pt>
          <cx:pt idx="46">0.114</cx:pt>
          <cx:pt idx="47">0.67800000000000005</cx:pt>
          <cx:pt idx="48">0.68999999999999995</cx:pt>
          <cx:pt idx="49">0.497</cx:pt>
          <cx:pt idx="50">0.60799999999999998</cx:pt>
          <cx:pt idx="51">0.64100000000000001</cx:pt>
          <cx:pt idx="52">0.66300000000000003</cx:pt>
          <cx:pt idx="53">0.66700000000000004</cx:pt>
          <cx:pt idx="54">0.77200000000000002</cx:pt>
          <cx:pt idx="55">0.61099999999999999</cx:pt>
          <cx:pt idx="56">0.80600000000000005</cx:pt>
          <cx:pt idx="57">0.67700000000000005</cx:pt>
          <cx:pt idx="58">0.55200000000000005</cx:pt>
          <cx:pt idx="59">0.53200000000000003</cx:pt>
          <cx:pt idx="60">0.11899999999999999</cx:pt>
          <cx:pt idx="61">0.26900000000000002</cx:pt>
          <cx:pt idx="62">0.498</cx:pt>
          <cx:pt idx="63">0.755</cx:pt>
          <cx:pt idx="64">0.68899999999999995</cx:pt>
          <cx:pt idx="65">0.36499999999999999</cx:pt>
          <cx:pt idx="66">0.61899999999999999</cx:pt>
          <cx:pt idx="67">0.52400000000000002</cx:pt>
          <cx:pt idx="68">0.70599999999999996</cx:pt>
          <cx:pt idx="69">0.29799999999999999</cx:pt>
          <cx:pt idx="70">0.61899999999999999</cx:pt>
          <cx:pt idx="71">0.751</cx:pt>
          <cx:pt idx="72">0.44500000000000001</cx:pt>
          <cx:pt idx="73">0.47199999999999998</cx:pt>
          <cx:pt idx="74">0.53600000000000003</cx:pt>
          <cx:pt idx="75">0.70999999999999996</cx:pt>
          <cx:pt idx="76">0.60999999999999999</cx:pt>
          <cx:pt idx="77">0.80100000000000005</cx:pt>
          <cx:pt idx="78">0.075999999999999998</cx:pt>
          <cx:pt idx="79">0.68600000000000005</cx:pt>
          <cx:pt idx="80">0.67100000000000004</cx:pt>
          <cx:pt idx="81">0.60399999999999998</cx:pt>
          <cx:pt idx="82">0.28699999999999998</cx:pt>
          <cx:pt idx="83">0.66400000000000003</cx:pt>
          <cx:pt idx="84">0.80700000000000005</cx:pt>
          <cx:pt idx="85">0.52700000000000002</cx:pt>
          <cx:pt idx="86">0.38300000000000001</cx:pt>
          <cx:pt idx="87">0.81999999999999995</cx:pt>
          <cx:pt idx="88">0.80200000000000005</cx:pt>
          <cx:pt idx="89">0.83199999999999996</cx:pt>
          <cx:pt idx="90">0.55800000000000005</cx:pt>
          <cx:pt idx="91">0.47299999999999998</cx:pt>
          <cx:pt idx="92">0.45500000000000002</cx:pt>
          <cx:pt idx="93">0.57299999999999995</cx:pt>
          <cx:pt idx="94">0.50800000000000001</cx:pt>
          <cx:pt idx="95">0.78700000000000003</cx:pt>
          <cx:pt idx="96">0.050999999999999997</cx:pt>
          <cx:pt idx="97">0.30199999999999999</cx:pt>
          <cx:pt idx="98">0.81599999999999995</cx:pt>
          <cx:pt idx="99">0.67400000000000004</cx:pt>
          <cx:pt idx="100">0.56499999999999995</cx:pt>
          <cx:pt idx="101">0.52500000000000002</cx:pt>
          <cx:pt idx="102">0.503</cx:pt>
          <cx:pt idx="103">0.25700000000000001</cx:pt>
          <cx:pt idx="104">0.53600000000000003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B67BFE27-C705-44D3-B2B9-70818024B5B7}">
          <cx:tx>
            <cx:txData>
              <cx:f>'20 480'!$H$1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org'!$C$2:$C$119</cx:f>
        <cx:lvl ptCount="118" formatCode="General">
          <cx:pt idx="0">1830</cx:pt>
          <cx:pt idx="1">264</cx:pt>
          <cx:pt idx="2">38</cx:pt>
          <cx:pt idx="3">95</cx:pt>
          <cx:pt idx="4">39</cx:pt>
          <cx:pt idx="5">468</cx:pt>
          <cx:pt idx="6">11</cx:pt>
          <cx:pt idx="7">74</cx:pt>
          <cx:pt idx="8">3585</cx:pt>
          <cx:pt idx="9">30</cx:pt>
          <cx:pt idx="10">743</cx:pt>
          <cx:pt idx="11">109</cx:pt>
          <cx:pt idx="12">76</cx:pt>
          <cx:pt idx="13">11</cx:pt>
          <cx:pt idx="14">916</cx:pt>
          <cx:pt idx="15">20</cx:pt>
          <cx:pt idx="16">14</cx:pt>
          <cx:pt idx="17">14</cx:pt>
          <cx:pt idx="18">20</cx:pt>
          <cx:pt idx="19">261</cx:pt>
          <cx:pt idx="20">72</cx:pt>
          <cx:pt idx="21">290</cx:pt>
          <cx:pt idx="22">26</cx:pt>
          <cx:pt idx="23">50</cx:pt>
          <cx:pt idx="24">151</cx:pt>
          <cx:pt idx="25">570</cx:pt>
          <cx:pt idx="26">57</cx:pt>
          <cx:pt idx="27">99</cx:pt>
          <cx:pt idx="28">437</cx:pt>
          <cx:pt idx="29">27</cx:pt>
          <cx:pt idx="30">406</cx:pt>
          <cx:pt idx="31">50</cx:pt>
          <cx:pt idx="32">115</cx:pt>
          <cx:pt idx="33">407</cx:pt>
          <cx:pt idx="34">592</cx:pt>
          <cx:pt idx="35">58</cx:pt>
          <cx:pt idx="36">141</cx:pt>
          <cx:pt idx="37">16</cx:pt>
          <cx:pt idx="38">30</cx:pt>
          <cx:pt idx="39">404</cx:pt>
          <cx:pt idx="40">175</cx:pt>
          <cx:pt idx="41">84</cx:pt>
          <cx:pt idx="42">298</cx:pt>
          <cx:pt idx="43">70</cx:pt>
          <cx:pt idx="44">40</cx:pt>
          <cx:pt idx="45">294</cx:pt>
          <cx:pt idx="46">16</cx:pt>
          <cx:pt idx="47">83</cx:pt>
          <cx:pt idx="48">6905</cx:pt>
          <cx:pt idx="49">140</cx:pt>
          <cx:pt idx="50">147</cx:pt>
          <cx:pt idx="51">2915</cx:pt>
          <cx:pt idx="52">121</cx:pt>
          <cx:pt idx="53">49</cx:pt>
          <cx:pt idx="54">242</cx:pt>
          <cx:pt idx="55">128</cx:pt>
          <cx:pt idx="56">60</cx:pt>
          <cx:pt idx="57">22</cx:pt>
          <cx:pt idx="58">10</cx:pt>
          <cx:pt idx="59">130</cx:pt>
          <cx:pt idx="60">380</cx:pt>
          <cx:pt idx="61">46</cx:pt>
          <cx:pt idx="62">93</cx:pt>
          <cx:pt idx="63">267</cx:pt>
          <cx:pt idx="64">32</cx:pt>
          <cx:pt idx="65">87</cx:pt>
          <cx:pt idx="66">22</cx:pt>
          <cx:pt idx="67">2021</cx:pt>
          <cx:pt idx="68">18</cx:pt>
          <cx:pt idx="69">812</cx:pt>
          <cx:pt idx="70">18</cx:pt>
          <cx:pt idx="71">40</cx:pt>
          <cx:pt idx="72">62</cx:pt>
          <cx:pt idx="73">174</cx:pt>
          <cx:pt idx="74">60</cx:pt>
          <cx:pt idx="75">55</cx:pt>
          <cx:pt idx="76">67</cx:pt>
          <cx:pt idx="77">42</cx:pt>
          <cx:pt idx="78">777</cx:pt>
          <cx:pt idx="79">145</cx:pt>
          <cx:pt idx="80">1043</cx:pt>
          <cx:pt idx="81">57</cx:pt>
          <cx:pt idx="82">32</cx:pt>
          <cx:pt idx="83">66</cx:pt>
          <cx:pt idx="84">31</cx:pt>
          <cx:pt idx="85">24</cx:pt>
          <cx:pt idx="86">10</cx:pt>
          <cx:pt idx="87">28</cx:pt>
          <cx:pt idx="88">18</cx:pt>
          <cx:pt idx="89">1562</cx:pt>
          <cx:pt idx="90">20</cx:pt>
          <cx:pt idx="91">172</cx:pt>
          <cx:pt idx="92">11</cx:pt>
          <cx:pt idx="93">75</cx:pt>
          <cx:pt idx="94">79</cx:pt>
          <cx:pt idx="95">318</cx:pt>
          <cx:pt idx="96">384</cx:pt>
          <cx:pt idx="97">86</cx:pt>
          <cx:pt idx="98">14</cx:pt>
          <cx:pt idx="99">104</cx:pt>
          <cx:pt idx="100">21</cx:pt>
          <cx:pt idx="101">70</cx:pt>
          <cx:pt idx="102">94</cx:pt>
          <cx:pt idx="103">413</cx:pt>
          <cx:pt idx="104">23</cx:pt>
          <cx:pt idx="105">255</cx:pt>
          <cx:pt idx="106">101</cx:pt>
          <cx:pt idx="107">129</cx:pt>
          <cx:pt idx="108">331</cx:pt>
          <cx:pt idx="109">90</cx:pt>
          <cx:pt idx="110">32</cx:pt>
          <cx:pt idx="111">28</cx:pt>
          <cx:pt idx="112">91</cx:pt>
          <cx:pt idx="113">19</cx:pt>
          <cx:pt idx="114">23</cx:pt>
          <cx:pt idx="115">28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0D3353D8-9CC4-4BA6-AD5B-1313AC566A8F}">
          <cx:tx>
            <cx:txData>
              <cx:f>'20 org'!$C$1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25'!$C$2:$C$66</cx:f>
        <cx:lvl ptCount="65" formatCode="General">
          <cx:pt idx="0">180</cx:pt>
          <cx:pt idx="1">578</cx:pt>
          <cx:pt idx="2">856</cx:pt>
          <cx:pt idx="3">164</cx:pt>
          <cx:pt idx="4">491</cx:pt>
          <cx:pt idx="5">442</cx:pt>
          <cx:pt idx="6">43</cx:pt>
          <cx:pt idx="7">1474</cx:pt>
          <cx:pt idx="8">1456</cx:pt>
          <cx:pt idx="9">40</cx:pt>
          <cx:pt idx="10">137</cx:pt>
          <cx:pt idx="11">1015</cx:pt>
          <cx:pt idx="12">235</cx:pt>
          <cx:pt idx="13">3925</cx:pt>
          <cx:pt idx="14">554</cx:pt>
          <cx:pt idx="15">976</cx:pt>
          <cx:pt idx="16">409</cx:pt>
          <cx:pt idx="17">4279</cx:pt>
          <cx:pt idx="18">21</cx:pt>
          <cx:pt idx="19">27</cx:pt>
          <cx:pt idx="20">1237</cx:pt>
          <cx:pt idx="21">525</cx:pt>
          <cx:pt idx="22">13</cx:pt>
          <cx:pt idx="23">100</cx:pt>
          <cx:pt idx="24">83</cx:pt>
          <cx:pt idx="25">16</cx:pt>
          <cx:pt idx="26">4910</cx:pt>
          <cx:pt idx="27">127</cx:pt>
          <cx:pt idx="28">2080</cx:pt>
          <cx:pt idx="29">30</cx:pt>
          <cx:pt idx="30">1189</cx:pt>
          <cx:pt idx="31">178</cx:pt>
          <cx:pt idx="32">6248</cx:pt>
          <cx:pt idx="33">1716</cx:pt>
          <cx:pt idx="34">3601</cx:pt>
          <cx:pt idx="35">41</cx:pt>
          <cx:pt idx="36">686</cx:pt>
          <cx:pt idx="37">100</cx:pt>
          <cx:pt idx="38">1169</cx:pt>
          <cx:pt idx="39">2378</cx:pt>
          <cx:pt idx="40">117</cx:pt>
          <cx:pt idx="41">10</cx:pt>
          <cx:pt idx="42">180</cx:pt>
          <cx:pt idx="43">91</cx:pt>
          <cx:pt idx="44">82</cx:pt>
          <cx:pt idx="45">380</cx:pt>
          <cx:pt idx="46">772</cx:pt>
          <cx:pt idx="47">96</cx:pt>
          <cx:pt idx="48">140</cx:pt>
          <cx:pt idx="49">842</cx:pt>
          <cx:pt idx="50">143</cx:pt>
          <cx:pt idx="51">28</cx:pt>
          <cx:pt idx="52">58</cx:pt>
          <cx:pt idx="53">1261</cx:pt>
          <cx:pt idx="54">218</cx:pt>
          <cx:pt idx="55">479</cx:pt>
          <cx:pt idx="56">738</cx:pt>
          <cx:pt idx="57">419</cx:pt>
          <cx:pt idx="58">583</cx:pt>
          <cx:pt idx="59">280</cx:pt>
          <cx:pt idx="60">480</cx:pt>
          <cx:pt idx="61">246</cx:pt>
          <cx:pt idx="62">14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AC1EE9C0-5BCA-452D-A4C6-C0D10722D05F}">
          <cx:tx>
            <cx:txData>
              <cx:f>'20 25'!$C$1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'20 240'!$C$2:$C$40</cx:f>
        <cx:lvl ptCount="39" formatCode="General">
          <cx:pt idx="0">1455</cx:pt>
          <cx:pt idx="1">281</cx:pt>
          <cx:pt idx="2">207</cx:pt>
          <cx:pt idx="3">171</cx:pt>
          <cx:pt idx="4">4185</cx:pt>
          <cx:pt idx="5">919</cx:pt>
          <cx:pt idx="6">15</cx:pt>
          <cx:pt idx="7">33</cx:pt>
          <cx:pt idx="8">8595</cx:pt>
          <cx:pt idx="9">2985</cx:pt>
          <cx:pt idx="10">12</cx:pt>
          <cx:pt idx="11">2527</cx:pt>
          <cx:pt idx="12">236</cx:pt>
          <cx:pt idx="13">3031</cx:pt>
          <cx:pt idx="14">74</cx:pt>
          <cx:pt idx="15">380</cx:pt>
          <cx:pt idx="16">666</cx:pt>
          <cx:pt idx="17">775</cx:pt>
          <cx:pt idx="18">154</cx:pt>
          <cx:pt idx="19">153</cx:pt>
          <cx:pt idx="20">702</cx:pt>
          <cx:pt idx="21">1413</cx:pt>
          <cx:pt idx="22">1609</cx:pt>
          <cx:pt idx="23">970</cx:pt>
          <cx:pt idx="24">13</cx:pt>
          <cx:pt idx="25">23</cx:pt>
          <cx:pt idx="26">193</cx:pt>
          <cx:pt idx="27">68</cx:pt>
          <cx:pt idx="28">11</cx:pt>
          <cx:pt idx="29">1539</cx:pt>
          <cx:pt idx="30">68</cx:pt>
          <cx:pt idx="31">668</cx:pt>
          <cx:pt idx="32">133</cx:pt>
          <cx:pt idx="33">298</cx:pt>
          <cx:pt idx="34">144</cx:pt>
          <cx:pt idx="35">134</cx:pt>
          <cx:pt idx="36">398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22A654B9-5A0C-4608-8989-78D2A8E01264}">
          <cx:tx>
            <cx:txData>
              <cx:f>'20 240'!$C$1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'20 360'!$C$2:$C$76</cx:f>
        <cx:lvl ptCount="75" formatCode="General">
          <cx:pt idx="0">649</cx:pt>
          <cx:pt idx="1">4791</cx:pt>
          <cx:pt idx="2">292</cx:pt>
          <cx:pt idx="3">24</cx:pt>
          <cx:pt idx="4">3590</cx:pt>
          <cx:pt idx="5">1001</cx:pt>
          <cx:pt idx="6">2578</cx:pt>
          <cx:pt idx="7">1763</cx:pt>
          <cx:pt idx="8">1206</cx:pt>
          <cx:pt idx="9">1372</cx:pt>
          <cx:pt idx="10">170</cx:pt>
          <cx:pt idx="11">1893</cx:pt>
          <cx:pt idx="12">15</cx:pt>
          <cx:pt idx="13">842</cx:pt>
          <cx:pt idx="14">2299</cx:pt>
          <cx:pt idx="15">533</cx:pt>
          <cx:pt idx="16">18</cx:pt>
          <cx:pt idx="17">545</cx:pt>
          <cx:pt idx="18">328</cx:pt>
          <cx:pt idx="19">27</cx:pt>
          <cx:pt idx="20">898</cx:pt>
          <cx:pt idx="21">12</cx:pt>
          <cx:pt idx="22">4334</cx:pt>
          <cx:pt idx="23">1757</cx:pt>
          <cx:pt idx="24">3865</cx:pt>
          <cx:pt idx="25">2474</cx:pt>
          <cx:pt idx="26">875</cx:pt>
          <cx:pt idx="27">1309</cx:pt>
          <cx:pt idx="28">1383</cx:pt>
          <cx:pt idx="29">4111</cx:pt>
          <cx:pt idx="30">60</cx:pt>
          <cx:pt idx="31">761</cx:pt>
          <cx:pt idx="32">900</cx:pt>
          <cx:pt idx="33">2273</cx:pt>
          <cx:pt idx="34">1625</cx:pt>
          <cx:pt idx="35">862</cx:pt>
          <cx:pt idx="36">375</cx:pt>
          <cx:pt idx="37">14</cx:pt>
          <cx:pt idx="38">3256</cx:pt>
          <cx:pt idx="39">50</cx:pt>
          <cx:pt idx="40">100</cx:pt>
          <cx:pt idx="41">254</cx:pt>
          <cx:pt idx="42">9433</cx:pt>
          <cx:pt idx="43">3811</cx:pt>
          <cx:pt idx="44">249</cx:pt>
          <cx:pt idx="45">1911</cx:pt>
          <cx:pt idx="46">27</cx:pt>
          <cx:pt idx="47">984</cx:pt>
          <cx:pt idx="48">140</cx:pt>
          <cx:pt idx="49">451</cx:pt>
          <cx:pt idx="50">2328</cx:pt>
          <cx:pt idx="51">23</cx:pt>
          <cx:pt idx="52">180</cx:pt>
          <cx:pt idx="53">675</cx:pt>
          <cx:pt idx="54">478</cx:pt>
          <cx:pt idx="55">2355</cx:pt>
          <cx:pt idx="56">2369</cx:pt>
          <cx:pt idx="57">3834</cx:pt>
          <cx:pt idx="58">18</cx:pt>
          <cx:pt idx="59">453</cx:pt>
          <cx:pt idx="60">10</cx:pt>
          <cx:pt idx="61">580</cx:pt>
          <cx:pt idx="62">420</cx:pt>
          <cx:pt idx="63">853</cx:pt>
          <cx:pt idx="64">39</cx:pt>
          <cx:pt idx="65">164</cx:pt>
          <cx:pt idx="66">2916</cx:pt>
          <cx:pt idx="67">2416</cx:pt>
          <cx:pt idx="68">2476</cx:pt>
          <cx:pt idx="69">2675</cx:pt>
          <cx:pt idx="70">2188</cx:pt>
          <cx:pt idx="71">1031</cx:pt>
          <cx:pt idx="72">786</cx:pt>
          <cx:pt idx="73">685</cx:pt>
          <cx:pt idx="74">109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7D7297DC-5F7D-4B23-86B4-B52726F5BFD1}">
          <cx:tx>
            <cx:txData>
              <cx:f>'20 360'!$C$1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'10nm ori'!$H$2:$H$140</cx:f>
        <cx:lvl ptCount="139" formatCode="General">
          <cx:pt idx="0">0.27300000000000002</cx:pt>
          <cx:pt idx="1">0.77500000000000002</cx:pt>
          <cx:pt idx="2">0.372</cx:pt>
          <cx:pt idx="3">0.29899999999999999</cx:pt>
          <cx:pt idx="4">0.14000000000000001</cx:pt>
          <cx:pt idx="5">0.67300000000000004</cx:pt>
          <cx:pt idx="6">0.48899999999999999</cx:pt>
          <cx:pt idx="7">0.59499999999999997</cx:pt>
          <cx:pt idx="8">0.53400000000000003</cx:pt>
          <cx:pt idx="9">0.71799999999999997</cx:pt>
          <cx:pt idx="10">0.44800000000000001</cx:pt>
          <cx:pt idx="11">0.39100000000000001</cx:pt>
          <cx:pt idx="12">0.85099999999999998</cx:pt>
          <cx:pt idx="13">0.84199999999999997</cx:pt>
          <cx:pt idx="14">0.89800000000000002</cx:pt>
          <cx:pt idx="15">0.85799999999999998</cx:pt>
          <cx:pt idx="16">0.80000000000000004</cx:pt>
          <cx:pt idx="17">0.68700000000000006</cx:pt>
          <cx:pt idx="18">0.90600000000000003</cx:pt>
          <cx:pt idx="19">0.50600000000000001</cx:pt>
          <cx:pt idx="20">0.67100000000000004</cx:pt>
          <cx:pt idx="21">0.82599999999999996</cx:pt>
          <cx:pt idx="22">0.99299999999999999</cx:pt>
          <cx:pt idx="23">0.81100000000000005</cx:pt>
          <cx:pt idx="24">0.98499999999999999</cx:pt>
          <cx:pt idx="25">0.56499999999999995</cx:pt>
          <cx:pt idx="26">0.45500000000000002</cx:pt>
          <cx:pt idx="27">0.64600000000000002</cx:pt>
          <cx:pt idx="28">0.36099999999999999</cx:pt>
          <cx:pt idx="29">0.65100000000000002</cx:pt>
          <cx:pt idx="30">0.59499999999999997</cx:pt>
          <cx:pt idx="31">0.35399999999999998</cx:pt>
          <cx:pt idx="32">0.97399999999999998</cx:pt>
          <cx:pt idx="33">0.34200000000000003</cx:pt>
          <cx:pt idx="34">0.99299999999999999</cx:pt>
          <cx:pt idx="35">0.88700000000000001</cx:pt>
          <cx:pt idx="36">0.624</cx:pt>
          <cx:pt idx="37">0.85399999999999998</cx:pt>
          <cx:pt idx="38">0.58399999999999996</cx:pt>
          <cx:pt idx="39">0.433</cx:pt>
          <cx:pt idx="40">0.49199999999999999</cx:pt>
          <cx:pt idx="41">0.80900000000000005</cx:pt>
          <cx:pt idx="42">1</cx:pt>
          <cx:pt idx="43">0.79300000000000004</cx:pt>
          <cx:pt idx="44">0.72199999999999998</cx:pt>
          <cx:pt idx="45">0.71199999999999997</cx:pt>
          <cx:pt idx="46">0.56499999999999995</cx:pt>
          <cx:pt idx="47">0.96499999999999997</cx:pt>
          <cx:pt idx="48">0.997</cx:pt>
          <cx:pt idx="49">0.67400000000000004</cx:pt>
          <cx:pt idx="50">0.92400000000000004</cx:pt>
          <cx:pt idx="51">0.98799999999999999</cx:pt>
          <cx:pt idx="52">0.313</cx:pt>
          <cx:pt idx="53">0.92200000000000004</cx:pt>
          <cx:pt idx="54">0.877</cx:pt>
          <cx:pt idx="55">0.65500000000000003</cx:pt>
          <cx:pt idx="56">0.97599999999999998</cx:pt>
          <cx:pt idx="57">0.69599999999999995</cx:pt>
          <cx:pt idx="58">0.60399999999999998</cx:pt>
          <cx:pt idx="59">0.85699999999999998</cx:pt>
          <cx:pt idx="60">0.98099999999999998</cx:pt>
          <cx:pt idx="61">0.98499999999999999</cx:pt>
          <cx:pt idx="62">0.95099999999999996</cx:pt>
          <cx:pt idx="63">0.44700000000000001</cx:pt>
          <cx:pt idx="64">0.83799999999999997</cx:pt>
          <cx:pt idx="65">0.873</cx:pt>
          <cx:pt idx="66">1</cx:pt>
          <cx:pt idx="67">0.88</cx:pt>
          <cx:pt idx="68">0.97399999999999998</cx:pt>
          <cx:pt idx="69">0.94799999999999995</cx:pt>
          <cx:pt idx="70">0.82599999999999996</cx:pt>
          <cx:pt idx="71">0.82999999999999996</cx:pt>
          <cx:pt idx="72">0.46400000000000002</cx:pt>
          <cx:pt idx="73">1</cx:pt>
          <cx:pt idx="74">0.51400000000000001</cx:pt>
          <cx:pt idx="75">0.90900000000000003</cx:pt>
          <cx:pt idx="76">0.50800000000000001</cx:pt>
          <cx:pt idx="77">0.78400000000000003</cx:pt>
          <cx:pt idx="78">1</cx:pt>
          <cx:pt idx="79">0.83799999999999997</cx:pt>
          <cx:pt idx="80">0.80900000000000005</cx:pt>
          <cx:pt idx="81">0.30199999999999999</cx:pt>
          <cx:pt idx="82">0.72999999999999998</cx:pt>
          <cx:pt idx="83">0.84799999999999998</cx:pt>
          <cx:pt idx="84">1</cx:pt>
          <cx:pt idx="85">0.26900000000000002</cx:pt>
          <cx:pt idx="86">0.215</cx:pt>
          <cx:pt idx="87">0.82999999999999996</cx:pt>
          <cx:pt idx="88">0.71199999999999997</cx:pt>
          <cx:pt idx="89">0.89800000000000002</cx:pt>
          <cx:pt idx="90">1</cx:pt>
          <cx:pt idx="91">0.86899999999999999</cx:pt>
          <cx:pt idx="92">0.48399999999999999</cx:pt>
          <cx:pt idx="93">0.77600000000000002</cx:pt>
          <cx:pt idx="94">0.51100000000000001</cx:pt>
          <cx:pt idx="95">0.89700000000000002</cx:pt>
          <cx:pt idx="96">0.70699999999999996</cx:pt>
          <cx:pt idx="97">0.88700000000000001</cx:pt>
          <cx:pt idx="98">0.96499999999999997</cx:pt>
          <cx:pt idx="99">0.73699999999999999</cx:pt>
          <cx:pt idx="100">0.78000000000000003</cx:pt>
          <cx:pt idx="101">0.91900000000000004</cx:pt>
          <cx:pt idx="102">0.314</cx:pt>
          <cx:pt idx="103">1</cx:pt>
          <cx:pt idx="104">0.56299999999999994</cx:pt>
          <cx:pt idx="105">0.90400000000000003</cx:pt>
          <cx:pt idx="106">0.435</cx:pt>
          <cx:pt idx="107">0.27600000000000002</cx:pt>
          <cx:pt idx="108">0.91900000000000004</cx:pt>
          <cx:pt idx="109">0.33800000000000002</cx:pt>
          <cx:pt idx="110">0.501</cx:pt>
          <cx:pt idx="111">0.39800000000000002</cx:pt>
          <cx:pt idx="112">0.85299999999999998</cx:pt>
          <cx:pt idx="113">0.79600000000000004</cx:pt>
          <cx:pt idx="114">0.502</cx:pt>
          <cx:pt idx="115">0.97599999999999998</cx:pt>
          <cx:pt idx="116">0.85699999999999998</cx:pt>
          <cx:pt idx="117">0.61899999999999999</cx:pt>
          <cx:pt idx="118">0.441</cx:pt>
          <cx:pt idx="119">0.93500000000000005</cx:pt>
          <cx:pt idx="120">0.67600000000000005</cx:pt>
          <cx:pt idx="121">0.71899999999999997</cx:pt>
          <cx:pt idx="122">0.84699999999999998</cx:pt>
          <cx:pt idx="123">0.54200000000000004</cx:pt>
          <cx:pt idx="124">0.91600000000000004</cx:pt>
          <cx:pt idx="125">0.86799999999999999</cx:pt>
          <cx:pt idx="126">0.84799999999999998</cx:pt>
          <cx:pt idx="127">0.82999999999999996</cx:pt>
          <cx:pt idx="128">0.52600000000000002</cx:pt>
          <cx:pt idx="129">0.80300000000000005</cx:pt>
          <cx:pt idx="130">0.69599999999999995</cx:pt>
          <cx:pt idx="131">0.72099999999999997</cx:pt>
          <cx:pt idx="132">0.84499999999999997</cx:pt>
          <cx:pt idx="133">1</cx:pt>
          <cx:pt idx="134">0.52600000000000002</cx:pt>
          <cx:pt idx="135">0.53400000000000003</cx:pt>
          <cx:pt idx="136">0.81499999999999995</cx:pt>
          <cx:pt idx="137">0.71299999999999997</cx:pt>
          <cx:pt idx="138">0.65100000000000002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4481F3F2-0BB1-4AD9-8A07-45FDCADB3E44}">
          <cx:tx>
            <cx:txData>
              <cx:f>'10nm ori'!$H$1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'10_25'!$H$2:$H$397</cx:f>
        <cx:lvl ptCount="396" formatCode="General">
          <cx:pt idx="0">0.27600000000000002</cx:pt>
          <cx:pt idx="1">0.46100000000000002</cx:pt>
          <cx:pt idx="2">0.27600000000000002</cx:pt>
          <cx:pt idx="3">0.35999999999999999</cx:pt>
          <cx:pt idx="4">0.27000000000000002</cx:pt>
          <cx:pt idx="5">0.32500000000000001</cx:pt>
          <cx:pt idx="6">0.55500000000000005</cx:pt>
          <cx:pt idx="7">0.377</cx:pt>
          <cx:pt idx="8">0.52600000000000002</cx:pt>
          <cx:pt idx="9">0.52600000000000002</cx:pt>
          <cx:pt idx="10">0.63800000000000001</cx:pt>
          <cx:pt idx="11">0.53500000000000003</cx:pt>
          <cx:pt idx="12">0.92300000000000004</cx:pt>
          <cx:pt idx="13">0.79400000000000004</cx:pt>
          <cx:pt idx="14">0.52100000000000002</cx:pt>
          <cx:pt idx="15">0.84599999999999997</cx:pt>
          <cx:pt idx="16">1</cx:pt>
          <cx:pt idx="17">0.67800000000000005</cx:pt>
          <cx:pt idx="18">0.313</cx:pt>
          <cx:pt idx="19">0.96699999999999997</cx:pt>
          <cx:pt idx="20">1</cx:pt>
          <cx:pt idx="21">0.76200000000000001</cx:pt>
          <cx:pt idx="22">0.20200000000000001</cx:pt>
          <cx:pt idx="23">0.317</cx:pt>
          <cx:pt idx="24">0.36799999999999999</cx:pt>
          <cx:pt idx="25">0.95599999999999996</cx:pt>
          <cx:pt idx="26">0.92800000000000005</cx:pt>
          <cx:pt idx="27">0.65800000000000003</cx:pt>
          <cx:pt idx="28">0.88200000000000001</cx:pt>
          <cx:pt idx="29">0.71199999999999997</cx:pt>
          <cx:pt idx="30">0.95399999999999996</cx:pt>
          <cx:pt idx="31">0.83099999999999996</cx:pt>
          <cx:pt idx="32">0.46000000000000002</cx:pt>
          <cx:pt idx="33">0.95599999999999996</cx:pt>
          <cx:pt idx="34">1</cx:pt>
          <cx:pt idx="35">0.99299999999999999</cx:pt>
          <cx:pt idx="36">0.91700000000000004</cx:pt>
          <cx:pt idx="37">0.91100000000000003</cx:pt>
          <cx:pt idx="38">0.93200000000000005</cx:pt>
          <cx:pt idx="39">0.53300000000000003</cx:pt>
          <cx:pt idx="40">0.16400000000000001</cx:pt>
          <cx:pt idx="41">0.70999999999999996</cx:pt>
          <cx:pt idx="42">0.876</cx:pt>
          <cx:pt idx="43">0.64800000000000002</cx:pt>
          <cx:pt idx="44">1</cx:pt>
          <cx:pt idx="45">0.33800000000000002</cx:pt>
          <cx:pt idx="46">0.91400000000000003</cx:pt>
          <cx:pt idx="47">0.97399999999999998</cx:pt>
          <cx:pt idx="48">0.64700000000000002</cx:pt>
          <cx:pt idx="49">0.879</cx:pt>
          <cx:pt idx="50">1</cx:pt>
          <cx:pt idx="51">0.90700000000000003</cx:pt>
          <cx:pt idx="52">1</cx:pt>
          <cx:pt idx="53">1</cx:pt>
          <cx:pt idx="54">1</cx:pt>
          <cx:pt idx="55">1</cx:pt>
          <cx:pt idx="56">0.78000000000000003</cx:pt>
          <cx:pt idx="57">0.89500000000000002</cx:pt>
          <cx:pt idx="58">0.96899999999999997</cx:pt>
          <cx:pt idx="59">0.59399999999999997</cx:pt>
          <cx:pt idx="60">1</cx:pt>
          <cx:pt idx="61">0.96599999999999997</cx:pt>
          <cx:pt idx="62">0.45800000000000002</cx:pt>
          <cx:pt idx="63">0.90000000000000002</cx:pt>
          <cx:pt idx="64">0.97399999999999998</cx:pt>
          <cx:pt idx="65">0.88400000000000001</cx:pt>
          <cx:pt idx="66">1</cx:pt>
          <cx:pt idx="67">0.81999999999999995</cx:pt>
          <cx:pt idx="68">0.43099999999999999</cx:pt>
          <cx:pt idx="69">0.434</cx:pt>
          <cx:pt idx="70">0.99399999999999999</cx:pt>
          <cx:pt idx="71">0.91900000000000004</cx:pt>
          <cx:pt idx="72">0.997</cx:pt>
          <cx:pt idx="73">0.93300000000000005</cx:pt>
          <cx:pt idx="74">0.248</cx:pt>
          <cx:pt idx="75">1</cx:pt>
          <cx:pt idx="76">0.48099999999999998</cx:pt>
          <cx:pt idx="77">0.82599999999999996</cx:pt>
          <cx:pt idx="78">1</cx:pt>
          <cx:pt idx="79">0.95399999999999996</cx:pt>
          <cx:pt idx="80">0.65500000000000003</cx:pt>
          <cx:pt idx="81">0.84499999999999997</cx:pt>
          <cx:pt idx="82">0.95799999999999996</cx:pt>
          <cx:pt idx="83">0.99299999999999999</cx:pt>
          <cx:pt idx="84">0.21299999999999999</cx:pt>
          <cx:pt idx="85">0.95099999999999996</cx:pt>
          <cx:pt idx="86">0.94299999999999995</cx:pt>
          <cx:pt idx="87">0.21199999999999999</cx:pt>
          <cx:pt idx="88">0.94899999999999995</cx:pt>
          <cx:pt idx="89">0.97199999999999998</cx:pt>
          <cx:pt idx="90">0.83799999999999997</cx:pt>
          <cx:pt idx="91">0.40999999999999998</cx:pt>
          <cx:pt idx="92">0.311</cx:pt>
          <cx:pt idx="93">1</cx:pt>
          <cx:pt idx="94">0.95999999999999996</cx:pt>
          <cx:pt idx="95">0.64200000000000002</cx:pt>
          <cx:pt idx="96">0.95399999999999996</cx:pt>
          <cx:pt idx="97">0.64400000000000002</cx:pt>
          <cx:pt idx="98">0.97599999999999998</cx:pt>
          <cx:pt idx="99">0.92700000000000005</cx:pt>
          <cx:pt idx="100">0.34599999999999997</cx:pt>
          <cx:pt idx="101">0.23100000000000001</cx:pt>
          <cx:pt idx="102">0.89100000000000001</cx:pt>
          <cx:pt idx="103">0.56599999999999995</cx:pt>
          <cx:pt idx="104">0.80200000000000005</cx:pt>
          <cx:pt idx="105">1</cx:pt>
          <cx:pt idx="106">0.309</cx:pt>
          <cx:pt idx="107">1</cx:pt>
          <cx:pt idx="108">1</cx:pt>
          <cx:pt idx="109">0.94599999999999995</cx:pt>
          <cx:pt idx="110">0.48699999999999999</cx:pt>
          <cx:pt idx="111">1</cx:pt>
          <cx:pt idx="112">0.317</cx:pt>
          <cx:pt idx="113">0.82899999999999996</cx:pt>
          <cx:pt idx="114">0.82499999999999996</cx:pt>
          <cx:pt idx="115">0.255</cx:pt>
          <cx:pt idx="116">0.80800000000000005</cx:pt>
          <cx:pt idx="117">0.86199999999999999</cx:pt>
          <cx:pt idx="118">0.88500000000000001</cx:pt>
          <cx:pt idx="119">0.99299999999999999</cx:pt>
          <cx:pt idx="120">0.53500000000000003</cx:pt>
          <cx:pt idx="121">0.51900000000000002</cx:pt>
          <cx:pt idx="122">0.71699999999999997</cx:pt>
          <cx:pt idx="123">0.222</cx:pt>
          <cx:pt idx="124">0.80400000000000005</cx:pt>
          <cx:pt idx="125">0.46899999999999997</cx:pt>
          <cx:pt idx="126">0.67200000000000004</cx:pt>
          <cx:pt idx="127">0.89200000000000002</cx:pt>
          <cx:pt idx="128">0.97599999999999998</cx:pt>
          <cx:pt idx="129">0.54900000000000004</cx:pt>
          <cx:pt idx="130">0.53900000000000003</cx:pt>
          <cx:pt idx="131">1</cx:pt>
          <cx:pt idx="132">0.97199999999999998</cx:pt>
          <cx:pt idx="133">0.96699999999999997</cx:pt>
          <cx:pt idx="134">0.69499999999999995</cx:pt>
          <cx:pt idx="135">0.96399999999999997</cx:pt>
          <cx:pt idx="136">0.95299999999999996</cx:pt>
          <cx:pt idx="137">0.92400000000000004</cx:pt>
          <cx:pt idx="138">0.052999999999999999</cx:pt>
          <cx:pt idx="139">0.77000000000000002</cx:pt>
          <cx:pt idx="140">0.88200000000000001</cx:pt>
          <cx:pt idx="141">0.182</cx:pt>
          <cx:pt idx="142">0.92500000000000004</cx:pt>
          <cx:pt idx="143">0.83199999999999996</cx:pt>
          <cx:pt idx="144">0.92700000000000005</cx:pt>
          <cx:pt idx="145">0.97499999999999998</cx:pt>
          <cx:pt idx="146">1</cx:pt>
          <cx:pt idx="147">0.23599999999999999</cx:pt>
          <cx:pt idx="148">0.96899999999999997</cx:pt>
          <cx:pt idx="149">0.33000000000000002</cx:pt>
          <cx:pt idx="150">0.38600000000000001</cx:pt>
          <cx:pt idx="151">0.77500000000000002</cx:pt>
          <cx:pt idx="152">0.95699999999999996</cx:pt>
          <cx:pt idx="153">0.037999999999999999</cx:pt>
          <cx:pt idx="154">0.996</cx:pt>
          <cx:pt idx="155">0.998</cx:pt>
          <cx:pt idx="156">0.69099999999999995</cx:pt>
          <cx:pt idx="157">0.31900000000000001</cx:pt>
          <cx:pt idx="158">0.86099999999999999</cx:pt>
          <cx:pt idx="159">0.54900000000000004</cx:pt>
          <cx:pt idx="160">0.93500000000000005</cx:pt>
          <cx:pt idx="161">0.92700000000000005</cx:pt>
          <cx:pt idx="162">0.42599999999999999</cx:pt>
          <cx:pt idx="163">0.95999999999999996</cx:pt>
          <cx:pt idx="164">0.88500000000000001</cx:pt>
          <cx:pt idx="165">0.81499999999999995</cx:pt>
          <cx:pt idx="166">0.98499999999999999</cx:pt>
          <cx:pt idx="167">0.94899999999999995</cx:pt>
          <cx:pt idx="168">1</cx:pt>
          <cx:pt idx="169">1</cx:pt>
          <cx:pt idx="170">0.54700000000000004</cx:pt>
          <cx:pt idx="171">0.72399999999999998</cx:pt>
          <cx:pt idx="172">0.73599999999999999</cx:pt>
          <cx:pt idx="173">1</cx:pt>
          <cx:pt idx="174">1</cx:pt>
          <cx:pt idx="175">0.92200000000000004</cx:pt>
          <cx:pt idx="176">0.11899999999999999</cx:pt>
          <cx:pt idx="177">0.97199999999999998</cx:pt>
          <cx:pt idx="178">0.71099999999999997</cx:pt>
          <cx:pt idx="179">1</cx:pt>
          <cx:pt idx="180">0.56100000000000005</cx:pt>
          <cx:pt idx="181">0.55400000000000005</cx:pt>
          <cx:pt idx="182">0.63600000000000001</cx:pt>
          <cx:pt idx="183">0.83899999999999997</cx:pt>
          <cx:pt idx="184">0.83799999999999997</cx:pt>
          <cx:pt idx="185">0.874</cx:pt>
          <cx:pt idx="186">0.33100000000000002</cx:pt>
          <cx:pt idx="187">0.874</cx:pt>
          <cx:pt idx="188">0.24299999999999999</cx:pt>
          <cx:pt idx="189">0.92400000000000004</cx:pt>
          <cx:pt idx="190">0.92700000000000005</cx:pt>
          <cx:pt idx="191">0.27600000000000002</cx:pt>
          <cx:pt idx="192">0.95099999999999996</cx:pt>
          <cx:pt idx="193">1</cx:pt>
          <cx:pt idx="194">0.48799999999999999</cx:pt>
          <cx:pt idx="195">0.80500000000000005</cx:pt>
          <cx:pt idx="196">1</cx:pt>
          <cx:pt idx="197">0.161</cx:pt>
          <cx:pt idx="198">0.96699999999999997</cx:pt>
          <cx:pt idx="199">0.52900000000000003</cx:pt>
          <cx:pt idx="200">0.52700000000000002</cx:pt>
          <cx:pt idx="201">0.97399999999999998</cx:pt>
          <cx:pt idx="202">0.223</cx:pt>
          <cx:pt idx="203">0.214</cx:pt>
          <cx:pt idx="204">0.079000000000000001</cx:pt>
          <cx:pt idx="205">0.48999999999999999</cx:pt>
          <cx:pt idx="206">1</cx:pt>
          <cx:pt idx="207">0.81999999999999995</cx:pt>
          <cx:pt idx="208">0.92600000000000005</cx:pt>
          <cx:pt idx="209">1</cx:pt>
          <cx:pt idx="210">1</cx:pt>
          <cx:pt idx="211">0.73599999999999999</cx:pt>
          <cx:pt idx="212">0.877</cx:pt>
          <cx:pt idx="213">0.92400000000000004</cx:pt>
          <cx:pt idx="214">0.90200000000000002</cx:pt>
          <cx:pt idx="215">0.96699999999999997</cx:pt>
          <cx:pt idx="216">1</cx:pt>
          <cx:pt idx="217">0.60899999999999999</cx:pt>
          <cx:pt idx="218">1</cx:pt>
          <cx:pt idx="219">0.16700000000000001</cx:pt>
          <cx:pt idx="220">0.92900000000000005</cx:pt>
          <cx:pt idx="221">0.94299999999999995</cx:pt>
          <cx:pt idx="222">0.95099999999999996</cx:pt>
          <cx:pt idx="223">0.69499999999999995</cx:pt>
          <cx:pt idx="224">0.065000000000000002</cx:pt>
          <cx:pt idx="225">1</cx:pt>
          <cx:pt idx="226">0.92800000000000005</cx:pt>
          <cx:pt idx="227">1</cx:pt>
          <cx:pt idx="228">0.53900000000000003</cx:pt>
          <cx:pt idx="229">0.91900000000000004</cx:pt>
          <cx:pt idx="230">0.96499999999999997</cx:pt>
          <cx:pt idx="231">0.871</cx:pt>
          <cx:pt idx="232">0.93000000000000005</cx:pt>
          <cx:pt idx="233">1</cx:pt>
          <cx:pt idx="234">1</cx:pt>
          <cx:pt idx="235">0.88500000000000001</cx:pt>
          <cx:pt idx="236">0.372</cx:pt>
          <cx:pt idx="237">0.32600000000000001</cx:pt>
          <cx:pt idx="238">0.94299999999999995</cx:pt>
          <cx:pt idx="239">0.40300000000000002</cx:pt>
          <cx:pt idx="240">1</cx:pt>
          <cx:pt idx="241">0.88100000000000001</cx:pt>
          <cx:pt idx="242">0.94599999999999995</cx:pt>
          <cx:pt idx="243">0.92500000000000004</cx:pt>
          <cx:pt idx="244">0.97399999999999998</cx:pt>
          <cx:pt idx="245">0.99299999999999999</cx:pt>
          <cx:pt idx="246">0.99299999999999999</cx:pt>
          <cx:pt idx="247">1</cx:pt>
          <cx:pt idx="248">0.55000000000000004</cx:pt>
          <cx:pt idx="249">0.76400000000000001</cx:pt>
          <cx:pt idx="250">1</cx:pt>
          <cx:pt idx="251">1</cx:pt>
          <cx:pt idx="252">0.067000000000000004</cx:pt>
          <cx:pt idx="253">0.56899999999999995</cx:pt>
          <cx:pt idx="254">0.052999999999999999</cx:pt>
          <cx:pt idx="255">0.93500000000000005</cx:pt>
          <cx:pt idx="256">1</cx:pt>
          <cx:pt idx="257">0.84799999999999998</cx:pt>
          <cx:pt idx="258">0.79100000000000004</cx:pt>
          <cx:pt idx="259">0.34000000000000002</cx:pt>
          <cx:pt idx="260">0.81699999999999995</cx:pt>
          <cx:pt idx="261">0.56200000000000006</cx:pt>
          <cx:pt idx="262">0.92000000000000004</cx:pt>
          <cx:pt idx="263">0.45700000000000002</cx:pt>
          <cx:pt idx="264">0.38200000000000001</cx:pt>
          <cx:pt idx="265">0.99299999999999999</cx:pt>
          <cx:pt idx="266">0.54300000000000004</cx:pt>
          <cx:pt idx="267">0.94899999999999995</cx:pt>
          <cx:pt idx="268">0.92400000000000004</cx:pt>
          <cx:pt idx="269">0.92200000000000004</cx:pt>
          <cx:pt idx="270">0.95899999999999996</cx:pt>
          <cx:pt idx="271">1</cx:pt>
          <cx:pt idx="272">0.54400000000000004</cx:pt>
          <cx:pt idx="273">1</cx:pt>
          <cx:pt idx="274">0.439</cx:pt>
          <cx:pt idx="275">0.93899999999999995</cx:pt>
          <cx:pt idx="276">0.58699999999999997</cx:pt>
          <cx:pt idx="277">0.55400000000000005</cx:pt>
          <cx:pt idx="278">0.95599999999999996</cx:pt>
          <cx:pt idx="279">1</cx:pt>
          <cx:pt idx="280">1</cx:pt>
          <cx:pt idx="281">1</cx:pt>
          <cx:pt idx="282">0.60499999999999998</cx:pt>
          <cx:pt idx="283">0.89400000000000002</cx:pt>
          <cx:pt idx="284">0.28000000000000003</cx:pt>
          <cx:pt idx="285">0.90600000000000003</cx:pt>
          <cx:pt idx="286">0.82799999999999996</cx:pt>
          <cx:pt idx="287">1</cx:pt>
          <cx:pt idx="288">0.64400000000000002</cx:pt>
          <cx:pt idx="289">0.92700000000000005</cx:pt>
          <cx:pt idx="290">0.81699999999999995</cx:pt>
          <cx:pt idx="291">0.32600000000000001</cx:pt>
          <cx:pt idx="292">1</cx:pt>
          <cx:pt idx="293">0.38200000000000001</cx:pt>
          <cx:pt idx="294">1</cx:pt>
          <cx:pt idx="295">1</cx:pt>
          <cx:pt idx="296">0.84799999999999998</cx:pt>
          <cx:pt idx="297">0.67200000000000004</cx:pt>
          <cx:pt idx="298">0.94199999999999995</cx:pt>
          <cx:pt idx="299">0.68799999999999994</cx:pt>
          <cx:pt idx="300">0.89400000000000002</cx:pt>
          <cx:pt idx="301">0.98499999999999999</cx:pt>
          <cx:pt idx="302">0.92000000000000004</cx:pt>
          <cx:pt idx="303">0.85799999999999998</cx:pt>
          <cx:pt idx="304">1</cx:pt>
          <cx:pt idx="305">0.63400000000000001</cx:pt>
          <cx:pt idx="306">0.91300000000000003</cx:pt>
          <cx:pt idx="307">1</cx:pt>
          <cx:pt idx="308">0.64200000000000002</cx:pt>
          <cx:pt idx="309">0.59699999999999998</cx:pt>
          <cx:pt idx="310">1</cx:pt>
          <cx:pt idx="311">1</cx:pt>
          <cx:pt idx="312">1</cx:pt>
          <cx:pt idx="313">0.314</cx:pt>
          <cx:pt idx="314">0.877</cx:pt>
          <cx:pt idx="315">0.98799999999999999</cx:pt>
          <cx:pt idx="316">0.59699999999999998</cx:pt>
          <cx:pt idx="317">0.433</cx:pt>
          <cx:pt idx="318">0.85399999999999998</cx:pt>
          <cx:pt idx="319">0.89200000000000002</cx:pt>
          <cx:pt idx="320">0.96699999999999997</cx:pt>
          <cx:pt idx="321">0.97399999999999998</cx:pt>
          <cx:pt idx="322">1</cx:pt>
          <cx:pt idx="323">0.90600000000000003</cx:pt>
          <cx:pt idx="324">0.84899999999999998</cx:pt>
          <cx:pt idx="325">0.86599999999999999</cx:pt>
          <cx:pt idx="326">0.95099999999999996</cx:pt>
          <cx:pt idx="327">0.88200000000000001</cx:pt>
          <cx:pt idx="328">0.878</cx:pt>
          <cx:pt idx="329">1</cx:pt>
          <cx:pt idx="330">0.60399999999999998</cx:pt>
          <cx:pt idx="331">1</cx:pt>
          <cx:pt idx="332">0.95599999999999996</cx:pt>
          <cx:pt idx="333">0.98199999999999998</cx:pt>
          <cx:pt idx="334">0.34200000000000003</cx:pt>
          <cx:pt idx="335">0.96699999999999997</cx:pt>
          <cx:pt idx="336">0.82199999999999995</cx:pt>
          <cx:pt idx="337">0.28199999999999997</cx:pt>
          <cx:pt idx="338">0.78100000000000003</cx:pt>
          <cx:pt idx="339">0.39400000000000002</cx:pt>
          <cx:pt idx="340">0.39800000000000002</cx:pt>
          <cx:pt idx="341">0.25600000000000001</cx:pt>
          <cx:pt idx="342">0.873</cx:pt>
          <cx:pt idx="343">1</cx:pt>
          <cx:pt idx="344">1</cx:pt>
          <cx:pt idx="345">0.65600000000000003</cx:pt>
          <cx:pt idx="346">0.98199999999999998</cx:pt>
          <cx:pt idx="347">0.97399999999999998</cx:pt>
          <cx:pt idx="348">1</cx:pt>
          <cx:pt idx="349">0.57699999999999996</cx:pt>
          <cx:pt idx="350">0.99299999999999999</cx:pt>
          <cx:pt idx="351">1</cx:pt>
          <cx:pt idx="352">0.92900000000000005</cx:pt>
          <cx:pt idx="353">0.99399999999999999</cx:pt>
          <cx:pt idx="354">0.84199999999999997</cx:pt>
          <cx:pt idx="355">0.63300000000000001</cx:pt>
          <cx:pt idx="356">1</cx:pt>
          <cx:pt idx="357">0.55600000000000005</cx:pt>
          <cx:pt idx="358">0.91500000000000004</cx:pt>
          <cx:pt idx="359">0.48599999999999999</cx:pt>
          <cx:pt idx="360">1</cx:pt>
          <cx:pt idx="361">0.33400000000000002</cx:pt>
          <cx:pt idx="362">1</cx:pt>
          <cx:pt idx="363">0.94899999999999995</cx:pt>
          <cx:pt idx="364">0.95299999999999996</cx:pt>
          <cx:pt idx="365">0.95099999999999996</cx:pt>
          <cx:pt idx="366">1</cx:pt>
          <cx:pt idx="367">0.69399999999999995</cx:pt>
          <cx:pt idx="368">0.54900000000000004</cx:pt>
          <cx:pt idx="369">1</cx:pt>
          <cx:pt idx="370">0.73799999999999999</cx:pt>
          <cx:pt idx="371">1</cx:pt>
          <cx:pt idx="372">0.84299999999999997</cx:pt>
          <cx:pt idx="373">0.96699999999999997</cx:pt>
          <cx:pt idx="374">1</cx:pt>
          <cx:pt idx="375">0.875</cx:pt>
          <cx:pt idx="376">0.94599999999999995</cx:pt>
          <cx:pt idx="377">1</cx:pt>
          <cx:pt idx="378">0.45000000000000001</cx:pt>
          <cx:pt idx="379">1</cx:pt>
          <cx:pt idx="380">0.69099999999999995</cx:pt>
          <cx:pt idx="381">0.77600000000000002</cx:pt>
          <cx:pt idx="382">0.97099999999999997</cx:pt>
          <cx:pt idx="383">0.92900000000000005</cx:pt>
          <cx:pt idx="384">1</cx:pt>
          <cx:pt idx="385">0.65600000000000003</cx:pt>
          <cx:pt idx="386">0.96499999999999997</cx:pt>
          <cx:pt idx="387">0.80800000000000005</cx:pt>
          <cx:pt idx="388">1</cx:pt>
          <cx:pt idx="389">0.53600000000000003</cx:pt>
          <cx:pt idx="390">0.93600000000000005</cx:pt>
          <cx:pt idx="391">0.33100000000000002</cx:pt>
          <cx:pt idx="392">0.77900000000000003</cx:pt>
          <cx:pt idx="393">0.88</cx:pt>
          <cx:pt idx="394">0.92400000000000004</cx:pt>
          <cx:pt idx="395">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B1427720-CC1A-4329-A5BF-380F5E36E89F}">
          <cx:tx>
            <cx:txData>
              <cx:f>'10_25'!$H$1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'10_240'!$H$2:$H$342</cx:f>
        <cx:lvl ptCount="341" formatCode="General">
          <cx:pt idx="0">0.19400000000000001</cx:pt>
          <cx:pt idx="1">0.20999999999999999</cx:pt>
          <cx:pt idx="2">0.16300000000000001</cx:pt>
          <cx:pt idx="3">0.20100000000000001</cx:pt>
          <cx:pt idx="4">0.32200000000000001</cx:pt>
          <cx:pt idx="5">0.188</cx:pt>
          <cx:pt idx="6">0.248</cx:pt>
          <cx:pt idx="7">0.24399999999999999</cx:pt>
          <cx:pt idx="8">0.45100000000000001</cx:pt>
          <cx:pt idx="9">0.52000000000000002</cx:pt>
          <cx:pt idx="10">0.315</cx:pt>
          <cx:pt idx="11">0.28499999999999998</cx:pt>
          <cx:pt idx="12">0.68000000000000005</cx:pt>
          <cx:pt idx="13">0.73299999999999998</cx:pt>
          <cx:pt idx="14">0.034000000000000002</cx:pt>
          <cx:pt idx="15">0.26000000000000001</cx:pt>
          <cx:pt idx="16">0.40600000000000003</cx:pt>
          <cx:pt idx="17">0.32300000000000001</cx:pt>
          <cx:pt idx="18">0.44800000000000001</cx:pt>
          <cx:pt idx="19">0.111</cx:pt>
          <cx:pt idx="20">0.050999999999999997</cx:pt>
          <cx:pt idx="21">0.371</cx:pt>
          <cx:pt idx="22">0.46300000000000002</cx:pt>
          <cx:pt idx="23">0.52700000000000002</cx:pt>
          <cx:pt idx="24">0.48099999999999998</cx:pt>
          <cx:pt idx="25">0.627</cx:pt>
          <cx:pt idx="26">0.60599999999999998</cx:pt>
          <cx:pt idx="27">0.17699999999999999</cx:pt>
          <cx:pt idx="28">0.36099999999999999</cx:pt>
          <cx:pt idx="29">0.318</cx:pt>
          <cx:pt idx="30">0.72999999999999998</cx:pt>
          <cx:pt idx="31">0.252</cx:pt>
          <cx:pt idx="32">0.66500000000000004</cx:pt>
          <cx:pt idx="33">0.63200000000000001</cx:pt>
          <cx:pt idx="34">0.085000000000000006</cx:pt>
          <cx:pt idx="35">0.059999999999999998</cx:pt>
          <cx:pt idx="36">0.068000000000000005</cx:pt>
          <cx:pt idx="37">0.45400000000000001</cx:pt>
          <cx:pt idx="38">0.245</cx:pt>
          <cx:pt idx="39">0.39000000000000001</cx:pt>
          <cx:pt idx="40">0.73899999999999999</cx:pt>
          <cx:pt idx="41">0.621</cx:pt>
          <cx:pt idx="42">0.67600000000000005</cx:pt>
          <cx:pt idx="43">0.42399999999999999</cx:pt>
          <cx:pt idx="44">0.61799999999999999</cx:pt>
          <cx:pt idx="45">0.59399999999999997</cx:pt>
          <cx:pt idx="46">0.16</cx:pt>
          <cx:pt idx="47">0.63900000000000001</cx:pt>
          <cx:pt idx="48">0.69399999999999995</cx:pt>
          <cx:pt idx="49">0.626</cx:pt>
          <cx:pt idx="50">0.38200000000000001</cx:pt>
          <cx:pt idx="51">0.14299999999999999</cx:pt>
          <cx:pt idx="52">0.57899999999999996</cx:pt>
          <cx:pt idx="53">0.59499999999999997</cx:pt>
          <cx:pt idx="54">0.16200000000000001</cx:pt>
          <cx:pt idx="55">0.65100000000000002</cx:pt>
          <cx:pt idx="56">0.51200000000000001</cx:pt>
          <cx:pt idx="57">0.56399999999999995</cx:pt>
          <cx:pt idx="58">0.71199999999999997</cx:pt>
          <cx:pt idx="59">0.91100000000000003</cx:pt>
          <cx:pt idx="60">0.61599999999999999</cx:pt>
          <cx:pt idx="61">0.69199999999999995</cx:pt>
          <cx:pt idx="62">0.58499999999999996</cx:pt>
          <cx:pt idx="63">0.071999999999999995</cx:pt>
          <cx:pt idx="64">0.58999999999999997</cx:pt>
          <cx:pt idx="65">0.52500000000000002</cx:pt>
          <cx:pt idx="66">0.183</cx:pt>
          <cx:pt idx="67">0.73999999999999999</cx:pt>
          <cx:pt idx="68">0.17199999999999999</cx:pt>
          <cx:pt idx="69">0.11</cx:pt>
          <cx:pt idx="70">0.60399999999999998</cx:pt>
          <cx:pt idx="71">0.64400000000000002</cx:pt>
          <cx:pt idx="72">0.23599999999999999</cx:pt>
          <cx:pt idx="73">0.223</cx:pt>
          <cx:pt idx="74">0.122</cx:pt>
          <cx:pt idx="75">0.24099999999999999</cx:pt>
          <cx:pt idx="76">0.64500000000000002</cx:pt>
          <cx:pt idx="77">0.17999999999999999</cx:pt>
          <cx:pt idx="78">0.16600000000000001</cx:pt>
          <cx:pt idx="79">0.69499999999999995</cx:pt>
          <cx:pt idx="80">0.64800000000000002</cx:pt>
          <cx:pt idx="81">0.47599999999999998</cx:pt>
          <cx:pt idx="82">0.249</cx:pt>
          <cx:pt idx="83">0.89900000000000002</cx:pt>
          <cx:pt idx="84">0.90100000000000002</cx:pt>
          <cx:pt idx="85">0.94099999999999995</cx:pt>
          <cx:pt idx="86">0.70499999999999996</cx:pt>
          <cx:pt idx="87">0.79100000000000004</cx:pt>
          <cx:pt idx="88">0.23699999999999999</cx:pt>
          <cx:pt idx="89">0.81399999999999995</cx:pt>
          <cx:pt idx="90">0.86199999999999999</cx:pt>
          <cx:pt idx="91">0.95199999999999996</cx:pt>
          <cx:pt idx="92">0.88900000000000001</cx:pt>
          <cx:pt idx="93">0.41599999999999998</cx:pt>
          <cx:pt idx="94">0.14399999999999999</cx:pt>
          <cx:pt idx="95">0.95599999999999996</cx:pt>
          <cx:pt idx="96">0.29599999999999999</cx:pt>
          <cx:pt idx="97">0.45500000000000002</cx:pt>
          <cx:pt idx="98">0.876</cx:pt>
          <cx:pt idx="99">0.81799999999999995</cx:pt>
          <cx:pt idx="100">0.89300000000000002</cx:pt>
          <cx:pt idx="101">0.64000000000000001</cx:pt>
          <cx:pt idx="102">0.82599999999999996</cx:pt>
          <cx:pt idx="103">0.42499999999999999</cx:pt>
          <cx:pt idx="104">0.43099999999999999</cx:pt>
          <cx:pt idx="105">0.40200000000000002</cx:pt>
          <cx:pt idx="106">0.78900000000000003</cx:pt>
          <cx:pt idx="107">0.93799999999999994</cx:pt>
          <cx:pt idx="108">0.379</cx:pt>
          <cx:pt idx="109">0.95799999999999996</cx:pt>
          <cx:pt idx="110">0.82299999999999995</cx:pt>
          <cx:pt idx="111">0.876</cx:pt>
          <cx:pt idx="112">0.91700000000000004</cx:pt>
          <cx:pt idx="113">0.311</cx:pt>
          <cx:pt idx="114">0.94299999999999995</cx:pt>
          <cx:pt idx="115">0.93500000000000005</cx:pt>
          <cx:pt idx="116">0.86399999999999999</cx:pt>
          <cx:pt idx="117">0.93500000000000005</cx:pt>
          <cx:pt idx="118">0.90500000000000003</cx:pt>
          <cx:pt idx="119">0.83199999999999996</cx:pt>
          <cx:pt idx="120">0.95699999999999996</cx:pt>
          <cx:pt idx="121">0.90200000000000002</cx:pt>
          <cx:pt idx="122">0.93300000000000005</cx:pt>
          <cx:pt idx="123">0.84499999999999997</cx:pt>
          <cx:pt idx="124">0.92200000000000004</cx:pt>
          <cx:pt idx="125">0.88200000000000001</cx:pt>
          <cx:pt idx="126">0.28799999999999998</cx:pt>
          <cx:pt idx="127">0.94899999999999995</cx:pt>
          <cx:pt idx="128">0.98299999999999998</cx:pt>
          <cx:pt idx="129">0.29999999999999999</cx:pt>
          <cx:pt idx="130">0.89300000000000002</cx:pt>
          <cx:pt idx="131">0.16500000000000001</cx:pt>
          <cx:pt idx="132">0.91300000000000003</cx:pt>
          <cx:pt idx="133">0.40200000000000002</cx:pt>
          <cx:pt idx="134">0.45200000000000001</cx:pt>
          <cx:pt idx="135">0.97099999999999997</cx:pt>
          <cx:pt idx="136">0.63900000000000001</cx:pt>
          <cx:pt idx="137">0.94399999999999995</cx:pt>
          <cx:pt idx="138">0.95699999999999996</cx:pt>
          <cx:pt idx="139">0.19800000000000001</cx:pt>
          <cx:pt idx="140">0.40999999999999998</cx:pt>
          <cx:pt idx="141">0.45300000000000001</cx:pt>
          <cx:pt idx="142">0.40000000000000002</cx:pt>
          <cx:pt idx="143">0.44500000000000001</cx:pt>
          <cx:pt idx="144">0.84299999999999997</cx:pt>
          <cx:pt idx="145">0.499</cx:pt>
          <cx:pt idx="146">0.90700000000000003</cx:pt>
          <cx:pt idx="147">0.94199999999999995</cx:pt>
          <cx:pt idx="148">0.94299999999999995</cx:pt>
          <cx:pt idx="149">0.83799999999999997</cx:pt>
          <cx:pt idx="150">0.95099999999999996</cx:pt>
          <cx:pt idx="151">0.95099999999999996</cx:pt>
          <cx:pt idx="152">0.28599999999999998</cx:pt>
          <cx:pt idx="153">0.99099999999999999</cx:pt>
          <cx:pt idx="154">0.99099999999999999</cx:pt>
          <cx:pt idx="155">0.99299999999999999</cx:pt>
          <cx:pt idx="156">0.84499999999999997</cx:pt>
          <cx:pt idx="157">0.94799999999999995</cx:pt>
          <cx:pt idx="158">0.42299999999999999</cx:pt>
          <cx:pt idx="159">0.48399999999999999</cx:pt>
          <cx:pt idx="160">0.58999999999999997</cx:pt>
          <cx:pt idx="161">0.89900000000000002</cx:pt>
          <cx:pt idx="162">0.47399999999999998</cx:pt>
          <cx:pt idx="163">1</cx:pt>
          <cx:pt idx="164">0.99199999999999999</cx:pt>
          <cx:pt idx="165">1</cx:pt>
          <cx:pt idx="166">0.34699999999999998</cx:pt>
          <cx:pt idx="167">0.246</cx:pt>
          <cx:pt idx="168">0.61599999999999999</cx:pt>
          <cx:pt idx="169">0.96699999999999997</cx:pt>
          <cx:pt idx="170">0.23000000000000001</cx:pt>
          <cx:pt idx="171">0.99299999999999999</cx:pt>
          <cx:pt idx="172">0.91000000000000003</cx:pt>
          <cx:pt idx="173">0.94999999999999996</cx:pt>
          <cx:pt idx="174">0.61399999999999999</cx:pt>
          <cx:pt idx="175">0.43099999999999999</cx:pt>
          <cx:pt idx="176">0.34799999999999998</cx:pt>
          <cx:pt idx="177">0.97499999999999998</cx:pt>
          <cx:pt idx="178">0.97499999999999998</cx:pt>
          <cx:pt idx="179">1</cx:pt>
          <cx:pt idx="180">0.23200000000000001</cx:pt>
          <cx:pt idx="181">0.95599999999999996</cx:pt>
          <cx:pt idx="182">0.38</cx:pt>
          <cx:pt idx="183">0.93799999999999994</cx:pt>
          <cx:pt idx="184">0.98099999999999998</cx:pt>
          <cx:pt idx="185">0.96299999999999997</cx:pt>
          <cx:pt idx="186">1</cx:pt>
          <cx:pt idx="187">0.56999999999999995</cx:pt>
          <cx:pt idx="188">0.82699999999999996</cx:pt>
          <cx:pt idx="189">1</cx:pt>
          <cx:pt idx="190">0.98799999999999999</cx:pt>
          <cx:pt idx="191">1</cx:pt>
          <cx:pt idx="192">0.94299999999999995</cx:pt>
          <cx:pt idx="193">0.92500000000000004</cx:pt>
          <cx:pt idx="194">0.88500000000000001</cx:pt>
          <cx:pt idx="195">0.98599999999999999</cx:pt>
          <cx:pt idx="196">0.92400000000000004</cx:pt>
          <cx:pt idx="197">0.16600000000000001</cx:pt>
          <cx:pt idx="198">0.92400000000000004</cx:pt>
          <cx:pt idx="199">0.90600000000000003</cx:pt>
          <cx:pt idx="200">0.377</cx:pt>
          <cx:pt idx="201">0.152</cx:pt>
          <cx:pt idx="202">0.48599999999999999</cx:pt>
          <cx:pt idx="203">0.70499999999999996</cx:pt>
          <cx:pt idx="204">0.99199999999999999</cx:pt>
          <cx:pt idx="205">0.97199999999999998</cx:pt>
          <cx:pt idx="206">0.626</cx:pt>
          <cx:pt idx="207">0.81200000000000006</cx:pt>
          <cx:pt idx="208">0.996</cx:pt>
          <cx:pt idx="209">0.94899999999999995</cx:pt>
          <cx:pt idx="210">0.97399999999999998</cx:pt>
          <cx:pt idx="211">0.92700000000000005</cx:pt>
          <cx:pt idx="212">0.371</cx:pt>
          <cx:pt idx="213">1</cx:pt>
          <cx:pt idx="214">0.34799999999999998</cx:pt>
          <cx:pt idx="215">0.80800000000000005</cx:pt>
          <cx:pt idx="216">0.73999999999999999</cx:pt>
          <cx:pt idx="217">0.91000000000000003</cx:pt>
          <cx:pt idx="218">0.45100000000000001</cx:pt>
          <cx:pt idx="219">0.92800000000000005</cx:pt>
          <cx:pt idx="220">0.14999999999999999</cx:pt>
          <cx:pt idx="221">0.86599999999999999</cx:pt>
          <cx:pt idx="222">0.86599999999999999</cx:pt>
          <cx:pt idx="223">1</cx:pt>
          <cx:pt idx="224">0.39600000000000002</cx:pt>
          <cx:pt idx="225">1</cx:pt>
          <cx:pt idx="226">1</cx:pt>
          <cx:pt idx="227">0.77600000000000002</cx:pt>
          <cx:pt idx="228">1</cx:pt>
          <cx:pt idx="229">0.25</cx:pt>
          <cx:pt idx="230">0.72599999999999998</cx:pt>
          <cx:pt idx="231">1</cx:pt>
          <cx:pt idx="232">0.94299999999999995</cx:pt>
          <cx:pt idx="233">0.56299999999999994</cx:pt>
          <cx:pt idx="234">0.85699999999999998</cx:pt>
          <cx:pt idx="235">1</cx:pt>
          <cx:pt idx="236">0.99099999999999999</cx:pt>
          <cx:pt idx="237">0.99099999999999999</cx:pt>
          <cx:pt idx="238">0.377</cx:pt>
          <cx:pt idx="239">0.90700000000000003</cx:pt>
          <cx:pt idx="240">1</cx:pt>
          <cx:pt idx="241">0.29999999999999999</cx:pt>
          <cx:pt idx="242">0.67400000000000004</cx:pt>
          <cx:pt idx="243">0.98599999999999999</cx:pt>
          <cx:pt idx="244">0.95199999999999996</cx:pt>
          <cx:pt idx="245">0.374</cx:pt>
          <cx:pt idx="246">0.97699999999999998</cx:pt>
          <cx:pt idx="247">1</cx:pt>
          <cx:pt idx="248">1</cx:pt>
          <cx:pt idx="249">0.86699999999999999</cx:pt>
          <cx:pt idx="250">1</cx:pt>
          <cx:pt idx="251">0.65700000000000003</cx:pt>
          <cx:pt idx="252">1</cx:pt>
          <cx:pt idx="253">0.51000000000000001</cx:pt>
          <cx:pt idx="254">1</cx:pt>
          <cx:pt idx="255">1</cx:pt>
          <cx:pt idx="256">0.52400000000000002</cx:pt>
          <cx:pt idx="257">1</cx:pt>
          <cx:pt idx="258">1</cx:pt>
          <cx:pt idx="259">0.50700000000000001</cx:pt>
          <cx:pt idx="260">0.97799999999999998</cx:pt>
          <cx:pt idx="261">0.80900000000000005</cx:pt>
          <cx:pt idx="262">0.96399999999999997</cx:pt>
          <cx:pt idx="263">1</cx:pt>
          <cx:pt idx="264">0.46400000000000002</cx:pt>
          <cx:pt idx="265">0.98799999999999999</cx:pt>
          <cx:pt idx="266">0.92200000000000004</cx:pt>
          <cx:pt idx="267">0.92200000000000004</cx:pt>
          <cx:pt idx="268">0.39400000000000002</cx:pt>
          <cx:pt idx="269">0.51100000000000001</cx:pt>
          <cx:pt idx="270">0.88</cx:pt>
          <cx:pt idx="271">0.432</cx:pt>
          <cx:pt idx="272">1</cx:pt>
          <cx:pt idx="273">0.94299999999999995</cx:pt>
          <cx:pt idx="274">0.53600000000000003</cx:pt>
          <cx:pt idx="275">0.497</cx:pt>
          <cx:pt idx="276">0.96499999999999997</cx:pt>
          <cx:pt idx="277">1</cx:pt>
          <cx:pt idx="278">0.44</cx:pt>
          <cx:pt idx="279">0.86199999999999999</cx:pt>
          <cx:pt idx="280">0.64000000000000001</cx:pt>
          <cx:pt idx="281">1</cx:pt>
          <cx:pt idx="282">0.58499999999999996</cx:pt>
          <cx:pt idx="283">0.42499999999999999</cx:pt>
          <cx:pt idx="284">0.57099999999999995</cx:pt>
          <cx:pt idx="285">0.996</cx:pt>
          <cx:pt idx="286">1</cx:pt>
          <cx:pt idx="287">1</cx:pt>
          <cx:pt idx="288">1</cx:pt>
          <cx:pt idx="289">0.94099999999999995</cx:pt>
          <cx:pt idx="290">1</cx:pt>
          <cx:pt idx="291">0.71299999999999997</cx:pt>
          <cx:pt idx="292">0.85699999999999998</cx:pt>
          <cx:pt idx="293">0.64500000000000002</cx:pt>
          <cx:pt idx="294">0.55300000000000005</cx:pt>
          <cx:pt idx="295">1</cx:pt>
          <cx:pt idx="296">1</cx:pt>
          <cx:pt idx="297">0.50800000000000001</cx:pt>
          <cx:pt idx="298">0.629</cx:pt>
          <cx:pt idx="299">0.505</cx:pt>
          <cx:pt idx="300">1</cx:pt>
          <cx:pt idx="301">0.23200000000000001</cx:pt>
          <cx:pt idx="302">1</cx:pt>
          <cx:pt idx="303">0.629</cx:pt>
          <cx:pt idx="304">0.56399999999999995</cx:pt>
          <cx:pt idx="305">0.56399999999999995</cx:pt>
          <cx:pt idx="306">1</cx:pt>
          <cx:pt idx="307">0.99299999999999999</cx:pt>
          <cx:pt idx="308">0.83799999999999997</cx:pt>
          <cx:pt idx="309">1</cx:pt>
          <cx:pt idx="310">0.83799999999999997</cx:pt>
          <cx:pt idx="311">0.42299999999999999</cx:pt>
          <cx:pt idx="312">0.92200000000000004</cx:pt>
          <cx:pt idx="313">0.60099999999999998</cx:pt>
          <cx:pt idx="314">0.95599999999999996</cx:pt>
          <cx:pt idx="315">1</cx:pt>
          <cx:pt idx="316">1</cx:pt>
          <cx:pt idx="317">0.61499999999999999</cx:pt>
          <cx:pt idx="318">0.61499999999999999</cx:pt>
          <cx:pt idx="319">0.88300000000000001</cx:pt>
          <cx:pt idx="320">1</cx:pt>
          <cx:pt idx="321">0.48399999999999999</cx:pt>
          <cx:pt idx="322">0.80900000000000005</cx:pt>
          <cx:pt idx="323">0.96699999999999997</cx:pt>
          <cx:pt idx="324">0.96699999999999997</cx:pt>
          <cx:pt idx="325">0.71499999999999997</cx:pt>
          <cx:pt idx="326">0.80900000000000005</cx:pt>
          <cx:pt idx="327">1</cx:pt>
          <cx:pt idx="328">1</cx:pt>
          <cx:pt idx="329">1</cx:pt>
          <cx:pt idx="330">0.80600000000000005</cx:pt>
          <cx:pt idx="331">0.70899999999999996</cx:pt>
          <cx:pt idx="332">1</cx:pt>
          <cx:pt idx="333">1</cx:pt>
          <cx:pt idx="334">0.28999999999999998</cx:pt>
          <cx:pt idx="335">0.73599999999999999</cx:pt>
          <cx:pt idx="336">1</cx:pt>
          <cx:pt idx="337">1</cx:pt>
          <cx:pt idx="338">1</cx:pt>
          <cx:pt idx="339">1</cx:pt>
          <cx:pt idx="340">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4F03BA2C-6027-4439-9EC0-0F93867869A3}">
          <cx:tx>
            <cx:txData>
              <cx:f>'10_240'!$H$1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'10_240'!$H$2:$H$342</cx:f>
        <cx:lvl ptCount="341" formatCode="General">
          <cx:pt idx="0">0.19400000000000001</cx:pt>
          <cx:pt idx="1">0.20999999999999999</cx:pt>
          <cx:pt idx="2">0.16300000000000001</cx:pt>
          <cx:pt idx="3">0.20100000000000001</cx:pt>
          <cx:pt idx="4">0.32200000000000001</cx:pt>
          <cx:pt idx="5">0.188</cx:pt>
          <cx:pt idx="6">0.248</cx:pt>
          <cx:pt idx="7">0.24399999999999999</cx:pt>
          <cx:pt idx="8">0.45100000000000001</cx:pt>
          <cx:pt idx="9">0.52000000000000002</cx:pt>
          <cx:pt idx="10">0.315</cx:pt>
          <cx:pt idx="11">0.28499999999999998</cx:pt>
          <cx:pt idx="12">0.68000000000000005</cx:pt>
          <cx:pt idx="13">0.73299999999999998</cx:pt>
          <cx:pt idx="14">0.034000000000000002</cx:pt>
          <cx:pt idx="15">0.26000000000000001</cx:pt>
          <cx:pt idx="16">0.40600000000000003</cx:pt>
          <cx:pt idx="17">0.32300000000000001</cx:pt>
          <cx:pt idx="18">0.44800000000000001</cx:pt>
          <cx:pt idx="19">0.111</cx:pt>
          <cx:pt idx="20">0.050999999999999997</cx:pt>
          <cx:pt idx="21">0.371</cx:pt>
          <cx:pt idx="22">0.46300000000000002</cx:pt>
          <cx:pt idx="23">0.52700000000000002</cx:pt>
          <cx:pt idx="24">0.48099999999999998</cx:pt>
          <cx:pt idx="25">0.627</cx:pt>
          <cx:pt idx="26">0.60599999999999998</cx:pt>
          <cx:pt idx="27">0.17699999999999999</cx:pt>
          <cx:pt idx="28">0.36099999999999999</cx:pt>
          <cx:pt idx="29">0.318</cx:pt>
          <cx:pt idx="30">0.72999999999999998</cx:pt>
          <cx:pt idx="31">0.252</cx:pt>
          <cx:pt idx="32">0.66500000000000004</cx:pt>
          <cx:pt idx="33">0.63200000000000001</cx:pt>
          <cx:pt idx="34">0.085000000000000006</cx:pt>
          <cx:pt idx="35">0.059999999999999998</cx:pt>
          <cx:pt idx="36">0.068000000000000005</cx:pt>
          <cx:pt idx="37">0.45400000000000001</cx:pt>
          <cx:pt idx="38">0.245</cx:pt>
          <cx:pt idx="39">0.39000000000000001</cx:pt>
          <cx:pt idx="40">0.73899999999999999</cx:pt>
          <cx:pt idx="41">0.621</cx:pt>
          <cx:pt idx="42">0.67600000000000005</cx:pt>
          <cx:pt idx="43">0.42399999999999999</cx:pt>
          <cx:pt idx="44">0.61799999999999999</cx:pt>
          <cx:pt idx="45">0.59399999999999997</cx:pt>
          <cx:pt idx="46">0.16</cx:pt>
          <cx:pt idx="47">0.63900000000000001</cx:pt>
          <cx:pt idx="48">0.69399999999999995</cx:pt>
          <cx:pt idx="49">0.626</cx:pt>
          <cx:pt idx="50">0.38200000000000001</cx:pt>
          <cx:pt idx="51">0.14299999999999999</cx:pt>
          <cx:pt idx="52">0.57899999999999996</cx:pt>
          <cx:pt idx="53">0.59499999999999997</cx:pt>
          <cx:pt idx="54">0.16200000000000001</cx:pt>
          <cx:pt idx="55">0.65100000000000002</cx:pt>
          <cx:pt idx="56">0.51200000000000001</cx:pt>
          <cx:pt idx="57">0.56399999999999995</cx:pt>
          <cx:pt idx="58">0.71199999999999997</cx:pt>
          <cx:pt idx="59">0.91100000000000003</cx:pt>
          <cx:pt idx="60">0.61599999999999999</cx:pt>
          <cx:pt idx="61">0.69199999999999995</cx:pt>
          <cx:pt idx="62">0.58499999999999996</cx:pt>
          <cx:pt idx="63">0.071999999999999995</cx:pt>
          <cx:pt idx="64">0.58999999999999997</cx:pt>
          <cx:pt idx="65">0.52500000000000002</cx:pt>
          <cx:pt idx="66">0.183</cx:pt>
          <cx:pt idx="67">0.73999999999999999</cx:pt>
          <cx:pt idx="68">0.17199999999999999</cx:pt>
          <cx:pt idx="69">0.11</cx:pt>
          <cx:pt idx="70">0.60399999999999998</cx:pt>
          <cx:pt idx="71">0.64400000000000002</cx:pt>
          <cx:pt idx="72">0.23599999999999999</cx:pt>
          <cx:pt idx="73">0.223</cx:pt>
          <cx:pt idx="74">0.122</cx:pt>
          <cx:pt idx="75">0.24099999999999999</cx:pt>
          <cx:pt idx="76">0.64500000000000002</cx:pt>
          <cx:pt idx="77">0.17999999999999999</cx:pt>
          <cx:pt idx="78">0.16600000000000001</cx:pt>
          <cx:pt idx="79">0.69499999999999995</cx:pt>
          <cx:pt idx="80">0.64800000000000002</cx:pt>
          <cx:pt idx="81">0.47599999999999998</cx:pt>
          <cx:pt idx="82">0.249</cx:pt>
          <cx:pt idx="83">0.89900000000000002</cx:pt>
          <cx:pt idx="84">0.90100000000000002</cx:pt>
          <cx:pt idx="85">0.94099999999999995</cx:pt>
          <cx:pt idx="86">0.70499999999999996</cx:pt>
          <cx:pt idx="87">0.79100000000000004</cx:pt>
          <cx:pt idx="88">0.23699999999999999</cx:pt>
          <cx:pt idx="89">0.81399999999999995</cx:pt>
          <cx:pt idx="90">0.86199999999999999</cx:pt>
          <cx:pt idx="91">0.95199999999999996</cx:pt>
          <cx:pt idx="92">0.88900000000000001</cx:pt>
          <cx:pt idx="93">0.41599999999999998</cx:pt>
          <cx:pt idx="94">0.14399999999999999</cx:pt>
          <cx:pt idx="95">0.95599999999999996</cx:pt>
          <cx:pt idx="96">0.29599999999999999</cx:pt>
          <cx:pt idx="97">0.45500000000000002</cx:pt>
          <cx:pt idx="98">0.876</cx:pt>
          <cx:pt idx="99">0.81799999999999995</cx:pt>
          <cx:pt idx="100">0.89300000000000002</cx:pt>
          <cx:pt idx="101">0.64000000000000001</cx:pt>
          <cx:pt idx="102">0.82599999999999996</cx:pt>
          <cx:pt idx="103">0.42499999999999999</cx:pt>
          <cx:pt idx="104">0.43099999999999999</cx:pt>
          <cx:pt idx="105">0.40200000000000002</cx:pt>
          <cx:pt idx="106">0.78900000000000003</cx:pt>
          <cx:pt idx="107">0.93799999999999994</cx:pt>
          <cx:pt idx="108">0.379</cx:pt>
          <cx:pt idx="109">0.95799999999999996</cx:pt>
          <cx:pt idx="110">0.82299999999999995</cx:pt>
          <cx:pt idx="111">0.876</cx:pt>
          <cx:pt idx="112">0.91700000000000004</cx:pt>
          <cx:pt idx="113">0.311</cx:pt>
          <cx:pt idx="114">0.94299999999999995</cx:pt>
          <cx:pt idx="115">0.93500000000000005</cx:pt>
          <cx:pt idx="116">0.86399999999999999</cx:pt>
          <cx:pt idx="117">0.93500000000000005</cx:pt>
          <cx:pt idx="118">0.90500000000000003</cx:pt>
          <cx:pt idx="119">0.83199999999999996</cx:pt>
          <cx:pt idx="120">0.95699999999999996</cx:pt>
          <cx:pt idx="121">0.90200000000000002</cx:pt>
          <cx:pt idx="122">0.93300000000000005</cx:pt>
          <cx:pt idx="123">0.84499999999999997</cx:pt>
          <cx:pt idx="124">0.92200000000000004</cx:pt>
          <cx:pt idx="125">0.88200000000000001</cx:pt>
          <cx:pt idx="126">0.28799999999999998</cx:pt>
          <cx:pt idx="127">0.94899999999999995</cx:pt>
          <cx:pt idx="128">0.98299999999999998</cx:pt>
          <cx:pt idx="129">0.29999999999999999</cx:pt>
          <cx:pt idx="130">0.89300000000000002</cx:pt>
          <cx:pt idx="131">0.16500000000000001</cx:pt>
          <cx:pt idx="132">0.91300000000000003</cx:pt>
          <cx:pt idx="133">0.40200000000000002</cx:pt>
          <cx:pt idx="134">0.45200000000000001</cx:pt>
          <cx:pt idx="135">0.97099999999999997</cx:pt>
          <cx:pt idx="136">0.63900000000000001</cx:pt>
          <cx:pt idx="137">0.94399999999999995</cx:pt>
          <cx:pt idx="138">0.95699999999999996</cx:pt>
          <cx:pt idx="139">0.19800000000000001</cx:pt>
          <cx:pt idx="140">0.40999999999999998</cx:pt>
          <cx:pt idx="141">0.45300000000000001</cx:pt>
          <cx:pt idx="142">0.40000000000000002</cx:pt>
          <cx:pt idx="143">0.44500000000000001</cx:pt>
          <cx:pt idx="144">0.84299999999999997</cx:pt>
          <cx:pt idx="145">0.499</cx:pt>
          <cx:pt idx="146">0.90700000000000003</cx:pt>
          <cx:pt idx="147">0.94199999999999995</cx:pt>
          <cx:pt idx="148">0.94299999999999995</cx:pt>
          <cx:pt idx="149">0.83799999999999997</cx:pt>
          <cx:pt idx="150">0.95099999999999996</cx:pt>
          <cx:pt idx="151">0.95099999999999996</cx:pt>
          <cx:pt idx="152">0.28599999999999998</cx:pt>
          <cx:pt idx="153">0.99099999999999999</cx:pt>
          <cx:pt idx="154">0.99099999999999999</cx:pt>
          <cx:pt idx="155">0.99299999999999999</cx:pt>
          <cx:pt idx="156">0.84499999999999997</cx:pt>
          <cx:pt idx="157">0.94799999999999995</cx:pt>
          <cx:pt idx="158">0.42299999999999999</cx:pt>
          <cx:pt idx="159">0.48399999999999999</cx:pt>
          <cx:pt idx="160">0.58999999999999997</cx:pt>
          <cx:pt idx="161">0.89900000000000002</cx:pt>
          <cx:pt idx="162">0.47399999999999998</cx:pt>
          <cx:pt idx="163">1</cx:pt>
          <cx:pt idx="164">0.99199999999999999</cx:pt>
          <cx:pt idx="165">1</cx:pt>
          <cx:pt idx="166">0.34699999999999998</cx:pt>
          <cx:pt idx="167">0.246</cx:pt>
          <cx:pt idx="168">0.61599999999999999</cx:pt>
          <cx:pt idx="169">0.96699999999999997</cx:pt>
          <cx:pt idx="170">0.23000000000000001</cx:pt>
          <cx:pt idx="171">0.99299999999999999</cx:pt>
          <cx:pt idx="172">0.91000000000000003</cx:pt>
          <cx:pt idx="173">0.94999999999999996</cx:pt>
          <cx:pt idx="174">0.61399999999999999</cx:pt>
          <cx:pt idx="175">0.43099999999999999</cx:pt>
          <cx:pt idx="176">0.34799999999999998</cx:pt>
          <cx:pt idx="177">0.97499999999999998</cx:pt>
          <cx:pt idx="178">0.97499999999999998</cx:pt>
          <cx:pt idx="179">1</cx:pt>
          <cx:pt idx="180">0.23200000000000001</cx:pt>
          <cx:pt idx="181">0.95599999999999996</cx:pt>
          <cx:pt idx="182">0.38</cx:pt>
          <cx:pt idx="183">0.93799999999999994</cx:pt>
          <cx:pt idx="184">0.98099999999999998</cx:pt>
          <cx:pt idx="185">0.96299999999999997</cx:pt>
          <cx:pt idx="186">1</cx:pt>
          <cx:pt idx="187">0.56999999999999995</cx:pt>
          <cx:pt idx="188">0.82699999999999996</cx:pt>
          <cx:pt idx="189">1</cx:pt>
          <cx:pt idx="190">0.98799999999999999</cx:pt>
          <cx:pt idx="191">1</cx:pt>
          <cx:pt idx="192">0.94299999999999995</cx:pt>
          <cx:pt idx="193">0.92500000000000004</cx:pt>
          <cx:pt idx="194">0.88500000000000001</cx:pt>
          <cx:pt idx="195">0.98599999999999999</cx:pt>
          <cx:pt idx="196">0.92400000000000004</cx:pt>
          <cx:pt idx="197">0.16600000000000001</cx:pt>
          <cx:pt idx="198">0.92400000000000004</cx:pt>
          <cx:pt idx="199">0.90600000000000003</cx:pt>
          <cx:pt idx="200">0.377</cx:pt>
          <cx:pt idx="201">0.152</cx:pt>
          <cx:pt idx="202">0.48599999999999999</cx:pt>
          <cx:pt idx="203">0.70499999999999996</cx:pt>
          <cx:pt idx="204">0.99199999999999999</cx:pt>
          <cx:pt idx="205">0.97199999999999998</cx:pt>
          <cx:pt idx="206">0.626</cx:pt>
          <cx:pt idx="207">0.81200000000000006</cx:pt>
          <cx:pt idx="208">0.996</cx:pt>
          <cx:pt idx="209">0.94899999999999995</cx:pt>
          <cx:pt idx="210">0.97399999999999998</cx:pt>
          <cx:pt idx="211">0.92700000000000005</cx:pt>
          <cx:pt idx="212">0.371</cx:pt>
          <cx:pt idx="213">1</cx:pt>
          <cx:pt idx="214">0.34799999999999998</cx:pt>
          <cx:pt idx="215">0.80800000000000005</cx:pt>
          <cx:pt idx="216">0.73999999999999999</cx:pt>
          <cx:pt idx="217">0.91000000000000003</cx:pt>
          <cx:pt idx="218">0.45100000000000001</cx:pt>
          <cx:pt idx="219">0.92800000000000005</cx:pt>
          <cx:pt idx="220">0.14999999999999999</cx:pt>
          <cx:pt idx="221">0.86599999999999999</cx:pt>
          <cx:pt idx="222">0.86599999999999999</cx:pt>
          <cx:pt idx="223">1</cx:pt>
          <cx:pt idx="224">0.39600000000000002</cx:pt>
          <cx:pt idx="225">1</cx:pt>
          <cx:pt idx="226">1</cx:pt>
          <cx:pt idx="227">0.77600000000000002</cx:pt>
          <cx:pt idx="228">1</cx:pt>
          <cx:pt idx="229">0.25</cx:pt>
          <cx:pt idx="230">0.72599999999999998</cx:pt>
          <cx:pt idx="231">1</cx:pt>
          <cx:pt idx="232">0.94299999999999995</cx:pt>
          <cx:pt idx="233">0.56299999999999994</cx:pt>
          <cx:pt idx="234">0.85699999999999998</cx:pt>
          <cx:pt idx="235">1</cx:pt>
          <cx:pt idx="236">0.99099999999999999</cx:pt>
          <cx:pt idx="237">0.99099999999999999</cx:pt>
          <cx:pt idx="238">0.377</cx:pt>
          <cx:pt idx="239">0.90700000000000003</cx:pt>
          <cx:pt idx="240">1</cx:pt>
          <cx:pt idx="241">0.29999999999999999</cx:pt>
          <cx:pt idx="242">0.67400000000000004</cx:pt>
          <cx:pt idx="243">0.98599999999999999</cx:pt>
          <cx:pt idx="244">0.95199999999999996</cx:pt>
          <cx:pt idx="245">0.374</cx:pt>
          <cx:pt idx="246">0.97699999999999998</cx:pt>
          <cx:pt idx="247">1</cx:pt>
          <cx:pt idx="248">1</cx:pt>
          <cx:pt idx="249">0.86699999999999999</cx:pt>
          <cx:pt idx="250">1</cx:pt>
          <cx:pt idx="251">0.65700000000000003</cx:pt>
          <cx:pt idx="252">1</cx:pt>
          <cx:pt idx="253">0.51000000000000001</cx:pt>
          <cx:pt idx="254">1</cx:pt>
          <cx:pt idx="255">1</cx:pt>
          <cx:pt idx="256">0.52400000000000002</cx:pt>
          <cx:pt idx="257">1</cx:pt>
          <cx:pt idx="258">1</cx:pt>
          <cx:pt idx="259">0.50700000000000001</cx:pt>
          <cx:pt idx="260">0.97799999999999998</cx:pt>
          <cx:pt idx="261">0.80900000000000005</cx:pt>
          <cx:pt idx="262">0.96399999999999997</cx:pt>
          <cx:pt idx="263">1</cx:pt>
          <cx:pt idx="264">0.46400000000000002</cx:pt>
          <cx:pt idx="265">0.98799999999999999</cx:pt>
          <cx:pt idx="266">0.92200000000000004</cx:pt>
          <cx:pt idx="267">0.92200000000000004</cx:pt>
          <cx:pt idx="268">0.39400000000000002</cx:pt>
          <cx:pt idx="269">0.51100000000000001</cx:pt>
          <cx:pt idx="270">0.88</cx:pt>
          <cx:pt idx="271">0.432</cx:pt>
          <cx:pt idx="272">1</cx:pt>
          <cx:pt idx="273">0.94299999999999995</cx:pt>
          <cx:pt idx="274">0.53600000000000003</cx:pt>
          <cx:pt idx="275">0.497</cx:pt>
          <cx:pt idx="276">0.96499999999999997</cx:pt>
          <cx:pt idx="277">1</cx:pt>
          <cx:pt idx="278">0.44</cx:pt>
          <cx:pt idx="279">0.86199999999999999</cx:pt>
          <cx:pt idx="280">0.64000000000000001</cx:pt>
          <cx:pt idx="281">1</cx:pt>
          <cx:pt idx="282">0.58499999999999996</cx:pt>
          <cx:pt idx="283">0.42499999999999999</cx:pt>
          <cx:pt idx="284">0.57099999999999995</cx:pt>
          <cx:pt idx="285">0.996</cx:pt>
          <cx:pt idx="286">1</cx:pt>
          <cx:pt idx="287">1</cx:pt>
          <cx:pt idx="288">1</cx:pt>
          <cx:pt idx="289">0.94099999999999995</cx:pt>
          <cx:pt idx="290">1</cx:pt>
          <cx:pt idx="291">0.71299999999999997</cx:pt>
          <cx:pt idx="292">0.85699999999999998</cx:pt>
          <cx:pt idx="293">0.64500000000000002</cx:pt>
          <cx:pt idx="294">0.55300000000000005</cx:pt>
          <cx:pt idx="295">1</cx:pt>
          <cx:pt idx="296">1</cx:pt>
          <cx:pt idx="297">0.50800000000000001</cx:pt>
          <cx:pt idx="298">0.629</cx:pt>
          <cx:pt idx="299">0.505</cx:pt>
          <cx:pt idx="300">1</cx:pt>
          <cx:pt idx="301">0.23200000000000001</cx:pt>
          <cx:pt idx="302">1</cx:pt>
          <cx:pt idx="303">0.629</cx:pt>
          <cx:pt idx="304">0.56399999999999995</cx:pt>
          <cx:pt idx="305">0.56399999999999995</cx:pt>
          <cx:pt idx="306">1</cx:pt>
          <cx:pt idx="307">0.99299999999999999</cx:pt>
          <cx:pt idx="308">0.83799999999999997</cx:pt>
          <cx:pt idx="309">1</cx:pt>
          <cx:pt idx="310">0.83799999999999997</cx:pt>
          <cx:pt idx="311">0.42299999999999999</cx:pt>
          <cx:pt idx="312">0.92200000000000004</cx:pt>
          <cx:pt idx="313">0.60099999999999998</cx:pt>
          <cx:pt idx="314">0.95599999999999996</cx:pt>
          <cx:pt idx="315">1</cx:pt>
          <cx:pt idx="316">1</cx:pt>
          <cx:pt idx="317">0.61499999999999999</cx:pt>
          <cx:pt idx="318">0.61499999999999999</cx:pt>
          <cx:pt idx="319">0.88300000000000001</cx:pt>
          <cx:pt idx="320">1</cx:pt>
          <cx:pt idx="321">0.48399999999999999</cx:pt>
          <cx:pt idx="322">0.80900000000000005</cx:pt>
          <cx:pt idx="323">0.96699999999999997</cx:pt>
          <cx:pt idx="324">0.96699999999999997</cx:pt>
          <cx:pt idx="325">0.71499999999999997</cx:pt>
          <cx:pt idx="326">0.80900000000000005</cx:pt>
          <cx:pt idx="327">1</cx:pt>
          <cx:pt idx="328">1</cx:pt>
          <cx:pt idx="329">1</cx:pt>
          <cx:pt idx="330">0.80600000000000005</cx:pt>
          <cx:pt idx="331">0.70899999999999996</cx:pt>
          <cx:pt idx="332">1</cx:pt>
          <cx:pt idx="333">1</cx:pt>
          <cx:pt idx="334">0.28999999999999998</cx:pt>
          <cx:pt idx="335">0.73599999999999999</cx:pt>
          <cx:pt idx="336">1</cx:pt>
          <cx:pt idx="337">1</cx:pt>
          <cx:pt idx="338">1</cx:pt>
          <cx:pt idx="339">1</cx:pt>
          <cx:pt idx="340">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4F03BA2C-6027-4439-9EC0-0F93867869A3}">
          <cx:tx>
            <cx:txData>
              <cx:f>'10_240'!$H$1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'10_360'!$H$2:$H$161</cx:f>
        <cx:lvl ptCount="160" formatCode="General">
          <cx:pt idx="0">0.45400000000000001</cx:pt>
          <cx:pt idx="1">0.35199999999999998</cx:pt>
          <cx:pt idx="2">0.94399999999999995</cx:pt>
          <cx:pt idx="3">0.98199999999999998</cx:pt>
          <cx:pt idx="4">0.88200000000000001</cx:pt>
          <cx:pt idx="5">0.93100000000000005</cx:pt>
          <cx:pt idx="6">0.97799999999999998</cx:pt>
          <cx:pt idx="7">0.77500000000000002</cx:pt>
          <cx:pt idx="8">0.44</cx:pt>
          <cx:pt idx="9">0.56799999999999995</cx:pt>
          <cx:pt idx="10">0.81999999999999995</cx:pt>
          <cx:pt idx="11">0.36799999999999999</cx:pt>
          <cx:pt idx="12">0.501</cx:pt>
          <cx:pt idx="13">0.92500000000000004</cx:pt>
          <cx:pt idx="14">0.48299999999999998</cx:pt>
          <cx:pt idx="15">0.72499999999999998</cx:pt>
          <cx:pt idx="16">0.61099999999999999</cx:pt>
          <cx:pt idx="17">0.90600000000000003</cx:pt>
          <cx:pt idx="18">0.38500000000000001</cx:pt>
          <cx:pt idx="19">0.99299999999999999</cx:pt>
          <cx:pt idx="20">0.75700000000000001</cx:pt>
          <cx:pt idx="21">1</cx:pt>
          <cx:pt idx="22">0.59499999999999997</cx:pt>
          <cx:pt idx="23">0.57899999999999996</cx:pt>
          <cx:pt idx="24">0.76600000000000001</cx:pt>
          <cx:pt idx="25">0.76400000000000001</cx:pt>
          <cx:pt idx="26">0.78000000000000003</cx:pt>
          <cx:pt idx="27">0.75</cx:pt>
          <cx:pt idx="28">0.85099999999999998</cx:pt>
          <cx:pt idx="29">0.73699999999999999</cx:pt>
          <cx:pt idx="30">0.72399999999999998</cx:pt>
          <cx:pt idx="31">0.252</cx:pt>
          <cx:pt idx="32">0.96499999999999997</cx:pt>
          <cx:pt idx="33">0.39800000000000002</cx:pt>
          <cx:pt idx="34">0.95799999999999996</cx:pt>
          <cx:pt idx="35">1</cx:pt>
          <cx:pt idx="36">1</cx:pt>
          <cx:pt idx="37">0.873</cx:pt>
          <cx:pt idx="38">0.68400000000000005</cx:pt>
          <cx:pt idx="39">0.44400000000000001</cx:pt>
          <cx:pt idx="40">0.16700000000000001</cx:pt>
          <cx:pt idx="41">0.82199999999999995</cx:pt>
          <cx:pt idx="42">0.998</cx:pt>
          <cx:pt idx="43">0.98499999999999999</cx:pt>
          <cx:pt idx="44">0.94299999999999995</cx:pt>
          <cx:pt idx="45">0.51200000000000001</cx:pt>
          <cx:pt idx="46">0.35999999999999999</cx:pt>
          <cx:pt idx="47">0.53500000000000003</cx:pt>
          <cx:pt idx="48">0.81200000000000006</cx:pt>
          <cx:pt idx="49">1</cx:pt>
          <cx:pt idx="50">0.77500000000000002</cx:pt>
          <cx:pt idx="51">0.151</cx:pt>
          <cx:pt idx="52">0.84399999999999997</cx:pt>
          <cx:pt idx="53">0.28999999999999998</cx:pt>
          <cx:pt idx="54">0.68700000000000006</cx:pt>
          <cx:pt idx="55">1</cx:pt>
          <cx:pt idx="56">0.81200000000000006</cx:pt>
          <cx:pt idx="57">0.80400000000000005</cx:pt>
          <cx:pt idx="58">1</cx:pt>
          <cx:pt idx="59">1</cx:pt>
          <cx:pt idx="60">0.19800000000000001</cx:pt>
          <cx:pt idx="61">0.96699999999999997</cx:pt>
          <cx:pt idx="62">0.89800000000000002</cx:pt>
          <cx:pt idx="63">0.85399999999999998</cx:pt>
          <cx:pt idx="64">0.69199999999999995</cx:pt>
          <cx:pt idx="65">0.13800000000000001</cx:pt>
          <cx:pt idx="66">0.19800000000000001</cx:pt>
          <cx:pt idx="67">0.83699999999999997</cx:pt>
          <cx:pt idx="68">0.122</cx:pt>
          <cx:pt idx="69">0.92200000000000004</cx:pt>
          <cx:pt idx="70">0.121</cx:pt>
          <cx:pt idx="71">0.188</cx:pt>
          <cx:pt idx="72">0.65000000000000002</cx:pt>
          <cx:pt idx="73">0.28999999999999998</cx:pt>
          <cx:pt idx="74">0.89800000000000002</cx:pt>
          <cx:pt idx="75">1</cx:pt>
          <cx:pt idx="76">0.106</cx:pt>
          <cx:pt idx="77">0.67400000000000004</cx:pt>
          <cx:pt idx="78">1</cx:pt>
          <cx:pt idx="79">0.64600000000000002</cx:pt>
          <cx:pt idx="80">0.35099999999999998</cx:pt>
          <cx:pt idx="81">0.66800000000000004</cx:pt>
          <cx:pt idx="82">1</cx:pt>
          <cx:pt idx="83">0.49199999999999999</cx:pt>
          <cx:pt idx="84">0.89500000000000002</cx:pt>
          <cx:pt idx="85">0.66800000000000004</cx:pt>
          <cx:pt idx="86">1</cx:pt>
          <cx:pt idx="87">0.878</cx:pt>
          <cx:pt idx="88">0.36099999999999999</cx:pt>
          <cx:pt idx="89">0.73799999999999999</cx:pt>
          <cx:pt idx="90">0.57399999999999995</cx:pt>
          <cx:pt idx="91">0.85299999999999998</cx:pt>
          <cx:pt idx="92">0.85699999999999998</cx:pt>
          <cx:pt idx="93">0.245</cx:pt>
          <cx:pt idx="94">0.42599999999999999</cx:pt>
          <cx:pt idx="95">0.89200000000000002</cx:pt>
          <cx:pt idx="96">0.628</cx:pt>
          <cx:pt idx="97">1</cx:pt>
          <cx:pt idx="98">0.71799999999999997</cx:pt>
          <cx:pt idx="99">0.871</cx:pt>
          <cx:pt idx="100">0.41299999999999998</cx:pt>
          <cx:pt idx="101">0.99399999999999999</cx:pt>
          <cx:pt idx="102">0.66600000000000004</cx:pt>
          <cx:pt idx="103">0.153</cx:pt>
          <cx:pt idx="104">0.26500000000000001</cx:pt>
          <cx:pt idx="105">0.628</cx:pt>
          <cx:pt idx="106">0.81999999999999995</cx:pt>
          <cx:pt idx="107">0.443</cx:pt>
          <cx:pt idx="108">0.45700000000000002</cx:pt>
          <cx:pt idx="109">0.122</cx:pt>
          <cx:pt idx="110">0.80800000000000005</cx:pt>
          <cx:pt idx="111">0.86499999999999999</cx:pt>
          <cx:pt idx="112">0.81799999999999995</cx:pt>
          <cx:pt idx="113">0.376</cx:pt>
          <cx:pt idx="114">0.79300000000000004</cx:pt>
          <cx:pt idx="115">1</cx:pt>
          <cx:pt idx="116">1</cx:pt>
          <cx:pt idx="117">0.96399999999999997</cx:pt>
          <cx:pt idx="118">0.32600000000000001</cx:pt>
          <cx:pt idx="119">0.64300000000000002</cx:pt>
          <cx:pt idx="120">0.91100000000000003</cx:pt>
          <cx:pt idx="121">0.438</cx:pt>
          <cx:pt idx="122">0.54900000000000004</cx:pt>
          <cx:pt idx="123">0.21199999999999999</cx:pt>
          <cx:pt idx="124">0.85699999999999998</cx:pt>
          <cx:pt idx="125">0.89800000000000002</cx:pt>
          <cx:pt idx="126">1</cx:pt>
          <cx:pt idx="127">0.48999999999999999</cx:pt>
          <cx:pt idx="128">0.80300000000000005</cx:pt>
          <cx:pt idx="129">0.45300000000000001</cx:pt>
          <cx:pt idx="130">0.82599999999999996</cx:pt>
          <cx:pt idx="131">0.91600000000000004</cx:pt>
          <cx:pt idx="132">0.85399999999999998</cx:pt>
          <cx:pt idx="133">0.30099999999999999</cx:pt>
          <cx:pt idx="134">0.89600000000000002</cx:pt>
          <cx:pt idx="135">0.79800000000000004</cx:pt>
          <cx:pt idx="136">0.88400000000000001</cx:pt>
          <cx:pt idx="137">0.48099999999999998</cx:pt>
          <cx:pt idx="138">0.95699999999999996</cx:pt>
          <cx:pt idx="139">0.84699999999999998</cx:pt>
          <cx:pt idx="140">1</cx:pt>
          <cx:pt idx="141">0.40899999999999997</cx:pt>
          <cx:pt idx="142">0.66400000000000003</cx:pt>
          <cx:pt idx="143">0.56299999999999994</cx:pt>
          <cx:pt idx="144">0.72199999999999998</cx:pt>
          <cx:pt idx="145">0.84599999999999997</cx:pt>
          <cx:pt idx="146">0.51400000000000001</cx:pt>
          <cx:pt idx="147">0.97799999999999998</cx:pt>
          <cx:pt idx="148">0.86899999999999999</cx:pt>
          <cx:pt idx="149">0.73899999999999999</cx:pt>
          <cx:pt idx="150">0.71899999999999997</cx:pt>
          <cx:pt idx="151">1</cx:pt>
          <cx:pt idx="152">0.49299999999999999</cx:pt>
          <cx:pt idx="153">0.94399999999999995</cx:pt>
          <cx:pt idx="154">0.80400000000000005</cx:pt>
          <cx:pt idx="155">0.53100000000000003</cx:pt>
          <cx:pt idx="156">0.86899999999999999</cx:pt>
          <cx:pt idx="157">0.84199999999999997</cx:pt>
          <cx:pt idx="158">0.78700000000000003</cx:pt>
          <cx:pt idx="159">0.58299999999999996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5BAE8EFA-2BA8-4288-9D81-4BD24C2DF34D}">
          <cx:tx>
            <cx:txData>
              <cx:f>'10_360'!$H$1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'10_25'!$H$2:$H$397</cx:f>
        <cx:lvl ptCount="396" formatCode="General">
          <cx:pt idx="0">0.27600000000000002</cx:pt>
          <cx:pt idx="1">0.46100000000000002</cx:pt>
          <cx:pt idx="2">0.27600000000000002</cx:pt>
          <cx:pt idx="3">0.35999999999999999</cx:pt>
          <cx:pt idx="4">0.27000000000000002</cx:pt>
          <cx:pt idx="5">0.32500000000000001</cx:pt>
          <cx:pt idx="6">0.55500000000000005</cx:pt>
          <cx:pt idx="7">0.377</cx:pt>
          <cx:pt idx="8">0.52600000000000002</cx:pt>
          <cx:pt idx="9">0.52600000000000002</cx:pt>
          <cx:pt idx="10">0.63800000000000001</cx:pt>
          <cx:pt idx="11">0.53500000000000003</cx:pt>
          <cx:pt idx="12">0.92300000000000004</cx:pt>
          <cx:pt idx="13">0.79400000000000004</cx:pt>
          <cx:pt idx="14">0.52100000000000002</cx:pt>
          <cx:pt idx="15">0.84599999999999997</cx:pt>
          <cx:pt idx="16">1</cx:pt>
          <cx:pt idx="17">0.67800000000000005</cx:pt>
          <cx:pt idx="18">0.313</cx:pt>
          <cx:pt idx="19">0.96699999999999997</cx:pt>
          <cx:pt idx="20">1</cx:pt>
          <cx:pt idx="21">0.76200000000000001</cx:pt>
          <cx:pt idx="22">0.20200000000000001</cx:pt>
          <cx:pt idx="23">0.317</cx:pt>
          <cx:pt idx="24">0.36799999999999999</cx:pt>
          <cx:pt idx="25">0.95599999999999996</cx:pt>
          <cx:pt idx="26">0.92800000000000005</cx:pt>
          <cx:pt idx="27">0.65800000000000003</cx:pt>
          <cx:pt idx="28">0.88200000000000001</cx:pt>
          <cx:pt idx="29">0.71199999999999997</cx:pt>
          <cx:pt idx="30">0.95399999999999996</cx:pt>
          <cx:pt idx="31">0.83099999999999996</cx:pt>
          <cx:pt idx="32">0.46000000000000002</cx:pt>
          <cx:pt idx="33">0.95599999999999996</cx:pt>
          <cx:pt idx="34">1</cx:pt>
          <cx:pt idx="35">0.99299999999999999</cx:pt>
          <cx:pt idx="36">0.91700000000000004</cx:pt>
          <cx:pt idx="37">0.91100000000000003</cx:pt>
          <cx:pt idx="38">0.93200000000000005</cx:pt>
          <cx:pt idx="39">0.53300000000000003</cx:pt>
          <cx:pt idx="40">0.16400000000000001</cx:pt>
          <cx:pt idx="41">0.70999999999999996</cx:pt>
          <cx:pt idx="42">0.876</cx:pt>
          <cx:pt idx="43">0.64800000000000002</cx:pt>
          <cx:pt idx="44">1</cx:pt>
          <cx:pt idx="45">0.33800000000000002</cx:pt>
          <cx:pt idx="46">0.91400000000000003</cx:pt>
          <cx:pt idx="47">0.97399999999999998</cx:pt>
          <cx:pt idx="48">0.64700000000000002</cx:pt>
          <cx:pt idx="49">0.879</cx:pt>
          <cx:pt idx="50">1</cx:pt>
          <cx:pt idx="51">0.90700000000000003</cx:pt>
          <cx:pt idx="52">1</cx:pt>
          <cx:pt idx="53">1</cx:pt>
          <cx:pt idx="54">1</cx:pt>
          <cx:pt idx="55">1</cx:pt>
          <cx:pt idx="56">0.78000000000000003</cx:pt>
          <cx:pt idx="57">0.89500000000000002</cx:pt>
          <cx:pt idx="58">0.96899999999999997</cx:pt>
          <cx:pt idx="59">0.59399999999999997</cx:pt>
          <cx:pt idx="60">1</cx:pt>
          <cx:pt idx="61">0.96599999999999997</cx:pt>
          <cx:pt idx="62">0.45800000000000002</cx:pt>
          <cx:pt idx="63">0.90000000000000002</cx:pt>
          <cx:pt idx="64">0.97399999999999998</cx:pt>
          <cx:pt idx="65">0.88400000000000001</cx:pt>
          <cx:pt idx="66">1</cx:pt>
          <cx:pt idx="67">0.81999999999999995</cx:pt>
          <cx:pt idx="68">0.43099999999999999</cx:pt>
          <cx:pt idx="69">0.434</cx:pt>
          <cx:pt idx="70">0.99399999999999999</cx:pt>
          <cx:pt idx="71">0.91900000000000004</cx:pt>
          <cx:pt idx="72">0.997</cx:pt>
          <cx:pt idx="73">0.93300000000000005</cx:pt>
          <cx:pt idx="74">0.248</cx:pt>
          <cx:pt idx="75">1</cx:pt>
          <cx:pt idx="76">0.48099999999999998</cx:pt>
          <cx:pt idx="77">0.82599999999999996</cx:pt>
          <cx:pt idx="78">1</cx:pt>
          <cx:pt idx="79">0.95399999999999996</cx:pt>
          <cx:pt idx="80">0.65500000000000003</cx:pt>
          <cx:pt idx="81">0.84499999999999997</cx:pt>
          <cx:pt idx="82">0.95799999999999996</cx:pt>
          <cx:pt idx="83">0.99299999999999999</cx:pt>
          <cx:pt idx="84">0.21299999999999999</cx:pt>
          <cx:pt idx="85">0.95099999999999996</cx:pt>
          <cx:pt idx="86">0.94299999999999995</cx:pt>
          <cx:pt idx="87">0.21199999999999999</cx:pt>
          <cx:pt idx="88">0.94899999999999995</cx:pt>
          <cx:pt idx="89">0.97199999999999998</cx:pt>
          <cx:pt idx="90">0.83799999999999997</cx:pt>
          <cx:pt idx="91">0.40999999999999998</cx:pt>
          <cx:pt idx="92">0.311</cx:pt>
          <cx:pt idx="93">1</cx:pt>
          <cx:pt idx="94">0.95999999999999996</cx:pt>
          <cx:pt idx="95">0.64200000000000002</cx:pt>
          <cx:pt idx="96">0.95399999999999996</cx:pt>
          <cx:pt idx="97">0.64400000000000002</cx:pt>
          <cx:pt idx="98">0.97599999999999998</cx:pt>
          <cx:pt idx="99">0.92700000000000005</cx:pt>
          <cx:pt idx="100">0.34599999999999997</cx:pt>
          <cx:pt idx="101">0.23100000000000001</cx:pt>
          <cx:pt idx="102">0.89100000000000001</cx:pt>
          <cx:pt idx="103">0.56599999999999995</cx:pt>
          <cx:pt idx="104">0.80200000000000005</cx:pt>
          <cx:pt idx="105">1</cx:pt>
          <cx:pt idx="106">0.309</cx:pt>
          <cx:pt idx="107">1</cx:pt>
          <cx:pt idx="108">1</cx:pt>
          <cx:pt idx="109">0.94599999999999995</cx:pt>
          <cx:pt idx="110">0.48699999999999999</cx:pt>
          <cx:pt idx="111">1</cx:pt>
          <cx:pt idx="112">0.317</cx:pt>
          <cx:pt idx="113">0.82899999999999996</cx:pt>
          <cx:pt idx="114">0.82499999999999996</cx:pt>
          <cx:pt idx="115">0.255</cx:pt>
          <cx:pt idx="116">0.80800000000000005</cx:pt>
          <cx:pt idx="117">0.86199999999999999</cx:pt>
          <cx:pt idx="118">0.88500000000000001</cx:pt>
          <cx:pt idx="119">0.99299999999999999</cx:pt>
          <cx:pt idx="120">0.53500000000000003</cx:pt>
          <cx:pt idx="121">0.51900000000000002</cx:pt>
          <cx:pt idx="122">0.71699999999999997</cx:pt>
          <cx:pt idx="123">0.222</cx:pt>
          <cx:pt idx="124">0.80400000000000005</cx:pt>
          <cx:pt idx="125">0.46899999999999997</cx:pt>
          <cx:pt idx="126">0.67200000000000004</cx:pt>
          <cx:pt idx="127">0.89200000000000002</cx:pt>
          <cx:pt idx="128">0.97599999999999998</cx:pt>
          <cx:pt idx="129">0.54900000000000004</cx:pt>
          <cx:pt idx="130">0.53900000000000003</cx:pt>
          <cx:pt idx="131">1</cx:pt>
          <cx:pt idx="132">0.97199999999999998</cx:pt>
          <cx:pt idx="133">0.96699999999999997</cx:pt>
          <cx:pt idx="134">0.69499999999999995</cx:pt>
          <cx:pt idx="135">0.96399999999999997</cx:pt>
          <cx:pt idx="136">0.95299999999999996</cx:pt>
          <cx:pt idx="137">0.92400000000000004</cx:pt>
          <cx:pt idx="138">0.052999999999999999</cx:pt>
          <cx:pt idx="139">0.77000000000000002</cx:pt>
          <cx:pt idx="140">0.88200000000000001</cx:pt>
          <cx:pt idx="141">0.182</cx:pt>
          <cx:pt idx="142">0.92500000000000004</cx:pt>
          <cx:pt idx="143">0.83199999999999996</cx:pt>
          <cx:pt idx="144">0.92700000000000005</cx:pt>
          <cx:pt idx="145">0.97499999999999998</cx:pt>
          <cx:pt idx="146">1</cx:pt>
          <cx:pt idx="147">0.23599999999999999</cx:pt>
          <cx:pt idx="148">0.96899999999999997</cx:pt>
          <cx:pt idx="149">0.33000000000000002</cx:pt>
          <cx:pt idx="150">0.38600000000000001</cx:pt>
          <cx:pt idx="151">0.77500000000000002</cx:pt>
          <cx:pt idx="152">0.95699999999999996</cx:pt>
          <cx:pt idx="153">0.037999999999999999</cx:pt>
          <cx:pt idx="154">0.996</cx:pt>
          <cx:pt idx="155">0.998</cx:pt>
          <cx:pt idx="156">0.69099999999999995</cx:pt>
          <cx:pt idx="157">0.31900000000000001</cx:pt>
          <cx:pt idx="158">0.86099999999999999</cx:pt>
          <cx:pt idx="159">0.54900000000000004</cx:pt>
          <cx:pt idx="160">0.93500000000000005</cx:pt>
          <cx:pt idx="161">0.92700000000000005</cx:pt>
          <cx:pt idx="162">0.42599999999999999</cx:pt>
          <cx:pt idx="163">0.95999999999999996</cx:pt>
          <cx:pt idx="164">0.88500000000000001</cx:pt>
          <cx:pt idx="165">0.81499999999999995</cx:pt>
          <cx:pt idx="166">0.98499999999999999</cx:pt>
          <cx:pt idx="167">0.94899999999999995</cx:pt>
          <cx:pt idx="168">1</cx:pt>
          <cx:pt idx="169">1</cx:pt>
          <cx:pt idx="170">0.54700000000000004</cx:pt>
          <cx:pt idx="171">0.72399999999999998</cx:pt>
          <cx:pt idx="172">0.73599999999999999</cx:pt>
          <cx:pt idx="173">1</cx:pt>
          <cx:pt idx="174">1</cx:pt>
          <cx:pt idx="175">0.92200000000000004</cx:pt>
          <cx:pt idx="176">0.11899999999999999</cx:pt>
          <cx:pt idx="177">0.97199999999999998</cx:pt>
          <cx:pt idx="178">0.71099999999999997</cx:pt>
          <cx:pt idx="179">1</cx:pt>
          <cx:pt idx="180">0.56100000000000005</cx:pt>
          <cx:pt idx="181">0.55400000000000005</cx:pt>
          <cx:pt idx="182">0.63600000000000001</cx:pt>
          <cx:pt idx="183">0.83899999999999997</cx:pt>
          <cx:pt idx="184">0.83799999999999997</cx:pt>
          <cx:pt idx="185">0.874</cx:pt>
          <cx:pt idx="186">0.33100000000000002</cx:pt>
          <cx:pt idx="187">0.874</cx:pt>
          <cx:pt idx="188">0.24299999999999999</cx:pt>
          <cx:pt idx="189">0.92400000000000004</cx:pt>
          <cx:pt idx="190">0.92700000000000005</cx:pt>
          <cx:pt idx="191">0.27600000000000002</cx:pt>
          <cx:pt idx="192">0.95099999999999996</cx:pt>
          <cx:pt idx="193">1</cx:pt>
          <cx:pt idx="194">0.48799999999999999</cx:pt>
          <cx:pt idx="195">0.80500000000000005</cx:pt>
          <cx:pt idx="196">1</cx:pt>
          <cx:pt idx="197">0.161</cx:pt>
          <cx:pt idx="198">0.96699999999999997</cx:pt>
          <cx:pt idx="199">0.52900000000000003</cx:pt>
          <cx:pt idx="200">0.52700000000000002</cx:pt>
          <cx:pt idx="201">0.97399999999999998</cx:pt>
          <cx:pt idx="202">0.223</cx:pt>
          <cx:pt idx="203">0.214</cx:pt>
          <cx:pt idx="204">0.079000000000000001</cx:pt>
          <cx:pt idx="205">0.48999999999999999</cx:pt>
          <cx:pt idx="206">1</cx:pt>
          <cx:pt idx="207">0.81999999999999995</cx:pt>
          <cx:pt idx="208">0.92600000000000005</cx:pt>
          <cx:pt idx="209">1</cx:pt>
          <cx:pt idx="210">1</cx:pt>
          <cx:pt idx="211">0.73599999999999999</cx:pt>
          <cx:pt idx="212">0.877</cx:pt>
          <cx:pt idx="213">0.92400000000000004</cx:pt>
          <cx:pt idx="214">0.90200000000000002</cx:pt>
          <cx:pt idx="215">0.96699999999999997</cx:pt>
          <cx:pt idx="216">1</cx:pt>
          <cx:pt idx="217">0.60899999999999999</cx:pt>
          <cx:pt idx="218">1</cx:pt>
          <cx:pt idx="219">0.16700000000000001</cx:pt>
          <cx:pt idx="220">0.92900000000000005</cx:pt>
          <cx:pt idx="221">0.94299999999999995</cx:pt>
          <cx:pt idx="222">0.95099999999999996</cx:pt>
          <cx:pt idx="223">0.69499999999999995</cx:pt>
          <cx:pt idx="224">0.065000000000000002</cx:pt>
          <cx:pt idx="225">1</cx:pt>
          <cx:pt idx="226">0.92800000000000005</cx:pt>
          <cx:pt idx="227">1</cx:pt>
          <cx:pt idx="228">0.53900000000000003</cx:pt>
          <cx:pt idx="229">0.91900000000000004</cx:pt>
          <cx:pt idx="230">0.96499999999999997</cx:pt>
          <cx:pt idx="231">0.871</cx:pt>
          <cx:pt idx="232">0.93000000000000005</cx:pt>
          <cx:pt idx="233">1</cx:pt>
          <cx:pt idx="234">1</cx:pt>
          <cx:pt idx="235">0.88500000000000001</cx:pt>
          <cx:pt idx="236">0.372</cx:pt>
          <cx:pt idx="237">0.32600000000000001</cx:pt>
          <cx:pt idx="238">0.94299999999999995</cx:pt>
          <cx:pt idx="239">0.40300000000000002</cx:pt>
          <cx:pt idx="240">1</cx:pt>
          <cx:pt idx="241">0.88100000000000001</cx:pt>
          <cx:pt idx="242">0.94599999999999995</cx:pt>
          <cx:pt idx="243">0.92500000000000004</cx:pt>
          <cx:pt idx="244">0.97399999999999998</cx:pt>
          <cx:pt idx="245">0.99299999999999999</cx:pt>
          <cx:pt idx="246">0.99299999999999999</cx:pt>
          <cx:pt idx="247">1</cx:pt>
          <cx:pt idx="248">0.55000000000000004</cx:pt>
          <cx:pt idx="249">0.76400000000000001</cx:pt>
          <cx:pt idx="250">1</cx:pt>
          <cx:pt idx="251">1</cx:pt>
          <cx:pt idx="252">0.067000000000000004</cx:pt>
          <cx:pt idx="253">0.56899999999999995</cx:pt>
          <cx:pt idx="254">0.052999999999999999</cx:pt>
          <cx:pt idx="255">0.93500000000000005</cx:pt>
          <cx:pt idx="256">1</cx:pt>
          <cx:pt idx="257">0.84799999999999998</cx:pt>
          <cx:pt idx="258">0.79100000000000004</cx:pt>
          <cx:pt idx="259">0.34000000000000002</cx:pt>
          <cx:pt idx="260">0.81699999999999995</cx:pt>
          <cx:pt idx="261">0.56200000000000006</cx:pt>
          <cx:pt idx="262">0.92000000000000004</cx:pt>
          <cx:pt idx="263">0.45700000000000002</cx:pt>
          <cx:pt idx="264">0.38200000000000001</cx:pt>
          <cx:pt idx="265">0.99299999999999999</cx:pt>
          <cx:pt idx="266">0.54300000000000004</cx:pt>
          <cx:pt idx="267">0.94899999999999995</cx:pt>
          <cx:pt idx="268">0.92400000000000004</cx:pt>
          <cx:pt idx="269">0.92200000000000004</cx:pt>
          <cx:pt idx="270">0.95899999999999996</cx:pt>
          <cx:pt idx="271">1</cx:pt>
          <cx:pt idx="272">0.54400000000000004</cx:pt>
          <cx:pt idx="273">1</cx:pt>
          <cx:pt idx="274">0.439</cx:pt>
          <cx:pt idx="275">0.93899999999999995</cx:pt>
          <cx:pt idx="276">0.58699999999999997</cx:pt>
          <cx:pt idx="277">0.55400000000000005</cx:pt>
          <cx:pt idx="278">0.95599999999999996</cx:pt>
          <cx:pt idx="279">1</cx:pt>
          <cx:pt idx="280">1</cx:pt>
          <cx:pt idx="281">1</cx:pt>
          <cx:pt idx="282">0.60499999999999998</cx:pt>
          <cx:pt idx="283">0.89400000000000002</cx:pt>
          <cx:pt idx="284">0.28000000000000003</cx:pt>
          <cx:pt idx="285">0.90600000000000003</cx:pt>
          <cx:pt idx="286">0.82799999999999996</cx:pt>
          <cx:pt idx="287">1</cx:pt>
          <cx:pt idx="288">0.64400000000000002</cx:pt>
          <cx:pt idx="289">0.92700000000000005</cx:pt>
          <cx:pt idx="290">0.81699999999999995</cx:pt>
          <cx:pt idx="291">0.32600000000000001</cx:pt>
          <cx:pt idx="292">1</cx:pt>
          <cx:pt idx="293">0.38200000000000001</cx:pt>
          <cx:pt idx="294">1</cx:pt>
          <cx:pt idx="295">1</cx:pt>
          <cx:pt idx="296">0.84799999999999998</cx:pt>
          <cx:pt idx="297">0.67200000000000004</cx:pt>
          <cx:pt idx="298">0.94199999999999995</cx:pt>
          <cx:pt idx="299">0.68799999999999994</cx:pt>
          <cx:pt idx="300">0.89400000000000002</cx:pt>
          <cx:pt idx="301">0.98499999999999999</cx:pt>
          <cx:pt idx="302">0.92000000000000004</cx:pt>
          <cx:pt idx="303">0.85799999999999998</cx:pt>
          <cx:pt idx="304">1</cx:pt>
          <cx:pt idx="305">0.63400000000000001</cx:pt>
          <cx:pt idx="306">0.91300000000000003</cx:pt>
          <cx:pt idx="307">1</cx:pt>
          <cx:pt idx="308">0.64200000000000002</cx:pt>
          <cx:pt idx="309">0.59699999999999998</cx:pt>
          <cx:pt idx="310">1</cx:pt>
          <cx:pt idx="311">1</cx:pt>
          <cx:pt idx="312">1</cx:pt>
          <cx:pt idx="313">0.314</cx:pt>
          <cx:pt idx="314">0.877</cx:pt>
          <cx:pt idx="315">0.98799999999999999</cx:pt>
          <cx:pt idx="316">0.59699999999999998</cx:pt>
          <cx:pt idx="317">0.433</cx:pt>
          <cx:pt idx="318">0.85399999999999998</cx:pt>
          <cx:pt idx="319">0.89200000000000002</cx:pt>
          <cx:pt idx="320">0.96699999999999997</cx:pt>
          <cx:pt idx="321">0.97399999999999998</cx:pt>
          <cx:pt idx="322">1</cx:pt>
          <cx:pt idx="323">0.90600000000000003</cx:pt>
          <cx:pt idx="324">0.84899999999999998</cx:pt>
          <cx:pt idx="325">0.86599999999999999</cx:pt>
          <cx:pt idx="326">0.95099999999999996</cx:pt>
          <cx:pt idx="327">0.88200000000000001</cx:pt>
          <cx:pt idx="328">0.878</cx:pt>
          <cx:pt idx="329">1</cx:pt>
          <cx:pt idx="330">0.60399999999999998</cx:pt>
          <cx:pt idx="331">1</cx:pt>
          <cx:pt idx="332">0.95599999999999996</cx:pt>
          <cx:pt idx="333">0.98199999999999998</cx:pt>
          <cx:pt idx="334">0.34200000000000003</cx:pt>
          <cx:pt idx="335">0.96699999999999997</cx:pt>
          <cx:pt idx="336">0.82199999999999995</cx:pt>
          <cx:pt idx="337">0.28199999999999997</cx:pt>
          <cx:pt idx="338">0.78100000000000003</cx:pt>
          <cx:pt idx="339">0.39400000000000002</cx:pt>
          <cx:pt idx="340">0.39800000000000002</cx:pt>
          <cx:pt idx="341">0.25600000000000001</cx:pt>
          <cx:pt idx="342">0.873</cx:pt>
          <cx:pt idx="343">1</cx:pt>
          <cx:pt idx="344">1</cx:pt>
          <cx:pt idx="345">0.65600000000000003</cx:pt>
          <cx:pt idx="346">0.98199999999999998</cx:pt>
          <cx:pt idx="347">0.97399999999999998</cx:pt>
          <cx:pt idx="348">1</cx:pt>
          <cx:pt idx="349">0.57699999999999996</cx:pt>
          <cx:pt idx="350">0.99299999999999999</cx:pt>
          <cx:pt idx="351">1</cx:pt>
          <cx:pt idx="352">0.92900000000000005</cx:pt>
          <cx:pt idx="353">0.99399999999999999</cx:pt>
          <cx:pt idx="354">0.84199999999999997</cx:pt>
          <cx:pt idx="355">0.63300000000000001</cx:pt>
          <cx:pt idx="356">1</cx:pt>
          <cx:pt idx="357">0.55600000000000005</cx:pt>
          <cx:pt idx="358">0.91500000000000004</cx:pt>
          <cx:pt idx="359">0.48599999999999999</cx:pt>
          <cx:pt idx="360">1</cx:pt>
          <cx:pt idx="361">0.33400000000000002</cx:pt>
          <cx:pt idx="362">1</cx:pt>
          <cx:pt idx="363">0.94899999999999995</cx:pt>
          <cx:pt idx="364">0.95299999999999996</cx:pt>
          <cx:pt idx="365">0.95099999999999996</cx:pt>
          <cx:pt idx="366">1</cx:pt>
          <cx:pt idx="367">0.69399999999999995</cx:pt>
          <cx:pt idx="368">0.54900000000000004</cx:pt>
          <cx:pt idx="369">1</cx:pt>
          <cx:pt idx="370">0.73799999999999999</cx:pt>
          <cx:pt idx="371">1</cx:pt>
          <cx:pt idx="372">0.84299999999999997</cx:pt>
          <cx:pt idx="373">0.96699999999999997</cx:pt>
          <cx:pt idx="374">1</cx:pt>
          <cx:pt idx="375">0.875</cx:pt>
          <cx:pt idx="376">0.94599999999999995</cx:pt>
          <cx:pt idx="377">1</cx:pt>
          <cx:pt idx="378">0.45000000000000001</cx:pt>
          <cx:pt idx="379">1</cx:pt>
          <cx:pt idx="380">0.69099999999999995</cx:pt>
          <cx:pt idx="381">0.77600000000000002</cx:pt>
          <cx:pt idx="382">0.97099999999999997</cx:pt>
          <cx:pt idx="383">0.92900000000000005</cx:pt>
          <cx:pt idx="384">1</cx:pt>
          <cx:pt idx="385">0.65600000000000003</cx:pt>
          <cx:pt idx="386">0.96499999999999997</cx:pt>
          <cx:pt idx="387">0.80800000000000005</cx:pt>
          <cx:pt idx="388">1</cx:pt>
          <cx:pt idx="389">0.53600000000000003</cx:pt>
          <cx:pt idx="390">0.93600000000000005</cx:pt>
          <cx:pt idx="391">0.33100000000000002</cx:pt>
          <cx:pt idx="392">0.77900000000000003</cx:pt>
          <cx:pt idx="393">0.88</cx:pt>
          <cx:pt idx="394">0.92400000000000004</cx:pt>
          <cx:pt idx="395">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B1427720-CC1A-4329-A5BF-380F5E36E89F}">
          <cx:tx>
            <cx:txData>
              <cx:f>'10_25'!$H$1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'10_240'!$H$2:$H$342</cx:f>
        <cx:lvl ptCount="341" formatCode="General">
          <cx:pt idx="0">0.19400000000000001</cx:pt>
          <cx:pt idx="1">0.20999999999999999</cx:pt>
          <cx:pt idx="2">0.16300000000000001</cx:pt>
          <cx:pt idx="3">0.20100000000000001</cx:pt>
          <cx:pt idx="4">0.32200000000000001</cx:pt>
          <cx:pt idx="5">0.188</cx:pt>
          <cx:pt idx="6">0.248</cx:pt>
          <cx:pt idx="7">0.24399999999999999</cx:pt>
          <cx:pt idx="8">0.45100000000000001</cx:pt>
          <cx:pt idx="9">0.52000000000000002</cx:pt>
          <cx:pt idx="10">0.315</cx:pt>
          <cx:pt idx="11">0.28499999999999998</cx:pt>
          <cx:pt idx="12">0.68000000000000005</cx:pt>
          <cx:pt idx="13">0.73299999999999998</cx:pt>
          <cx:pt idx="14">0.034000000000000002</cx:pt>
          <cx:pt idx="15">0.26000000000000001</cx:pt>
          <cx:pt idx="16">0.40600000000000003</cx:pt>
          <cx:pt idx="17">0.32300000000000001</cx:pt>
          <cx:pt idx="18">0.44800000000000001</cx:pt>
          <cx:pt idx="19">0.111</cx:pt>
          <cx:pt idx="20">0.050999999999999997</cx:pt>
          <cx:pt idx="21">0.371</cx:pt>
          <cx:pt idx="22">0.46300000000000002</cx:pt>
          <cx:pt idx="23">0.52700000000000002</cx:pt>
          <cx:pt idx="24">0.48099999999999998</cx:pt>
          <cx:pt idx="25">0.627</cx:pt>
          <cx:pt idx="26">0.60599999999999998</cx:pt>
          <cx:pt idx="27">0.17699999999999999</cx:pt>
          <cx:pt idx="28">0.36099999999999999</cx:pt>
          <cx:pt idx="29">0.318</cx:pt>
          <cx:pt idx="30">0.72999999999999998</cx:pt>
          <cx:pt idx="31">0.252</cx:pt>
          <cx:pt idx="32">0.66500000000000004</cx:pt>
          <cx:pt idx="33">0.63200000000000001</cx:pt>
          <cx:pt idx="34">0.085000000000000006</cx:pt>
          <cx:pt idx="35">0.059999999999999998</cx:pt>
          <cx:pt idx="36">0.068000000000000005</cx:pt>
          <cx:pt idx="37">0.45400000000000001</cx:pt>
          <cx:pt idx="38">0.245</cx:pt>
          <cx:pt idx="39">0.39000000000000001</cx:pt>
          <cx:pt idx="40">0.73899999999999999</cx:pt>
          <cx:pt idx="41">0.621</cx:pt>
          <cx:pt idx="42">0.67600000000000005</cx:pt>
          <cx:pt idx="43">0.42399999999999999</cx:pt>
          <cx:pt idx="44">0.61799999999999999</cx:pt>
          <cx:pt idx="45">0.59399999999999997</cx:pt>
          <cx:pt idx="46">0.16</cx:pt>
          <cx:pt idx="47">0.63900000000000001</cx:pt>
          <cx:pt idx="48">0.69399999999999995</cx:pt>
          <cx:pt idx="49">0.626</cx:pt>
          <cx:pt idx="50">0.38200000000000001</cx:pt>
          <cx:pt idx="51">0.14299999999999999</cx:pt>
          <cx:pt idx="52">0.57899999999999996</cx:pt>
          <cx:pt idx="53">0.59499999999999997</cx:pt>
          <cx:pt idx="54">0.16200000000000001</cx:pt>
          <cx:pt idx="55">0.65100000000000002</cx:pt>
          <cx:pt idx="56">0.51200000000000001</cx:pt>
          <cx:pt idx="57">0.56399999999999995</cx:pt>
          <cx:pt idx="58">0.71199999999999997</cx:pt>
          <cx:pt idx="59">0.91100000000000003</cx:pt>
          <cx:pt idx="60">0.61599999999999999</cx:pt>
          <cx:pt idx="61">0.69199999999999995</cx:pt>
          <cx:pt idx="62">0.58499999999999996</cx:pt>
          <cx:pt idx="63">0.071999999999999995</cx:pt>
          <cx:pt idx="64">0.58999999999999997</cx:pt>
          <cx:pt idx="65">0.52500000000000002</cx:pt>
          <cx:pt idx="66">0.183</cx:pt>
          <cx:pt idx="67">0.73999999999999999</cx:pt>
          <cx:pt idx="68">0.17199999999999999</cx:pt>
          <cx:pt idx="69">0.11</cx:pt>
          <cx:pt idx="70">0.60399999999999998</cx:pt>
          <cx:pt idx="71">0.64400000000000002</cx:pt>
          <cx:pt idx="72">0.23599999999999999</cx:pt>
          <cx:pt idx="73">0.223</cx:pt>
          <cx:pt idx="74">0.122</cx:pt>
          <cx:pt idx="75">0.24099999999999999</cx:pt>
          <cx:pt idx="76">0.64500000000000002</cx:pt>
          <cx:pt idx="77">0.17999999999999999</cx:pt>
          <cx:pt idx="78">0.16600000000000001</cx:pt>
          <cx:pt idx="79">0.69499999999999995</cx:pt>
          <cx:pt idx="80">0.64800000000000002</cx:pt>
          <cx:pt idx="81">0.47599999999999998</cx:pt>
          <cx:pt idx="82">0.249</cx:pt>
          <cx:pt idx="83">0.89900000000000002</cx:pt>
          <cx:pt idx="84">0.90100000000000002</cx:pt>
          <cx:pt idx="85">0.94099999999999995</cx:pt>
          <cx:pt idx="86">0.70499999999999996</cx:pt>
          <cx:pt idx="87">0.79100000000000004</cx:pt>
          <cx:pt idx="88">0.23699999999999999</cx:pt>
          <cx:pt idx="89">0.81399999999999995</cx:pt>
          <cx:pt idx="90">0.86199999999999999</cx:pt>
          <cx:pt idx="91">0.95199999999999996</cx:pt>
          <cx:pt idx="92">0.88900000000000001</cx:pt>
          <cx:pt idx="93">0.41599999999999998</cx:pt>
          <cx:pt idx="94">0.14399999999999999</cx:pt>
          <cx:pt idx="95">0.95599999999999996</cx:pt>
          <cx:pt idx="96">0.29599999999999999</cx:pt>
          <cx:pt idx="97">0.45500000000000002</cx:pt>
          <cx:pt idx="98">0.876</cx:pt>
          <cx:pt idx="99">0.81799999999999995</cx:pt>
          <cx:pt idx="100">0.89300000000000002</cx:pt>
          <cx:pt idx="101">0.64000000000000001</cx:pt>
          <cx:pt idx="102">0.82599999999999996</cx:pt>
          <cx:pt idx="103">0.42499999999999999</cx:pt>
          <cx:pt idx="104">0.43099999999999999</cx:pt>
          <cx:pt idx="105">0.40200000000000002</cx:pt>
          <cx:pt idx="106">0.78900000000000003</cx:pt>
          <cx:pt idx="107">0.93799999999999994</cx:pt>
          <cx:pt idx="108">0.379</cx:pt>
          <cx:pt idx="109">0.95799999999999996</cx:pt>
          <cx:pt idx="110">0.82299999999999995</cx:pt>
          <cx:pt idx="111">0.876</cx:pt>
          <cx:pt idx="112">0.91700000000000004</cx:pt>
          <cx:pt idx="113">0.311</cx:pt>
          <cx:pt idx="114">0.94299999999999995</cx:pt>
          <cx:pt idx="115">0.93500000000000005</cx:pt>
          <cx:pt idx="116">0.86399999999999999</cx:pt>
          <cx:pt idx="117">0.93500000000000005</cx:pt>
          <cx:pt idx="118">0.90500000000000003</cx:pt>
          <cx:pt idx="119">0.83199999999999996</cx:pt>
          <cx:pt idx="120">0.95699999999999996</cx:pt>
          <cx:pt idx="121">0.90200000000000002</cx:pt>
          <cx:pt idx="122">0.93300000000000005</cx:pt>
          <cx:pt idx="123">0.84499999999999997</cx:pt>
          <cx:pt idx="124">0.92200000000000004</cx:pt>
          <cx:pt idx="125">0.88200000000000001</cx:pt>
          <cx:pt idx="126">0.28799999999999998</cx:pt>
          <cx:pt idx="127">0.94899999999999995</cx:pt>
          <cx:pt idx="128">0.98299999999999998</cx:pt>
          <cx:pt idx="129">0.29999999999999999</cx:pt>
          <cx:pt idx="130">0.89300000000000002</cx:pt>
          <cx:pt idx="131">0.16500000000000001</cx:pt>
          <cx:pt idx="132">0.91300000000000003</cx:pt>
          <cx:pt idx="133">0.40200000000000002</cx:pt>
          <cx:pt idx="134">0.45200000000000001</cx:pt>
          <cx:pt idx="135">0.97099999999999997</cx:pt>
          <cx:pt idx="136">0.63900000000000001</cx:pt>
          <cx:pt idx="137">0.94399999999999995</cx:pt>
          <cx:pt idx="138">0.95699999999999996</cx:pt>
          <cx:pt idx="139">0.19800000000000001</cx:pt>
          <cx:pt idx="140">0.40999999999999998</cx:pt>
          <cx:pt idx="141">0.45300000000000001</cx:pt>
          <cx:pt idx="142">0.40000000000000002</cx:pt>
          <cx:pt idx="143">0.44500000000000001</cx:pt>
          <cx:pt idx="144">0.84299999999999997</cx:pt>
          <cx:pt idx="145">0.499</cx:pt>
          <cx:pt idx="146">0.90700000000000003</cx:pt>
          <cx:pt idx="147">0.94199999999999995</cx:pt>
          <cx:pt idx="148">0.94299999999999995</cx:pt>
          <cx:pt idx="149">0.83799999999999997</cx:pt>
          <cx:pt idx="150">0.95099999999999996</cx:pt>
          <cx:pt idx="151">0.95099999999999996</cx:pt>
          <cx:pt idx="152">0.28599999999999998</cx:pt>
          <cx:pt idx="153">0.99099999999999999</cx:pt>
          <cx:pt idx="154">0.99099999999999999</cx:pt>
          <cx:pt idx="155">0.99299999999999999</cx:pt>
          <cx:pt idx="156">0.84499999999999997</cx:pt>
          <cx:pt idx="157">0.94799999999999995</cx:pt>
          <cx:pt idx="158">0.42299999999999999</cx:pt>
          <cx:pt idx="159">0.48399999999999999</cx:pt>
          <cx:pt idx="160">0.58999999999999997</cx:pt>
          <cx:pt idx="161">0.89900000000000002</cx:pt>
          <cx:pt idx="162">0.47399999999999998</cx:pt>
          <cx:pt idx="163">1</cx:pt>
          <cx:pt idx="164">0.99199999999999999</cx:pt>
          <cx:pt idx="165">1</cx:pt>
          <cx:pt idx="166">0.34699999999999998</cx:pt>
          <cx:pt idx="167">0.246</cx:pt>
          <cx:pt idx="168">0.61599999999999999</cx:pt>
          <cx:pt idx="169">0.96699999999999997</cx:pt>
          <cx:pt idx="170">0.23000000000000001</cx:pt>
          <cx:pt idx="171">0.99299999999999999</cx:pt>
          <cx:pt idx="172">0.91000000000000003</cx:pt>
          <cx:pt idx="173">0.94999999999999996</cx:pt>
          <cx:pt idx="174">0.61399999999999999</cx:pt>
          <cx:pt idx="175">0.43099999999999999</cx:pt>
          <cx:pt idx="176">0.34799999999999998</cx:pt>
          <cx:pt idx="177">0.97499999999999998</cx:pt>
          <cx:pt idx="178">0.97499999999999998</cx:pt>
          <cx:pt idx="179">1</cx:pt>
          <cx:pt idx="180">0.23200000000000001</cx:pt>
          <cx:pt idx="181">0.95599999999999996</cx:pt>
          <cx:pt idx="182">0.38</cx:pt>
          <cx:pt idx="183">0.93799999999999994</cx:pt>
          <cx:pt idx="184">0.98099999999999998</cx:pt>
          <cx:pt idx="185">0.96299999999999997</cx:pt>
          <cx:pt idx="186">1</cx:pt>
          <cx:pt idx="187">0.56999999999999995</cx:pt>
          <cx:pt idx="188">0.82699999999999996</cx:pt>
          <cx:pt idx="189">1</cx:pt>
          <cx:pt idx="190">0.98799999999999999</cx:pt>
          <cx:pt idx="191">1</cx:pt>
          <cx:pt idx="192">0.94299999999999995</cx:pt>
          <cx:pt idx="193">0.92500000000000004</cx:pt>
          <cx:pt idx="194">0.88500000000000001</cx:pt>
          <cx:pt idx="195">0.98599999999999999</cx:pt>
          <cx:pt idx="196">0.92400000000000004</cx:pt>
          <cx:pt idx="197">0.16600000000000001</cx:pt>
          <cx:pt idx="198">0.92400000000000004</cx:pt>
          <cx:pt idx="199">0.90600000000000003</cx:pt>
          <cx:pt idx="200">0.377</cx:pt>
          <cx:pt idx="201">0.152</cx:pt>
          <cx:pt idx="202">0.48599999999999999</cx:pt>
          <cx:pt idx="203">0.70499999999999996</cx:pt>
          <cx:pt idx="204">0.99199999999999999</cx:pt>
          <cx:pt idx="205">0.97199999999999998</cx:pt>
          <cx:pt idx="206">0.626</cx:pt>
          <cx:pt idx="207">0.81200000000000006</cx:pt>
          <cx:pt idx="208">0.996</cx:pt>
          <cx:pt idx="209">0.94899999999999995</cx:pt>
          <cx:pt idx="210">0.97399999999999998</cx:pt>
          <cx:pt idx="211">0.92700000000000005</cx:pt>
          <cx:pt idx="212">0.371</cx:pt>
          <cx:pt idx="213">1</cx:pt>
          <cx:pt idx="214">0.34799999999999998</cx:pt>
          <cx:pt idx="215">0.80800000000000005</cx:pt>
          <cx:pt idx="216">0.73999999999999999</cx:pt>
          <cx:pt idx="217">0.91000000000000003</cx:pt>
          <cx:pt idx="218">0.45100000000000001</cx:pt>
          <cx:pt idx="219">0.92800000000000005</cx:pt>
          <cx:pt idx="220">0.14999999999999999</cx:pt>
          <cx:pt idx="221">0.86599999999999999</cx:pt>
          <cx:pt idx="222">0.86599999999999999</cx:pt>
          <cx:pt idx="223">1</cx:pt>
          <cx:pt idx="224">0.39600000000000002</cx:pt>
          <cx:pt idx="225">1</cx:pt>
          <cx:pt idx="226">1</cx:pt>
          <cx:pt idx="227">0.77600000000000002</cx:pt>
          <cx:pt idx="228">1</cx:pt>
          <cx:pt idx="229">0.25</cx:pt>
          <cx:pt idx="230">0.72599999999999998</cx:pt>
          <cx:pt idx="231">1</cx:pt>
          <cx:pt idx="232">0.94299999999999995</cx:pt>
          <cx:pt idx="233">0.56299999999999994</cx:pt>
          <cx:pt idx="234">0.85699999999999998</cx:pt>
          <cx:pt idx="235">1</cx:pt>
          <cx:pt idx="236">0.99099999999999999</cx:pt>
          <cx:pt idx="237">0.99099999999999999</cx:pt>
          <cx:pt idx="238">0.377</cx:pt>
          <cx:pt idx="239">0.90700000000000003</cx:pt>
          <cx:pt idx="240">1</cx:pt>
          <cx:pt idx="241">0.29999999999999999</cx:pt>
          <cx:pt idx="242">0.67400000000000004</cx:pt>
          <cx:pt idx="243">0.98599999999999999</cx:pt>
          <cx:pt idx="244">0.95199999999999996</cx:pt>
          <cx:pt idx="245">0.374</cx:pt>
          <cx:pt idx="246">0.97699999999999998</cx:pt>
          <cx:pt idx="247">1</cx:pt>
          <cx:pt idx="248">1</cx:pt>
          <cx:pt idx="249">0.86699999999999999</cx:pt>
          <cx:pt idx="250">1</cx:pt>
          <cx:pt idx="251">0.65700000000000003</cx:pt>
          <cx:pt idx="252">1</cx:pt>
          <cx:pt idx="253">0.51000000000000001</cx:pt>
          <cx:pt idx="254">1</cx:pt>
          <cx:pt idx="255">1</cx:pt>
          <cx:pt idx="256">0.52400000000000002</cx:pt>
          <cx:pt idx="257">1</cx:pt>
          <cx:pt idx="258">1</cx:pt>
          <cx:pt idx="259">0.50700000000000001</cx:pt>
          <cx:pt idx="260">0.97799999999999998</cx:pt>
          <cx:pt idx="261">0.80900000000000005</cx:pt>
          <cx:pt idx="262">0.96399999999999997</cx:pt>
          <cx:pt idx="263">1</cx:pt>
          <cx:pt idx="264">0.46400000000000002</cx:pt>
          <cx:pt idx="265">0.98799999999999999</cx:pt>
          <cx:pt idx="266">0.92200000000000004</cx:pt>
          <cx:pt idx="267">0.92200000000000004</cx:pt>
          <cx:pt idx="268">0.39400000000000002</cx:pt>
          <cx:pt idx="269">0.51100000000000001</cx:pt>
          <cx:pt idx="270">0.88</cx:pt>
          <cx:pt idx="271">0.432</cx:pt>
          <cx:pt idx="272">1</cx:pt>
          <cx:pt idx="273">0.94299999999999995</cx:pt>
          <cx:pt idx="274">0.53600000000000003</cx:pt>
          <cx:pt idx="275">0.497</cx:pt>
          <cx:pt idx="276">0.96499999999999997</cx:pt>
          <cx:pt idx="277">1</cx:pt>
          <cx:pt idx="278">0.44</cx:pt>
          <cx:pt idx="279">0.86199999999999999</cx:pt>
          <cx:pt idx="280">0.64000000000000001</cx:pt>
          <cx:pt idx="281">1</cx:pt>
          <cx:pt idx="282">0.58499999999999996</cx:pt>
          <cx:pt idx="283">0.42499999999999999</cx:pt>
          <cx:pt idx="284">0.57099999999999995</cx:pt>
          <cx:pt idx="285">0.996</cx:pt>
          <cx:pt idx="286">1</cx:pt>
          <cx:pt idx="287">1</cx:pt>
          <cx:pt idx="288">1</cx:pt>
          <cx:pt idx="289">0.94099999999999995</cx:pt>
          <cx:pt idx="290">1</cx:pt>
          <cx:pt idx="291">0.71299999999999997</cx:pt>
          <cx:pt idx="292">0.85699999999999998</cx:pt>
          <cx:pt idx="293">0.64500000000000002</cx:pt>
          <cx:pt idx="294">0.55300000000000005</cx:pt>
          <cx:pt idx="295">1</cx:pt>
          <cx:pt idx="296">1</cx:pt>
          <cx:pt idx="297">0.50800000000000001</cx:pt>
          <cx:pt idx="298">0.629</cx:pt>
          <cx:pt idx="299">0.505</cx:pt>
          <cx:pt idx="300">1</cx:pt>
          <cx:pt idx="301">0.23200000000000001</cx:pt>
          <cx:pt idx="302">1</cx:pt>
          <cx:pt idx="303">0.629</cx:pt>
          <cx:pt idx="304">0.56399999999999995</cx:pt>
          <cx:pt idx="305">0.56399999999999995</cx:pt>
          <cx:pt idx="306">1</cx:pt>
          <cx:pt idx="307">0.99299999999999999</cx:pt>
          <cx:pt idx="308">0.83799999999999997</cx:pt>
          <cx:pt idx="309">1</cx:pt>
          <cx:pt idx="310">0.83799999999999997</cx:pt>
          <cx:pt idx="311">0.42299999999999999</cx:pt>
          <cx:pt idx="312">0.92200000000000004</cx:pt>
          <cx:pt idx="313">0.60099999999999998</cx:pt>
          <cx:pt idx="314">0.95599999999999996</cx:pt>
          <cx:pt idx="315">1</cx:pt>
          <cx:pt idx="316">1</cx:pt>
          <cx:pt idx="317">0.61499999999999999</cx:pt>
          <cx:pt idx="318">0.61499999999999999</cx:pt>
          <cx:pt idx="319">0.88300000000000001</cx:pt>
          <cx:pt idx="320">1</cx:pt>
          <cx:pt idx="321">0.48399999999999999</cx:pt>
          <cx:pt idx="322">0.80900000000000005</cx:pt>
          <cx:pt idx="323">0.96699999999999997</cx:pt>
          <cx:pt idx="324">0.96699999999999997</cx:pt>
          <cx:pt idx="325">0.71499999999999997</cx:pt>
          <cx:pt idx="326">0.80900000000000005</cx:pt>
          <cx:pt idx="327">1</cx:pt>
          <cx:pt idx="328">1</cx:pt>
          <cx:pt idx="329">1</cx:pt>
          <cx:pt idx="330">0.80600000000000005</cx:pt>
          <cx:pt idx="331">0.70899999999999996</cx:pt>
          <cx:pt idx="332">1</cx:pt>
          <cx:pt idx="333">1</cx:pt>
          <cx:pt idx="334">0.28999999999999998</cx:pt>
          <cx:pt idx="335">0.73599999999999999</cx:pt>
          <cx:pt idx="336">1</cx:pt>
          <cx:pt idx="337">1</cx:pt>
          <cx:pt idx="338">1</cx:pt>
          <cx:pt idx="339">1</cx:pt>
          <cx:pt idx="340">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4F03BA2C-6027-4439-9EC0-0F93867869A3}">
          <cx:tx>
            <cx:txData>
              <cx:f>'10_240'!$H$1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'10_360'!$H$2:$H$161</cx:f>
        <cx:lvl ptCount="160" formatCode="General">
          <cx:pt idx="0">0.45400000000000001</cx:pt>
          <cx:pt idx="1">0.35199999999999998</cx:pt>
          <cx:pt idx="2">0.94399999999999995</cx:pt>
          <cx:pt idx="3">0.98199999999999998</cx:pt>
          <cx:pt idx="4">0.88200000000000001</cx:pt>
          <cx:pt idx="5">0.93100000000000005</cx:pt>
          <cx:pt idx="6">0.97799999999999998</cx:pt>
          <cx:pt idx="7">0.77500000000000002</cx:pt>
          <cx:pt idx="8">0.44</cx:pt>
          <cx:pt idx="9">0.56799999999999995</cx:pt>
          <cx:pt idx="10">0.81999999999999995</cx:pt>
          <cx:pt idx="11">0.36799999999999999</cx:pt>
          <cx:pt idx="12">0.501</cx:pt>
          <cx:pt idx="13">0.92500000000000004</cx:pt>
          <cx:pt idx="14">0.48299999999999998</cx:pt>
          <cx:pt idx="15">0.72499999999999998</cx:pt>
          <cx:pt idx="16">0.61099999999999999</cx:pt>
          <cx:pt idx="17">0.90600000000000003</cx:pt>
          <cx:pt idx="18">0.38500000000000001</cx:pt>
          <cx:pt idx="19">0.99299999999999999</cx:pt>
          <cx:pt idx="20">0.75700000000000001</cx:pt>
          <cx:pt idx="21">1</cx:pt>
          <cx:pt idx="22">0.59499999999999997</cx:pt>
          <cx:pt idx="23">0.57899999999999996</cx:pt>
          <cx:pt idx="24">0.76600000000000001</cx:pt>
          <cx:pt idx="25">0.76400000000000001</cx:pt>
          <cx:pt idx="26">0.78000000000000003</cx:pt>
          <cx:pt idx="27">0.75</cx:pt>
          <cx:pt idx="28">0.85099999999999998</cx:pt>
          <cx:pt idx="29">0.73699999999999999</cx:pt>
          <cx:pt idx="30">0.72399999999999998</cx:pt>
          <cx:pt idx="31">0.252</cx:pt>
          <cx:pt idx="32">0.96499999999999997</cx:pt>
          <cx:pt idx="33">0.39800000000000002</cx:pt>
          <cx:pt idx="34">0.95799999999999996</cx:pt>
          <cx:pt idx="35">1</cx:pt>
          <cx:pt idx="36">1</cx:pt>
          <cx:pt idx="37">0.873</cx:pt>
          <cx:pt idx="38">0.68400000000000005</cx:pt>
          <cx:pt idx="39">0.44400000000000001</cx:pt>
          <cx:pt idx="40">0.16700000000000001</cx:pt>
          <cx:pt idx="41">0.82199999999999995</cx:pt>
          <cx:pt idx="42">0.998</cx:pt>
          <cx:pt idx="43">0.98499999999999999</cx:pt>
          <cx:pt idx="44">0.94299999999999995</cx:pt>
          <cx:pt idx="45">0.51200000000000001</cx:pt>
          <cx:pt idx="46">0.35999999999999999</cx:pt>
          <cx:pt idx="47">0.53500000000000003</cx:pt>
          <cx:pt idx="48">0.81200000000000006</cx:pt>
          <cx:pt idx="49">1</cx:pt>
          <cx:pt idx="50">0.77500000000000002</cx:pt>
          <cx:pt idx="51">0.151</cx:pt>
          <cx:pt idx="52">0.84399999999999997</cx:pt>
          <cx:pt idx="53">0.28999999999999998</cx:pt>
          <cx:pt idx="54">0.68700000000000006</cx:pt>
          <cx:pt idx="55">1</cx:pt>
          <cx:pt idx="56">0.81200000000000006</cx:pt>
          <cx:pt idx="57">0.80400000000000005</cx:pt>
          <cx:pt idx="58">1</cx:pt>
          <cx:pt idx="59">1</cx:pt>
          <cx:pt idx="60">0.19800000000000001</cx:pt>
          <cx:pt idx="61">0.96699999999999997</cx:pt>
          <cx:pt idx="62">0.89800000000000002</cx:pt>
          <cx:pt idx="63">0.85399999999999998</cx:pt>
          <cx:pt idx="64">0.69199999999999995</cx:pt>
          <cx:pt idx="65">0.13800000000000001</cx:pt>
          <cx:pt idx="66">0.19800000000000001</cx:pt>
          <cx:pt idx="67">0.83699999999999997</cx:pt>
          <cx:pt idx="68">0.122</cx:pt>
          <cx:pt idx="69">0.92200000000000004</cx:pt>
          <cx:pt idx="70">0.121</cx:pt>
          <cx:pt idx="71">0.188</cx:pt>
          <cx:pt idx="72">0.65000000000000002</cx:pt>
          <cx:pt idx="73">0.28999999999999998</cx:pt>
          <cx:pt idx="74">0.89800000000000002</cx:pt>
          <cx:pt idx="75">1</cx:pt>
          <cx:pt idx="76">0.106</cx:pt>
          <cx:pt idx="77">0.67400000000000004</cx:pt>
          <cx:pt idx="78">1</cx:pt>
          <cx:pt idx="79">0.64600000000000002</cx:pt>
          <cx:pt idx="80">0.35099999999999998</cx:pt>
          <cx:pt idx="81">0.66800000000000004</cx:pt>
          <cx:pt idx="82">1</cx:pt>
          <cx:pt idx="83">0.49199999999999999</cx:pt>
          <cx:pt idx="84">0.89500000000000002</cx:pt>
          <cx:pt idx="85">0.66800000000000004</cx:pt>
          <cx:pt idx="86">1</cx:pt>
          <cx:pt idx="87">0.878</cx:pt>
          <cx:pt idx="88">0.36099999999999999</cx:pt>
          <cx:pt idx="89">0.73799999999999999</cx:pt>
          <cx:pt idx="90">0.57399999999999995</cx:pt>
          <cx:pt idx="91">0.85299999999999998</cx:pt>
          <cx:pt idx="92">0.85699999999999998</cx:pt>
          <cx:pt idx="93">0.245</cx:pt>
          <cx:pt idx="94">0.42599999999999999</cx:pt>
          <cx:pt idx="95">0.89200000000000002</cx:pt>
          <cx:pt idx="96">0.628</cx:pt>
          <cx:pt idx="97">1</cx:pt>
          <cx:pt idx="98">0.71799999999999997</cx:pt>
          <cx:pt idx="99">0.871</cx:pt>
          <cx:pt idx="100">0.41299999999999998</cx:pt>
          <cx:pt idx="101">0.99399999999999999</cx:pt>
          <cx:pt idx="102">0.66600000000000004</cx:pt>
          <cx:pt idx="103">0.153</cx:pt>
          <cx:pt idx="104">0.26500000000000001</cx:pt>
          <cx:pt idx="105">0.628</cx:pt>
          <cx:pt idx="106">0.81999999999999995</cx:pt>
          <cx:pt idx="107">0.443</cx:pt>
          <cx:pt idx="108">0.45700000000000002</cx:pt>
          <cx:pt idx="109">0.122</cx:pt>
          <cx:pt idx="110">0.80800000000000005</cx:pt>
          <cx:pt idx="111">0.86499999999999999</cx:pt>
          <cx:pt idx="112">0.81799999999999995</cx:pt>
          <cx:pt idx="113">0.376</cx:pt>
          <cx:pt idx="114">0.79300000000000004</cx:pt>
          <cx:pt idx="115">1</cx:pt>
          <cx:pt idx="116">1</cx:pt>
          <cx:pt idx="117">0.96399999999999997</cx:pt>
          <cx:pt idx="118">0.32600000000000001</cx:pt>
          <cx:pt idx="119">0.64300000000000002</cx:pt>
          <cx:pt idx="120">0.91100000000000003</cx:pt>
          <cx:pt idx="121">0.438</cx:pt>
          <cx:pt idx="122">0.54900000000000004</cx:pt>
          <cx:pt idx="123">0.21199999999999999</cx:pt>
          <cx:pt idx="124">0.85699999999999998</cx:pt>
          <cx:pt idx="125">0.89800000000000002</cx:pt>
          <cx:pt idx="126">1</cx:pt>
          <cx:pt idx="127">0.48999999999999999</cx:pt>
          <cx:pt idx="128">0.80300000000000005</cx:pt>
          <cx:pt idx="129">0.45300000000000001</cx:pt>
          <cx:pt idx="130">0.82599999999999996</cx:pt>
          <cx:pt idx="131">0.91600000000000004</cx:pt>
          <cx:pt idx="132">0.85399999999999998</cx:pt>
          <cx:pt idx="133">0.30099999999999999</cx:pt>
          <cx:pt idx="134">0.89600000000000002</cx:pt>
          <cx:pt idx="135">0.79800000000000004</cx:pt>
          <cx:pt idx="136">0.88400000000000001</cx:pt>
          <cx:pt idx="137">0.48099999999999998</cx:pt>
          <cx:pt idx="138">0.95699999999999996</cx:pt>
          <cx:pt idx="139">0.84699999999999998</cx:pt>
          <cx:pt idx="140">1</cx:pt>
          <cx:pt idx="141">0.40899999999999997</cx:pt>
          <cx:pt idx="142">0.66400000000000003</cx:pt>
          <cx:pt idx="143">0.56299999999999994</cx:pt>
          <cx:pt idx="144">0.72199999999999998</cx:pt>
          <cx:pt idx="145">0.84599999999999997</cx:pt>
          <cx:pt idx="146">0.51400000000000001</cx:pt>
          <cx:pt idx="147">0.97799999999999998</cx:pt>
          <cx:pt idx="148">0.86899999999999999</cx:pt>
          <cx:pt idx="149">0.73899999999999999</cx:pt>
          <cx:pt idx="150">0.71899999999999997</cx:pt>
          <cx:pt idx="151">1</cx:pt>
          <cx:pt idx="152">0.49299999999999999</cx:pt>
          <cx:pt idx="153">0.94399999999999995</cx:pt>
          <cx:pt idx="154">0.80400000000000005</cx:pt>
          <cx:pt idx="155">0.53100000000000003</cx:pt>
          <cx:pt idx="156">0.86899999999999999</cx:pt>
          <cx:pt idx="157">0.84199999999999997</cx:pt>
          <cx:pt idx="158">0.78700000000000003</cx:pt>
          <cx:pt idx="159">0.58299999999999996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5BAE8EFA-2BA8-4288-9D81-4BD24C2DF34D}">
          <cx:tx>
            <cx:txData>
              <cx:f>'10_360'!$H$1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'10_480'!$H$2:$H$100</cx:f>
        <cx:lvl ptCount="99" formatCode="General">
          <cx:pt idx="0">0.23699999999999999</cx:pt>
          <cx:pt idx="1">0.20100000000000001</cx:pt>
          <cx:pt idx="2">0.67200000000000004</cx:pt>
          <cx:pt idx="3">0.55900000000000005</cx:pt>
          <cx:pt idx="4">0.80800000000000005</cx:pt>
          <cx:pt idx="5">0.92500000000000004</cx:pt>
          <cx:pt idx="6">0.626</cx:pt>
          <cx:pt idx="7">0.93300000000000005</cx:pt>
          <cx:pt idx="8">0.56699999999999995</cx:pt>
          <cx:pt idx="9">0.88300000000000001</cx:pt>
          <cx:pt idx="10">0.96399999999999997</cx:pt>
          <cx:pt idx="11">0.499</cx:pt>
          <cx:pt idx="12">0.59899999999999998</cx:pt>
          <cx:pt idx="13">0.91600000000000004</cx:pt>
          <cx:pt idx="14">0.83799999999999997</cx:pt>
          <cx:pt idx="15">0.65100000000000002</cx:pt>
          <cx:pt idx="16">0.88500000000000001</cx:pt>
          <cx:pt idx="17">0.84599999999999997</cx:pt>
          <cx:pt idx="18">1</cx:pt>
          <cx:pt idx="19">0.91400000000000003</cx:pt>
          <cx:pt idx="20">0.80300000000000005</cx:pt>
          <cx:pt idx="21">0.878</cx:pt>
          <cx:pt idx="22">0.88700000000000001</cx:pt>
          <cx:pt idx="23">0.55200000000000005</cx:pt>
          <cx:pt idx="24">0.84599999999999997</cx:pt>
          <cx:pt idx="25">0.60199999999999998</cx:pt>
          <cx:pt idx="26">0.58399999999999996</cx:pt>
          <cx:pt idx="27">0.95899999999999996</cx:pt>
          <cx:pt idx="28">0.85999999999999999</cx:pt>
          <cx:pt idx="29">0.86199999999999999</cx:pt>
          <cx:pt idx="30">0.72999999999999998</cx:pt>
          <cx:pt idx="31">0.88100000000000001</cx:pt>
          <cx:pt idx="32">0.73699999999999999</cx:pt>
          <cx:pt idx="33">1</cx:pt>
          <cx:pt idx="34">0.81599999999999995</cx:pt>
          <cx:pt idx="35">0.85299999999999998</cx:pt>
          <cx:pt idx="36">0.47899999999999998</cx:pt>
          <cx:pt idx="37">1</cx:pt>
          <cx:pt idx="38">0.93000000000000005</cx:pt>
          <cx:pt idx="39">0.95699999999999996</cx:pt>
          <cx:pt idx="40">0.84099999999999997</cx:pt>
          <cx:pt idx="41">0.58499999999999996</cx:pt>
          <cx:pt idx="42">0.89800000000000002</cx:pt>
          <cx:pt idx="43">0.97399999999999998</cx:pt>
          <cx:pt idx="44">0.95199999999999996</cx:pt>
          <cx:pt idx="45">1</cx:pt>
          <cx:pt idx="46">0.82399999999999995</cx:pt>
          <cx:pt idx="47">0.85099999999999998</cx:pt>
          <cx:pt idx="48">0.78000000000000003</cx:pt>
          <cx:pt idx="49">0.40300000000000002</cx:pt>
          <cx:pt idx="50">1</cx:pt>
          <cx:pt idx="51">0.82499999999999996</cx:pt>
          <cx:pt idx="52">0.57499999999999996</cx:pt>
          <cx:pt idx="53">0.98099999999999998</cx:pt>
          <cx:pt idx="54">0.86899999999999999</cx:pt>
          <cx:pt idx="55">0.60199999999999998</cx:pt>
          <cx:pt idx="56">0.76800000000000002</cx:pt>
          <cx:pt idx="57">0.91400000000000003</cx:pt>
          <cx:pt idx="58">0.77800000000000002</cx:pt>
          <cx:pt idx="59">0.96599999999999997</cx:pt>
          <cx:pt idx="60">0.81699999999999995</cx:pt>
          <cx:pt idx="61">0.63700000000000001</cx:pt>
          <cx:pt idx="62">0.82999999999999996</cx:pt>
          <cx:pt idx="63">0.41899999999999998</cx:pt>
          <cx:pt idx="64">0.89800000000000002</cx:pt>
          <cx:pt idx="65">0.94299999999999995</cx:pt>
          <cx:pt idx="66">0.78900000000000003</cx:pt>
          <cx:pt idx="67">0.71199999999999997</cx:pt>
          <cx:pt idx="68">0.92700000000000005</cx:pt>
          <cx:pt idx="69">0.51700000000000002</cx:pt>
          <cx:pt idx="70">0.92400000000000004</cx:pt>
          <cx:pt idx="71">0.83099999999999996</cx:pt>
          <cx:pt idx="72">0.27900000000000003</cx:pt>
          <cx:pt idx="73">0.78100000000000003</cx:pt>
          <cx:pt idx="74">0.86499999999999999</cx:pt>
          <cx:pt idx="75">0.90800000000000003</cx:pt>
          <cx:pt idx="76">1</cx:pt>
          <cx:pt idx="77">0.436</cx:pt>
          <cx:pt idx="78">0.88200000000000001</cx:pt>
          <cx:pt idx="79">1</cx:pt>
          <cx:pt idx="80">0.53400000000000003</cx:pt>
          <cx:pt idx="81">0.66700000000000004</cx:pt>
          <cx:pt idx="82">0.45700000000000002</cx:pt>
          <cx:pt idx="83">0.86899999999999999</cx:pt>
          <cx:pt idx="84">0.64700000000000002</cx:pt>
          <cx:pt idx="85">0.57399999999999995</cx:pt>
          <cx:pt idx="86">0.93500000000000005</cx:pt>
          <cx:pt idx="87">0.93600000000000005</cx:pt>
          <cx:pt idx="88">0.68000000000000005</cx:pt>
          <cx:pt idx="89">0.874</cx:pt>
          <cx:pt idx="90">0.90700000000000003</cx:pt>
          <cx:pt idx="91">0.82499999999999996</cx:pt>
          <cx:pt idx="92">0.65900000000000003</cx:pt>
          <cx:pt idx="93">0.92700000000000005</cx:pt>
          <cx:pt idx="94">0.72099999999999997</cx:pt>
          <cx:pt idx="95">1</cx:pt>
          <cx:pt idx="96">0.89000000000000001</cx:pt>
          <cx:pt idx="97">0.22700000000000001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0D38A253-F7ED-458F-9810-68502AF565A2}">
          <cx:tx>
            <cx:txData>
              <cx:f>'10_480'!$H$1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'10nm ori'!$C$2:$C$142</cx:f>
        <cx:lvl ptCount="141" formatCode="General">
          <cx:pt idx="0">11</cx:pt>
          <cx:pt idx="1">28</cx:pt>
          <cx:pt idx="2">12</cx:pt>
          <cx:pt idx="3">10</cx:pt>
          <cx:pt idx="4">3409</cx:pt>
          <cx:pt idx="5">113</cx:pt>
          <cx:pt idx="6">215</cx:pt>
          <cx:pt idx="7">25</cx:pt>
          <cx:pt idx="8">57</cx:pt>
          <cx:pt idx="9">143</cx:pt>
          <cx:pt idx="10">107</cx:pt>
          <cx:pt idx="11">201</cx:pt>
          <cx:pt idx="12">12</cx:pt>
          <cx:pt idx="13">25</cx:pt>
          <cx:pt idx="14">60</cx:pt>
          <cx:pt idx="15">31</cx:pt>
          <cx:pt idx="16">28</cx:pt>
          <cx:pt idx="17">28</cx:pt>
          <cx:pt idx="18">48</cx:pt>
          <cx:pt idx="19">74</cx:pt>
          <cx:pt idx="20">64</cx:pt>
          <cx:pt idx="21">41</cx:pt>
          <cx:pt idx="22">14</cx:pt>
          <cx:pt idx="23">14</cx:pt>
          <cx:pt idx="24">17</cx:pt>
          <cx:pt idx="25">351</cx:pt>
          <cx:pt idx="26">455</cx:pt>
          <cx:pt idx="27">282</cx:pt>
          <cx:pt idx="28">50</cx:pt>
          <cx:pt idx="29">125</cx:pt>
          <cx:pt idx="30">22</cx:pt>
          <cx:pt idx="31">49</cx:pt>
          <cx:pt idx="32">43</cx:pt>
          <cx:pt idx="33">61</cx:pt>
          <cx:pt idx="34">14</cx:pt>
          <cx:pt idx="35">10</cx:pt>
          <cx:pt idx="36">19</cx:pt>
          <cx:pt idx="37">26</cx:pt>
          <cx:pt idx="38">306</cx:pt>
          <cx:pt idx="39">64</cx:pt>
          <cx:pt idx="40">115</cx:pt>
          <cx:pt idx="41">71</cx:pt>
          <cx:pt idx="42">16</cx:pt>
          <cx:pt idx="43">35</cx:pt>
          <cx:pt idx="44">91</cx:pt>
          <cx:pt idx="45">67</cx:pt>
          <cx:pt idx="46">226</cx:pt>
          <cx:pt idx="47">18</cx:pt>
          <cx:pt idx="48">41</cx:pt>
          <cx:pt idx="49">39</cx:pt>
          <cx:pt idx="50">38</cx:pt>
          <cx:pt idx="51">22</cx:pt>
          <cx:pt idx="52">110</cx:pt>
          <cx:pt idx="53">13</cx:pt>
          <cx:pt idx="54">68</cx:pt>
          <cx:pt idx="55">31</cx:pt>
          <cx:pt idx="56">15</cx:pt>
          <cx:pt idx="57">14</cx:pt>
          <cx:pt idx="58">53</cx:pt>
          <cx:pt idx="59">16</cx:pt>
          <cx:pt idx="60">25</cx:pt>
          <cx:pt idx="61">17</cx:pt>
          <cx:pt idx="62">45</cx:pt>
          <cx:pt idx="63">215</cx:pt>
          <cx:pt idx="64">20</cx:pt>
          <cx:pt idx="65">55</cx:pt>
          <cx:pt idx="66">13</cx:pt>
          <cx:pt idx="67">21</cx:pt>
          <cx:pt idx="68">38</cx:pt>
          <cx:pt idx="69">37</cx:pt>
          <cx:pt idx="70">74</cx:pt>
          <cx:pt idx="71">61</cx:pt>
          <cx:pt idx="72">235</cx:pt>
          <cx:pt idx="73">10</cx:pt>
          <cx:pt idx="74">120</cx:pt>
          <cx:pt idx="75">43</cx:pt>
          <cx:pt idx="76">254</cx:pt>
          <cx:pt idx="77">20</cx:pt>
          <cx:pt idx="78">10</cx:pt>
          <cx:pt idx="79">20</cx:pt>
          <cx:pt idx="80">44</cx:pt>
          <cx:pt idx="81">347</cx:pt>
          <cx:pt idx="82">65</cx:pt>
          <cx:pt idx="83">47</cx:pt>
          <cx:pt idx="84">14</cx:pt>
          <cx:pt idx="85">145</cx:pt>
          <cx:pt idx="86">503</cx:pt>
          <cx:pt idx="87">61</cx:pt>
          <cx:pt idx="88">23</cx:pt>
          <cx:pt idx="89">66</cx:pt>
          <cx:pt idx="90">24</cx:pt>
          <cx:pt idx="91">15</cx:pt>
          <cx:pt idx="92">145</cx:pt>
          <cx:pt idx="93">10</cx:pt>
          <cx:pt idx="94">81</cx:pt>
          <cx:pt idx="95">35</cx:pt>
          <cx:pt idx="96">27</cx:pt>
          <cx:pt idx="97">11</cx:pt>
          <cx:pt idx="98">18</cx:pt>
          <cx:pt idx="99">167</cx:pt>
          <cx:pt idx="100">11</cx:pt>
          <cx:pt idx="101">34</cx:pt>
          <cx:pt idx="102">11</cx:pt>
          <cx:pt idx="103">11</cx:pt>
          <cx:pt idx="104">117</cx:pt>
          <cx:pt idx="105">69</cx:pt>
          <cx:pt idx="106">149</cx:pt>
          <cx:pt idx="107">632</cx:pt>
          <cx:pt idx="108">34</cx:pt>
          <cx:pt idx="109">330</cx:pt>
          <cx:pt idx="110">337</cx:pt>
          <cx:pt idx="111">230</cx:pt>
          <cx:pt idx="112">57</cx:pt>
          <cx:pt idx="113">19</cx:pt>
          <cx:pt idx="114">20</cx:pt>
          <cx:pt idx="115">15</cx:pt>
          <cx:pt idx="116">36</cx:pt>
          <cx:pt idx="117">26</cx:pt>
          <cx:pt idx="118">143</cx:pt>
          <cx:pt idx="119">18</cx:pt>
          <cx:pt idx="120">160</cx:pt>
          <cx:pt idx="121">12</cx:pt>
          <cx:pt idx="122">44</cx:pt>
          <cx:pt idx="123">280</cx:pt>
          <cx:pt idx="124">19</cx:pt>
          <cx:pt idx="125">80</cx:pt>
          <cx:pt idx="126">29</cx:pt>
          <cx:pt idx="127">60</cx:pt>
          <cx:pt idx="128">18</cx:pt>
          <cx:pt idx="129">68</cx:pt>
          <cx:pt idx="130">56</cx:pt>
          <cx:pt idx="131">58</cx:pt>
          <cx:pt idx="132">17</cx:pt>
          <cx:pt idx="133">29</cx:pt>
          <cx:pt idx="134">31</cx:pt>
          <cx:pt idx="135">105</cx:pt>
          <cx:pt idx="136">20</cx:pt>
          <cx:pt idx="137">17</cx:pt>
          <cx:pt idx="138">100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0AC322E5-132F-44C5-9E7B-88BA3F0DD312}">
          <cx:tx>
            <cx:txData>
              <cx:f>'10nm ori'!$C$1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'10_25'!$C$2:$C$397</cx:f>
        <cx:lvl ptCount="396" formatCode="General">
          <cx:pt idx="0">15</cx:pt>
          <cx:pt idx="1">11</cx:pt>
          <cx:pt idx="2">15</cx:pt>
          <cx:pt idx="3">13</cx:pt>
          <cx:pt idx="4">17</cx:pt>
          <cx:pt idx="5">10</cx:pt>
          <cx:pt idx="6">12</cx:pt>
          <cx:pt idx="7">701</cx:pt>
          <cx:pt idx="8">407</cx:pt>
          <cx:pt idx="9">92</cx:pt>
          <cx:pt idx="10">120</cx:pt>
          <cx:pt idx="11">295</cx:pt>
          <cx:pt idx="12">36</cx:pt>
          <cx:pt idx="13">48</cx:pt>
          <cx:pt idx="14">305</cx:pt>
          <cx:pt idx="15">13</cx:pt>
          <cx:pt idx="16">23</cx:pt>
          <cx:pt idx="17">234</cx:pt>
          <cx:pt idx="18">691</cx:pt>
          <cx:pt idx="19">12</cx:pt>
          <cx:pt idx="20">33</cx:pt>
          <cx:pt idx="21">500</cx:pt>
          <cx:pt idx="22">4380</cx:pt>
          <cx:pt idx="23">10</cx:pt>
          <cx:pt idx="24">10</cx:pt>
          <cx:pt idx="25">52</cx:pt>
          <cx:pt idx="26">41</cx:pt>
          <cx:pt idx="27">245</cx:pt>
          <cx:pt idx="28">52</cx:pt>
          <cx:pt idx="29">419</cx:pt>
          <cx:pt idx="30">25</cx:pt>
          <cx:pt idx="31">115</cx:pt>
          <cx:pt idx="32">541</cx:pt>
          <cx:pt idx="33">52</cx:pt>
          <cx:pt idx="34">19</cx:pt>
          <cx:pt idx="35">14</cx:pt>
          <cx:pt idx="36">35</cx:pt>
          <cx:pt idx="37">14</cx:pt>
          <cx:pt idx="38">26</cx:pt>
          <cx:pt idx="39">411</cx:pt>
          <cx:pt idx="40">921</cx:pt>
          <cx:pt idx="41">251</cx:pt>
          <cx:pt idx="42">104</cx:pt>
          <cx:pt idx="43">255</cx:pt>
          <cx:pt idx="44">39</cx:pt>
          <cx:pt idx="45">251</cx:pt>
          <cx:pt idx="46">125</cx:pt>
          <cx:pt idx="47">38</cx:pt>
          <cx:pt idx="48">258</cx:pt>
          <cx:pt idx="49">76</cx:pt>
          <cx:pt idx="50">34</cx:pt>
          <cx:pt idx="51">45</cx:pt>
          <cx:pt idx="52">24</cx:pt>
          <cx:pt idx="53">11</cx:pt>
          <cx:pt idx="54">11</cx:pt>
          <cx:pt idx="55">31</cx:pt>
          <cx:pt idx="56">123</cx:pt>
          <cx:pt idx="57">72</cx:pt>
          <cx:pt idx="58">74</cx:pt>
          <cx:pt idx="59">148</cx:pt>
          <cx:pt idx="60">61</cx:pt>
          <cx:pt idx="61">71</cx:pt>
          <cx:pt idx="62">27</cx:pt>
          <cx:pt idx="63">83</cx:pt>
          <cx:pt idx="64">36</cx:pt>
          <cx:pt idx="65">66</cx:pt>
          <cx:pt idx="66">35</cx:pt>
          <cx:pt idx="67">17</cx:pt>
          <cx:pt idx="68">759</cx:pt>
          <cx:pt idx="69">303</cx:pt>
          <cx:pt idx="70">20</cx:pt>
          <cx:pt idx="71">50</cx:pt>
          <cx:pt idx="72">41</cx:pt>
          <cx:pt idx="73">54</cx:pt>
          <cx:pt idx="74">1192</cx:pt>
          <cx:pt idx="75">28</cx:pt>
          <cx:pt idx="76">524</cx:pt>
          <cx:pt idx="77">41</cx:pt>
          <cx:pt idx="78">43</cx:pt>
          <cx:pt idx="79">25</cx:pt>
          <cx:pt idx="80">341</cx:pt>
          <cx:pt idx="81">40</cx:pt>
          <cx:pt idx="82">16</cx:pt>
          <cx:pt idx="83">26</cx:pt>
          <cx:pt idx="84">669</cx:pt>
          <cx:pt idx="85">42</cx:pt>
          <cx:pt idx="86">21</cx:pt>
          <cx:pt idx="87">450</cx:pt>
          <cx:pt idx="88">44</cx:pt>
          <cx:pt idx="89">66</cx:pt>
          <cx:pt idx="90">66</cx:pt>
          <cx:pt idx="91">137</cx:pt>
          <cx:pt idx="92">354</cx:pt>
          <cx:pt idx="93">59</cx:pt>
          <cx:pt idx="94">31</cx:pt>
          <cx:pt idx="95">199</cx:pt>
          <cx:pt idx="96">25</cx:pt>
          <cx:pt idx="97">177</cx:pt>
          <cx:pt idx="98">15</cx:pt>
          <cx:pt idx="99">16</cx:pt>
          <cx:pt idx="100">693</cx:pt>
          <cx:pt idx="101">517</cx:pt>
          <cx:pt idx="102">81</cx:pt>
          <cx:pt idx="103">54</cx:pt>
          <cx:pt idx="104">151</cx:pt>
          <cx:pt idx="105">22</cx:pt>
          <cx:pt idx="106">1118</cx:pt>
          <cx:pt idx="107">30</cx:pt>
          <cx:pt idx="108">17</cx:pt>
          <cx:pt idx="109">43</cx:pt>
          <cx:pt idx="110">428</cx:pt>
          <cx:pt idx="111">22</cx:pt>
          <cx:pt idx="112">651</cx:pt>
          <cx:pt idx="113">48</cx:pt>
          <cx:pt idx="114">63</cx:pt>
          <cx:pt idx="115">934</cx:pt>
          <cx:pt idx="116">42</cx:pt>
          <cx:pt idx="117">40</cx:pt>
          <cx:pt idx="118">16</cx:pt>
          <cx:pt idx="119">47</cx:pt>
          <cx:pt idx="120">60</cx:pt>
          <cx:pt idx="121">124</cx:pt>
          <cx:pt idx="122">78</cx:pt>
          <cx:pt idx="123">368</cx:pt>
          <cx:pt idx="124">142</cx:pt>
          <cx:pt idx="125">384</cx:pt>
          <cx:pt idx="126">267</cx:pt>
          <cx:pt idx="127">88</cx:pt>
          <cx:pt idx="128">15</cx:pt>
          <cx:pt idx="129">201</cx:pt>
          <cx:pt idx="130">85</cx:pt>
          <cx:pt idx="131">13</cx:pt>
          <cx:pt idx="132">66</cx:pt>
          <cx:pt idx="133">48</cx:pt>
          <cx:pt idx="134">479</cx:pt>
          <cx:pt idx="135">67</cx:pt>
          <cx:pt idx="136">40</cx:pt>
          <cx:pt idx="137">100</cx:pt>
          <cx:pt idx="138">6632</cx:pt>
          <cx:pt idx="139">376</cx:pt>
          <cx:pt idx="140">83</cx:pt>
          <cx:pt idx="141">1590</cx:pt>
          <cx:pt idx="142">49</cx:pt>
          <cx:pt idx="143">119</cx:pt>
          <cx:pt idx="144">57</cx:pt>
          <cx:pt idx="145">53</cx:pt>
          <cx:pt idx="146">32</cx:pt>
          <cx:pt idx="147">1045</cx:pt>
          <cx:pt idx="148">78</cx:pt>
          <cx:pt idx="149">1044</cx:pt>
          <cx:pt idx="150">214</cx:pt>
          <cx:pt idx="151">14</cx:pt>
          <cx:pt idx="152">53</cx:pt>
          <cx:pt idx="153">10120</cx:pt>
          <cx:pt idx="154">44</cx:pt>
          <cx:pt idx="155">64</cx:pt>
          <cx:pt idx="156">139</cx:pt>
          <cx:pt idx="157">347</cx:pt>
          <cx:pt idx="158">85</cx:pt>
          <cx:pt idx="159">253</cx:pt>
          <cx:pt idx="160">91</cx:pt>
          <cx:pt idx="161">16</cx:pt>
          <cx:pt idx="162">861</cx:pt>
          <cx:pt idx="163">31</cx:pt>
          <cx:pt idx="164">46</cx:pt>
          <cx:pt idx="165">20</cx:pt>
          <cx:pt idx="166">17</cx:pt>
          <cx:pt idx="167">39</cx:pt>
          <cx:pt idx="168">16</cx:pt>
          <cx:pt idx="169">18</cx:pt>
          <cx:pt idx="170">247</cx:pt>
          <cx:pt idx="171">99</cx:pt>
          <cx:pt idx="172">50</cx:pt>
          <cx:pt idx="173">23</cx:pt>
          <cx:pt idx="174">23</cx:pt>
          <cx:pt idx="175">13</cx:pt>
          <cx:pt idx="176">1563</cx:pt>
          <cx:pt idx="177">46</cx:pt>
          <cx:pt idx="178">100</cx:pt>
          <cx:pt idx="179">13</cx:pt>
          <cx:pt idx="180">453</cx:pt>
          <cx:pt idx="181">331</cx:pt>
          <cx:pt idx="182">93</cx:pt>
          <cx:pt idx="183">107</cx:pt>
          <cx:pt idx="184">37</cx:pt>
          <cx:pt idx="185">74</cx:pt>
          <cx:pt idx="186">221</cx:pt>
          <cx:pt idx="187">74</cx:pt>
          <cx:pt idx="188">741</cx:pt>
          <cx:pt idx="189">69</cx:pt>
          <cx:pt idx="190">16</cx:pt>
          <cx:pt idx="191">15</cx:pt>
          <cx:pt idx="192">61</cx:pt>
          <cx:pt idx="193">58</cx:pt>
          <cx:pt idx="194">185</cx:pt>
          <cx:pt idx="195">26</cx:pt>
          <cx:pt idx="196">21</cx:pt>
          <cx:pt idx="197">943</cx:pt>
          <cx:pt idx="198">27</cx:pt>
          <cx:pt idx="199">166</cx:pt>
          <cx:pt idx="200">149</cx:pt>
          <cx:pt idx="201">36</cx:pt>
          <cx:pt idx="202">526</cx:pt>
          <cx:pt idx="203">435</cx:pt>
          <cx:pt idx="204">4285</cx:pt>
          <cx:pt idx="205">116</cx:pt>
          <cx:pt idx="206">22</cx:pt>
          <cx:pt idx="207">32</cx:pt>
          <cx:pt idx="208">55</cx:pt>
          <cx:pt idx="209">10</cx:pt>
          <cx:pt idx="210">45</cx:pt>
          <cx:pt idx="211">549</cx:pt>
          <cx:pt idx="212">62</cx:pt>
          <cx:pt idx="213">69</cx:pt>
          <cx:pt idx="214">92</cx:pt>
          <cx:pt idx="215">56</cx:pt>
          <cx:pt idx="216">29</cx:pt>
          <cx:pt idx="217">17</cx:pt>
          <cx:pt idx="218">11</cx:pt>
          <cx:pt idx="219">909</cx:pt>
          <cx:pt idx="220">39</cx:pt>
          <cx:pt idx="221">72</cx:pt>
          <cx:pt idx="222">45</cx:pt>
          <cx:pt idx="223">12</cx:pt>
          <cx:pt idx="224">4528</cx:pt>
          <cx:pt idx="225">65</cx:pt>
          <cx:pt idx="226">63</cx:pt>
          <cx:pt idx="227">22</cx:pt>
          <cx:pt idx="228">500</cx:pt>
          <cx:pt idx="229">66</cx:pt>
          <cx:pt idx="230">18</cx:pt>
          <cx:pt idx="231">64</cx:pt>
          <cx:pt idx="232">44</cx:pt>
          <cx:pt idx="233">42</cx:pt>
          <cx:pt idx="234">30</cx:pt>
          <cx:pt idx="235">32</cx:pt>
          <cx:pt idx="236">329</cx:pt>
          <cx:pt idx="237">806</cx:pt>
          <cx:pt idx="238">21</cx:pt>
          <cx:pt idx="239">393</cx:pt>
          <cx:pt idx="240">10</cx:pt>
          <cx:pt idx="241">37</cx:pt>
          <cx:pt idx="242">86</cx:pt>
          <cx:pt idx="243">45</cx:pt>
          <cx:pt idx="244">43</cx:pt>
          <cx:pt idx="245">26</cx:pt>
          <cx:pt idx="246">55</cx:pt>
          <cx:pt idx="247">36</cx:pt>
          <cx:pt idx="248">147</cx:pt>
          <cx:pt idx="249">88</cx:pt>
          <cx:pt idx="250">39</cx:pt>
          <cx:pt idx="251">45</cx:pt>
          <cx:pt idx="252">4993</cx:pt>
          <cx:pt idx="253">682</cx:pt>
          <cx:pt idx="254">5078</cx:pt>
          <cx:pt idx="255">65</cx:pt>
          <cx:pt idx="256">25</cx:pt>
          <cx:pt idx="257">29</cx:pt>
          <cx:pt idx="258">66</cx:pt>
          <cx:pt idx="259">943</cx:pt>
          <cx:pt idx="260">27</cx:pt>
          <cx:pt idx="261">143</cx:pt>
          <cx:pt idx="262">106</cx:pt>
          <cx:pt idx="263">165</cx:pt>
          <cx:pt idx="264">435</cx:pt>
          <cx:pt idx="265">26</cx:pt>
          <cx:pt idx="266">186</cx:pt>
          <cx:pt idx="267">66</cx:pt>
          <cx:pt idx="268">48</cx:pt>
          <cx:pt idx="269">91</cx:pt>
          <cx:pt idx="270">59</cx:pt>
          <cx:pt idx="271">35</cx:pt>
          <cx:pt idx="272">172</cx:pt>
          <cx:pt idx="273">17</cx:pt>
          <cx:pt idx="274">207</cx:pt>
          <cx:pt idx="275">52</cx:pt>
          <cx:pt idx="276">122</cx:pt>
          <cx:pt idx="277">215</cx:pt>
          <cx:pt idx="278">52</cx:pt>
          <cx:pt idx="279">52</cx:pt>
          <cx:pt idx="280">25</cx:pt>
          <cx:pt idx="281">12</cx:pt>
          <cx:pt idx="282">173</cx:pt>
          <cx:pt idx="283">116</cx:pt>
          <cx:pt idx="284">954</cx:pt>
          <cx:pt idx="285">64</cx:pt>
          <cx:pt idx="286">123</cx:pt>
          <cx:pt idx="287">22</cx:pt>
          <cx:pt idx="288">292</cx:pt>
          <cx:pt idx="289">16</cx:pt>
          <cx:pt idx="290">60</cx:pt>
          <cx:pt idx="291">904</cx:pt>
          <cx:pt idx="292">24</cx:pt>
          <cx:pt idx="293">394</cx:pt>
          <cx:pt idx="294">30</cx:pt>
          <cx:pt idx="295">37</cx:pt>
          <cx:pt idx="296">29</cx:pt>
          <cx:pt idx="297">148</cx:pt>
          <cx:pt idx="298">64</cx:pt>
          <cx:pt idx="299">259</cx:pt>
          <cx:pt idx="300">73</cx:pt>
          <cx:pt idx="301">17</cx:pt>
          <cx:pt idx="302">58</cx:pt>
          <cx:pt idx="303">31</cx:pt>
          <cx:pt idx="304">50</cx:pt>
          <cx:pt idx="305">99</cx:pt>
          <cx:pt idx="306">61</cx:pt>
          <cx:pt idx="307">44</cx:pt>
          <cx:pt idx="308">118</cx:pt>
          <cx:pt idx="309">24</cx:pt>
          <cx:pt idx="310">50</cx:pt>
          <cx:pt idx="311">54</cx:pt>
          <cx:pt idx="312">39</cx:pt>
          <cx:pt idx="313">618</cx:pt>
          <cx:pt idx="314">53</cx:pt>
          <cx:pt idx="315">22</cx:pt>
          <cx:pt idx="316">300</cx:pt>
          <cx:pt idx="317">278</cx:pt>
          <cx:pt idx="318">26</cx:pt>
          <cx:pt idx="319">63</cx:pt>
          <cx:pt idx="320">27</cx:pt>
          <cx:pt idx="321">36</cx:pt>
          <cx:pt idx="322">59</cx:pt>
          <cx:pt idx="323">40</cx:pt>
          <cx:pt idx="324">41</cx:pt>
          <cx:pt idx="325">76</cx:pt>
          <cx:pt idx="326">61</cx:pt>
          <cx:pt idx="327">83</cx:pt>
          <cx:pt idx="328">35</cx:pt>
          <cx:pt idx="329">26</cx:pt>
          <cx:pt idx="330">335</cx:pt>
          <cx:pt idx="331">28</cx:pt>
          <cx:pt idx="332">52</cx:pt>
          <cx:pt idx="333">79</cx:pt>
          <cx:pt idx="334">260</cx:pt>
          <cx:pt idx="335">27</cx:pt>
          <cx:pt idx="336">59</cx:pt>
          <cx:pt idx="337">841</cx:pt>
          <cx:pt idx="338">76</cx:pt>
          <cx:pt idx="339">209</cx:pt>
          <cx:pt idx="340">247</cx:pt>
          <cx:pt idx="341">882</cx:pt>
          <cx:pt idx="342">110</cx:pt>
          <cx:pt idx="343">40</cx:pt>
          <cx:pt idx="344">28</cx:pt>
          <cx:pt idx="345">126</cx:pt>
          <cx:pt idx="346">10</cx:pt>
          <cx:pt idx="347">38</cx:pt>
          <cx:pt idx="348">47</cx:pt>
          <cx:pt idx="349">291</cx:pt>
          <cx:pt idx="350">60</cx:pt>
          <cx:pt idx="351">20</cx:pt>
          <cx:pt idx="352">30</cx:pt>
          <cx:pt idx="353">34</cx:pt>
          <cx:pt idx="354">25</cx:pt>
          <cx:pt idx="355">161</cx:pt>
          <cx:pt idx="356">16</cx:pt>
          <cx:pt idx="357">711</cx:pt>
          <cx:pt idx="358">110</cx:pt>
          <cx:pt idx="359">116</cx:pt>
          <cx:pt idx="360">15</cx:pt>
          <cx:pt idx="361">429</cx:pt>
          <cx:pt idx="362">25</cx:pt>
          <cx:pt idx="363">44</cx:pt>
          <cx:pt idx="364">29</cx:pt>
          <cx:pt idx="365">62</cx:pt>
          <cx:pt idx="366">13</cx:pt>
          <cx:pt idx="367">490</cx:pt>
          <cx:pt idx="368">324</cx:pt>
          <cx:pt idx="369">50</cx:pt>
          <cx:pt idx="370">31</cx:pt>
          <cx:pt idx="371">18</cx:pt>
          <cx:pt idx="372">74</cx:pt>
          <cx:pt idx="373">48</cx:pt>
          <cx:pt idx="374">17</cx:pt>
          <cx:pt idx="375">128</cx:pt>
          <cx:pt idx="376">75</cx:pt>
          <cx:pt idx="377">37</cx:pt>
          <cx:pt idx="378">206</cx:pt>
          <cx:pt idx="379">51</cx:pt>
          <cx:pt idx="380">20</cx:pt>
          <cx:pt idx="381">190</cx:pt>
          <cx:pt idx="382">87</cx:pt>
          <cx:pt idx="383">107</cx:pt>
          <cx:pt idx="384">65</cx:pt>
          <cx:pt idx="385">38</cx:pt>
          <cx:pt idx="386">33</cx:pt>
          <cx:pt idx="387">65</cx:pt>
          <cx:pt idx="388">40</cx:pt>
          <cx:pt idx="389">10</cx:pt>
          <cx:pt idx="390">123</cx:pt>
          <cx:pt idx="391">18</cx:pt>
          <cx:pt idx="392">52</cx:pt>
          <cx:pt idx="393">21</cx:pt>
          <cx:pt idx="394">38</cx:pt>
          <cx:pt idx="395">17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2511A6DF-AE9D-48DF-A77B-A066E38EEED0}">
          <cx:tx>
            <cx:txData>
              <cx:f>'10_25'!$C$1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'10_240'!$C$2:$C$344</cx:f>
        <cx:lvl ptCount="343" formatCode="General">
          <cx:pt idx="0">4590</cx:pt>
          <cx:pt idx="1">4277</cx:pt>
          <cx:pt idx="2">2507</cx:pt>
          <cx:pt idx="3">2471</cx:pt>
          <cx:pt idx="4">1255</cx:pt>
          <cx:pt idx="5">1238</cx:pt>
          <cx:pt idx="6">1236</cx:pt>
          <cx:pt idx="7">1085</cx:pt>
          <cx:pt idx="8">1034</cx:pt>
          <cx:pt idx="9">915</cx:pt>
          <cx:pt idx="10">912</cx:pt>
          <cx:pt idx="11">861</cx:pt>
          <cx:pt idx="12">859</cx:pt>
          <cx:pt idx="13">849</cx:pt>
          <cx:pt idx="14">757</cx:pt>
          <cx:pt idx="15">754</cx:pt>
          <cx:pt idx="16">650</cx:pt>
          <cx:pt idx="17">588</cx:pt>
          <cx:pt idx="18">574</cx:pt>
          <cx:pt idx="19">545</cx:pt>
          <cx:pt idx="20">524</cx:pt>
          <cx:pt idx="21">503</cx:pt>
          <cx:pt idx="22">478</cx:pt>
          <cx:pt idx="23">470</cx:pt>
          <cx:pt idx="24">446</cx:pt>
          <cx:pt idx="25">441</cx:pt>
          <cx:pt idx="26">441</cx:pt>
          <cx:pt idx="27">441</cx:pt>
          <cx:pt idx="28">432</cx:pt>
          <cx:pt idx="29">432</cx:pt>
          <cx:pt idx="30">432</cx:pt>
          <cx:pt idx="31">395</cx:pt>
          <cx:pt idx="32">389</cx:pt>
          <cx:pt idx="33">379</cx:pt>
          <cx:pt idx="34">373</cx:pt>
          <cx:pt idx="35">370</cx:pt>
          <cx:pt idx="36">362</cx:pt>
          <cx:pt idx="37">356</cx:pt>
          <cx:pt idx="38">344</cx:pt>
          <cx:pt idx="39">341</cx:pt>
          <cx:pt idx="40">330</cx:pt>
          <cx:pt idx="41">319</cx:pt>
          <cx:pt idx="42">316</cx:pt>
          <cx:pt idx="43">314</cx:pt>
          <cx:pt idx="44">298</cx:pt>
          <cx:pt idx="45">284</cx:pt>
          <cx:pt idx="46">284</cx:pt>
          <cx:pt idx="47">281</cx:pt>
          <cx:pt idx="48">272</cx:pt>
          <cx:pt idx="49">259</cx:pt>
          <cx:pt idx="50">253</cx:pt>
          <cx:pt idx="51">253</cx:pt>
          <cx:pt idx="52">245</cx:pt>
          <cx:pt idx="53">234</cx:pt>
          <cx:pt idx="54">233</cx:pt>
          <cx:pt idx="55">223</cx:pt>
          <cx:pt idx="56">223</cx:pt>
          <cx:pt idx="57">221</cx:pt>
          <cx:pt idx="58">219</cx:pt>
          <cx:pt idx="59">211</cx:pt>
          <cx:pt idx="60">211</cx:pt>
          <cx:pt idx="61">209</cx:pt>
          <cx:pt idx="62">207</cx:pt>
          <cx:pt idx="63">202</cx:pt>
          <cx:pt idx="64">202</cx:pt>
          <cx:pt idx="65">201</cx:pt>
          <cx:pt idx="66">200</cx:pt>
          <cx:pt idx="67">192</cx:pt>
          <cx:pt idx="68">191</cx:pt>
          <cx:pt idx="69">191</cx:pt>
          <cx:pt idx="70">183</cx:pt>
          <cx:pt idx="71">182</cx:pt>
          <cx:pt idx="72">173</cx:pt>
          <cx:pt idx="73">171</cx:pt>
          <cx:pt idx="74">165</cx:pt>
          <cx:pt idx="75">165</cx:pt>
          <cx:pt idx="76">164</cx:pt>
          <cx:pt idx="77">164</cx:pt>
          <cx:pt idx="78">162</cx:pt>
          <cx:pt idx="79">161</cx:pt>
          <cx:pt idx="80">158</cx:pt>
          <cx:pt idx="81">152</cx:pt>
          <cx:pt idx="82">144</cx:pt>
          <cx:pt idx="83">144</cx:pt>
          <cx:pt idx="84">139</cx:pt>
          <cx:pt idx="85">136</cx:pt>
          <cx:pt idx="86">134</cx:pt>
          <cx:pt idx="87">130</cx:pt>
          <cx:pt idx="88">129</cx:pt>
          <cx:pt idx="89">127</cx:pt>
          <cx:pt idx="90">126</cx:pt>
          <cx:pt idx="91">125</cx:pt>
          <cx:pt idx="92">125</cx:pt>
          <cx:pt idx="93">124</cx:pt>
          <cx:pt idx="94">122</cx:pt>
          <cx:pt idx="95">122</cx:pt>
          <cx:pt idx="96">121</cx:pt>
          <cx:pt idx="97">118</cx:pt>
          <cx:pt idx="98">115</cx:pt>
          <cx:pt idx="99">115</cx:pt>
          <cx:pt idx="100">114</cx:pt>
          <cx:pt idx="101">113</cx:pt>
          <cx:pt idx="102">113</cx:pt>
          <cx:pt idx="103">113</cx:pt>
          <cx:pt idx="104">112</cx:pt>
          <cx:pt idx="105">111</cx:pt>
          <cx:pt idx="106">111</cx:pt>
          <cx:pt idx="107">108</cx:pt>
          <cx:pt idx="108">107</cx:pt>
          <cx:pt idx="109">107</cx:pt>
          <cx:pt idx="110">105</cx:pt>
          <cx:pt idx="111">104</cx:pt>
          <cx:pt idx="112">101</cx:pt>
          <cx:pt idx="113">101</cx:pt>
          <cx:pt idx="114">93</cx:pt>
          <cx:pt idx="115">91</cx:pt>
          <cx:pt idx="116">91</cx:pt>
          <cx:pt idx="117">91</cx:pt>
          <cx:pt idx="118">91</cx:pt>
          <cx:pt idx="119">90</cx:pt>
          <cx:pt idx="120">90</cx:pt>
          <cx:pt idx="121">89</cx:pt>
          <cx:pt idx="122">89</cx:pt>
          <cx:pt idx="123">89</cx:pt>
          <cx:pt idx="124">88</cx:pt>
          <cx:pt idx="125">87</cx:pt>
          <cx:pt idx="126">87</cx:pt>
          <cx:pt idx="127">85</cx:pt>
          <cx:pt idx="128">85</cx:pt>
          <cx:pt idx="129">84</cx:pt>
          <cx:pt idx="130">84</cx:pt>
          <cx:pt idx="131">83</cx:pt>
          <cx:pt idx="132">83</cx:pt>
          <cx:pt idx="133">82</cx:pt>
          <cx:pt idx="134">81</cx:pt>
          <cx:pt idx="135">81</cx:pt>
          <cx:pt idx="136">80</cx:pt>
          <cx:pt idx="137">80</cx:pt>
          <cx:pt idx="138">77</cx:pt>
          <cx:pt idx="139">77</cx:pt>
          <cx:pt idx="140">76</cx:pt>
          <cx:pt idx="141">76</cx:pt>
          <cx:pt idx="142">76</cx:pt>
          <cx:pt idx="143">75</cx:pt>
          <cx:pt idx="144">74</cx:pt>
          <cx:pt idx="145">73</cx:pt>
          <cx:pt idx="146">73</cx:pt>
          <cx:pt idx="147">73</cx:pt>
          <cx:pt idx="148">72</cx:pt>
          <cx:pt idx="149">71</cx:pt>
          <cx:pt idx="150">71</cx:pt>
          <cx:pt idx="151">71</cx:pt>
          <cx:pt idx="152">70</cx:pt>
          <cx:pt idx="153">70</cx:pt>
          <cx:pt idx="154">70</cx:pt>
          <cx:pt idx="155">69</cx:pt>
          <cx:pt idx="156">69</cx:pt>
          <cx:pt idx="157">67</cx:pt>
          <cx:pt idx="158">67</cx:pt>
          <cx:pt idx="159">67</cx:pt>
          <cx:pt idx="160">65</cx:pt>
          <cx:pt idx="161">65</cx:pt>
          <cx:pt idx="162">63</cx:pt>
          <cx:pt idx="163">61</cx:pt>
          <cx:pt idx="164">61</cx:pt>
          <cx:pt idx="165">60</cx:pt>
          <cx:pt idx="166">58</cx:pt>
          <cx:pt idx="167">58</cx:pt>
          <cx:pt idx="168">56</cx:pt>
          <cx:pt idx="169">56</cx:pt>
          <cx:pt idx="170">55</cx:pt>
          <cx:pt idx="171">55</cx:pt>
          <cx:pt idx="172">55</cx:pt>
          <cx:pt idx="173">55</cx:pt>
          <cx:pt idx="174">55</cx:pt>
          <cx:pt idx="175">54</cx:pt>
          <cx:pt idx="176">54</cx:pt>
          <cx:pt idx="177">54</cx:pt>
          <cx:pt idx="178">54</cx:pt>
          <cx:pt idx="179">53</cx:pt>
          <cx:pt idx="180">52</cx:pt>
          <cx:pt idx="181">52</cx:pt>
          <cx:pt idx="182">52</cx:pt>
          <cx:pt idx="183">51</cx:pt>
          <cx:pt idx="184">51</cx:pt>
          <cx:pt idx="185">51</cx:pt>
          <cx:pt idx="186">50</cx:pt>
          <cx:pt idx="187">50</cx:pt>
          <cx:pt idx="188">50</cx:pt>
          <cx:pt idx="189">50</cx:pt>
          <cx:pt idx="190">49</cx:pt>
          <cx:pt idx="191">49</cx:pt>
          <cx:pt idx="192">49</cx:pt>
          <cx:pt idx="193">49</cx:pt>
          <cx:pt idx="194">49</cx:pt>
          <cx:pt idx="195">48</cx:pt>
          <cx:pt idx="196">48</cx:pt>
          <cx:pt idx="197">48</cx:pt>
          <cx:pt idx="198">48</cx:pt>
          <cx:pt idx="199">48</cx:pt>
          <cx:pt idx="200">47</cx:pt>
          <cx:pt idx="201">46</cx:pt>
          <cx:pt idx="202">46</cx:pt>
          <cx:pt idx="203">46</cx:pt>
          <cx:pt idx="204">46</cx:pt>
          <cx:pt idx="205">46</cx:pt>
          <cx:pt idx="206">46</cx:pt>
          <cx:pt idx="207">45</cx:pt>
          <cx:pt idx="208">44</cx:pt>
          <cx:pt idx="209">44</cx:pt>
          <cx:pt idx="210">43</cx:pt>
          <cx:pt idx="211">43</cx:pt>
          <cx:pt idx="212">43</cx:pt>
          <cx:pt idx="213">43</cx:pt>
          <cx:pt idx="214">42</cx:pt>
          <cx:pt idx="215">42</cx:pt>
          <cx:pt idx="216">41</cx:pt>
          <cx:pt idx="217">41</cx:pt>
          <cx:pt idx="218">41</cx:pt>
          <cx:pt idx="219">41</cx:pt>
          <cx:pt idx="220">41</cx:pt>
          <cx:pt idx="221">41</cx:pt>
          <cx:pt idx="222">41</cx:pt>
          <cx:pt idx="223">38</cx:pt>
          <cx:pt idx="224">38</cx:pt>
          <cx:pt idx="225">37</cx:pt>
          <cx:pt idx="226">37</cx:pt>
          <cx:pt idx="227">36</cx:pt>
          <cx:pt idx="228">35</cx:pt>
          <cx:pt idx="229">34</cx:pt>
          <cx:pt idx="230">33</cx:pt>
          <cx:pt idx="231">33</cx:pt>
          <cx:pt idx="232">33</cx:pt>
          <cx:pt idx="233">32</cx:pt>
          <cx:pt idx="234">32</cx:pt>
          <cx:pt idx="235">32</cx:pt>
          <cx:pt idx="236">32</cx:pt>
          <cx:pt idx="237">32</cx:pt>
          <cx:pt idx="238">31</cx:pt>
          <cx:pt idx="239">31</cx:pt>
          <cx:pt idx="240">31</cx:pt>
          <cx:pt idx="241">30</cx:pt>
          <cx:pt idx="242">30</cx:pt>
          <cx:pt idx="243">30</cx:pt>
          <cx:pt idx="244">30</cx:pt>
          <cx:pt idx="245">29</cx:pt>
          <cx:pt idx="246">29</cx:pt>
          <cx:pt idx="247">29</cx:pt>
          <cx:pt idx="248">28</cx:pt>
          <cx:pt idx="249">28</cx:pt>
          <cx:pt idx="250">27</cx:pt>
          <cx:pt idx="251">27</cx:pt>
          <cx:pt idx="252">27</cx:pt>
          <cx:pt idx="253">26</cx:pt>
          <cx:pt idx="254">26</cx:pt>
          <cx:pt idx="255">26</cx:pt>
          <cx:pt idx="256">25</cx:pt>
          <cx:pt idx="257">25</cx:pt>
          <cx:pt idx="258">25</cx:pt>
          <cx:pt idx="259">24</cx:pt>
          <cx:pt idx="260">24</cx:pt>
          <cx:pt idx="261">24</cx:pt>
          <cx:pt idx="262">23</cx:pt>
          <cx:pt idx="263">23</cx:pt>
          <cx:pt idx="264">23</cx:pt>
          <cx:pt idx="265">22</cx:pt>
          <cx:pt idx="266">22</cx:pt>
          <cx:pt idx="267">22</cx:pt>
          <cx:pt idx="268">22</cx:pt>
          <cx:pt idx="269">21</cx:pt>
          <cx:pt idx="270">21</cx:pt>
          <cx:pt idx="271">21</cx:pt>
          <cx:pt idx="272">21</cx:pt>
          <cx:pt idx="273">21</cx:pt>
          <cx:pt idx="274">20</cx:pt>
          <cx:pt idx="275">20</cx:pt>
          <cx:pt idx="276">20</cx:pt>
          <cx:pt idx="277">20</cx:pt>
          <cx:pt idx="278">20</cx:pt>
          <cx:pt idx="279">20</cx:pt>
          <cx:pt idx="280">19</cx:pt>
          <cx:pt idx="281">19</cx:pt>
          <cx:pt idx="282">18</cx:pt>
          <cx:pt idx="283">18</cx:pt>
          <cx:pt idx="284">18</cx:pt>
          <cx:pt idx="285">18</cx:pt>
          <cx:pt idx="286">18</cx:pt>
          <cx:pt idx="287">18</cx:pt>
          <cx:pt idx="288">18</cx:pt>
          <cx:pt idx="289">17</cx:pt>
          <cx:pt idx="290">17</cx:pt>
          <cx:pt idx="291">17</cx:pt>
          <cx:pt idx="292">16</cx:pt>
          <cx:pt idx="293">16</cx:pt>
          <cx:pt idx="294">16</cx:pt>
          <cx:pt idx="295">16</cx:pt>
          <cx:pt idx="296">16</cx:pt>
          <cx:pt idx="297">16</cx:pt>
          <cx:pt idx="298">15</cx:pt>
          <cx:pt idx="299">15</cx:pt>
          <cx:pt idx="300">15</cx:pt>
          <cx:pt idx="301">15</cx:pt>
          <cx:pt idx="302">15</cx:pt>
          <cx:pt idx="303">15</cx:pt>
          <cx:pt idx="304">14</cx:pt>
          <cx:pt idx="305">14</cx:pt>
          <cx:pt idx="306">14</cx:pt>
          <cx:pt idx="307">14</cx:pt>
          <cx:pt idx="308">14</cx:pt>
          <cx:pt idx="309">14</cx:pt>
          <cx:pt idx="310">14</cx:pt>
          <cx:pt idx="311">13</cx:pt>
          <cx:pt idx="312">13</cx:pt>
          <cx:pt idx="313">13</cx:pt>
          <cx:pt idx="314">13</cx:pt>
          <cx:pt idx="315">13</cx:pt>
          <cx:pt idx="316">13</cx:pt>
          <cx:pt idx="317">12</cx:pt>
          <cx:pt idx="318">12</cx:pt>
          <cx:pt idx="319">12</cx:pt>
          <cx:pt idx="320">12</cx:pt>
          <cx:pt idx="321">12</cx:pt>
          <cx:pt idx="322">12</cx:pt>
          <cx:pt idx="323">12</cx:pt>
          <cx:pt idx="324">12</cx:pt>
          <cx:pt idx="325">11</cx:pt>
          <cx:pt idx="326">11</cx:pt>
          <cx:pt idx="327">11</cx:pt>
          <cx:pt idx="328">11</cx:pt>
          <cx:pt idx="329">11</cx:pt>
          <cx:pt idx="330">10</cx:pt>
          <cx:pt idx="331">10</cx:pt>
          <cx:pt idx="332">10</cx:pt>
          <cx:pt idx="333">10</cx:pt>
          <cx:pt idx="334">10</cx:pt>
          <cx:pt idx="335">10</cx:pt>
          <cx:pt idx="336">10</cx:pt>
          <cx:pt idx="337">10</cx:pt>
          <cx:pt idx="338">10</cx:pt>
          <cx:pt idx="339">10</cx:pt>
          <cx:pt idx="340">10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5D5F70E4-9DD2-4573-960C-1C2E879CF0D9}">
          <cx:tx>
            <cx:txData>
              <cx:f>'10_240'!$C$1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'10_360'!$C$2:$C$161</cx:f>
        <cx:lvl ptCount="160" formatCode="General">
          <cx:pt idx="0">217</cx:pt>
          <cx:pt idx="1">107</cx:pt>
          <cx:pt idx="2">19</cx:pt>
          <cx:pt idx="3">10</cx:pt>
          <cx:pt idx="4">83</cx:pt>
          <cx:pt idx="5">12</cx:pt>
          <cx:pt idx="6">37</cx:pt>
          <cx:pt idx="7">69</cx:pt>
          <cx:pt idx="8">218</cx:pt>
          <cx:pt idx="9">83</cx:pt>
          <cx:pt idx="10">73</cx:pt>
          <cx:pt idx="11">639</cx:pt>
          <cx:pt idx="12">352</cx:pt>
          <cx:pt idx="13">20</cx:pt>
          <cx:pt idx="14">203</cx:pt>
          <cx:pt idx="15">32</cx:pt>
          <cx:pt idx="16">486</cx:pt>
          <cx:pt idx="17">48</cx:pt>
          <cx:pt idx="18">181</cx:pt>
          <cx:pt idx="19">14</cx:pt>
          <cx:pt idx="20">28</cx:pt>
          <cx:pt idx="21">29</cx:pt>
          <cx:pt idx="22">280</cx:pt>
          <cx:pt idx="23">448</cx:pt>
          <cx:pt idx="24">91</cx:pt>
          <cx:pt idx="25">88</cx:pt>
          <cx:pt idx="26">50</cx:pt>
          <cx:pt idx="27">14</cx:pt>
          <cx:pt idx="28">12</cx:pt>
          <cx:pt idx="29">68</cx:pt>
          <cx:pt idx="30">86</cx:pt>
          <cx:pt idx="31">585</cx:pt>
          <cx:pt idx="32">33</cx:pt>
          <cx:pt idx="33">253</cx:pt>
          <cx:pt idx="34">32</cx:pt>
          <cx:pt idx="35">36</cx:pt>
          <cx:pt idx="36">14</cx:pt>
          <cx:pt idx="37">55</cx:pt>
          <cx:pt idx="38">33</cx:pt>
          <cx:pt idx="39">272</cx:pt>
          <cx:pt idx="40">18</cx:pt>
          <cx:pt idx="41">40</cx:pt>
          <cx:pt idx="42">33</cx:pt>
          <cx:pt idx="43">17</cx:pt>
          <cx:pt idx="44">28</cx:pt>
          <cx:pt idx="45">72</cx:pt>
          <cx:pt idx="46">116</cx:pt>
          <cx:pt idx="47">72</cx:pt>
          <cx:pt idx="48">43</cx:pt>
          <cx:pt idx="49">27</cx:pt>
          <cx:pt idx="50">19</cx:pt>
          <cx:pt idx="51">20</cx:pt>
          <cx:pt idx="52">62</cx:pt>
          <cx:pt idx="53">10</cx:pt>
          <cx:pt idx="54">43</cx:pt>
          <cx:pt idx="55">15</cx:pt>
          <cx:pt idx="56">45</cx:pt>
          <cx:pt idx="57">15</cx:pt>
          <cx:pt idx="58">17</cx:pt>
          <cx:pt idx="59">17</cx:pt>
          <cx:pt idx="60">15</cx:pt>
          <cx:pt idx="61">27</cx:pt>
          <cx:pt idx="62">20</cx:pt>
          <cx:pt idx="63">26</cx:pt>
          <cx:pt idx="64">27</cx:pt>
          <cx:pt idx="65">22</cx:pt>
          <cx:pt idx="66">15</cx:pt>
          <cx:pt idx="67">159</cx:pt>
          <cx:pt idx="68">25</cx:pt>
          <cx:pt idx="69">13</cx:pt>
          <cx:pt idx="70">1145</cx:pt>
          <cx:pt idx="71">374</cx:pt>
          <cx:pt idx="72">108</cx:pt>
          <cx:pt idx="73">10</cx:pt>
          <cx:pt idx="74">20</cx:pt>
          <cx:pt idx="75">13</cx:pt>
          <cx:pt idx="76">1781</cx:pt>
          <cx:pt idx="77">15</cx:pt>
          <cx:pt idx="78">10</cx:pt>
          <cx:pt idx="79">80</cx:pt>
          <cx:pt idx="80">98</cx:pt>
          <cx:pt idx="81">407</cx:pt>
          <cx:pt idx="82">13</cx:pt>
          <cx:pt idx="83">543</cx:pt>
          <cx:pt idx="84">18</cx:pt>
          <cx:pt idx="85">48</cx:pt>
          <cx:pt idx="86">12</cx:pt>
          <cx:pt idx="87">23</cx:pt>
          <cx:pt idx="88">929</cx:pt>
          <cx:pt idx="89">31</cx:pt>
          <cx:pt idx="90">72</cx:pt>
          <cx:pt idx="91">11</cx:pt>
          <cx:pt idx="92">54</cx:pt>
          <cx:pt idx="93">12</cx:pt>
          <cx:pt idx="94">17</cx:pt>
          <cx:pt idx="95">33</cx:pt>
          <cx:pt idx="96">54</cx:pt>
          <cx:pt idx="97">16</cx:pt>
          <cx:pt idx="98">89</cx:pt>
          <cx:pt idx="99">34</cx:pt>
          <cx:pt idx="100">199</cx:pt>
          <cx:pt idx="101">20</cx:pt>
          <cx:pt idx="102">21</cx:pt>
          <cx:pt idx="103">661</cx:pt>
          <cx:pt idx="104">11</cx:pt>
          <cx:pt idx="105">67</cx:pt>
          <cx:pt idx="106">73</cx:pt>
          <cx:pt idx="107">83</cx:pt>
          <cx:pt idx="108">156</cx:pt>
          <cx:pt idx="109">1413</cx:pt>
          <cx:pt idx="110">42</cx:pt>
          <cx:pt idx="111">39</cx:pt>
          <cx:pt idx="112">83</cx:pt>
          <cx:pt idx="113">235</cx:pt>
          <cx:pt idx="114">35</cx:pt>
          <cx:pt idx="115">32</cx:pt>
          <cx:pt idx="116">10</cx:pt>
          <cx:pt idx="117">23</cx:pt>
          <cx:pt idx="118">243</cx:pt>
          <cx:pt idx="119">112</cx:pt>
          <cx:pt idx="120">17</cx:pt>
          <cx:pt idx="121">518</cx:pt>
          <cx:pt idx="122">56</cx:pt>
          <cx:pt idx="123">14</cx:pt>
          <cx:pt idx="124">16</cx:pt>
          <cx:pt idx="125">29</cx:pt>
          <cx:pt idx="126">10</cx:pt>
          <cx:pt idx="127">111</cx:pt>
          <cx:pt idx="128">38</cx:pt>
          <cx:pt idx="129">447</cx:pt>
          <cx:pt idx="130">113</cx:pt>
          <cx:pt idx="131">19</cx:pt>
          <cx:pt idx="132">75</cx:pt>
          <cx:pt idx="133">316</cx:pt>
          <cx:pt idx="134">25</cx:pt>
          <cx:pt idx="135">47</cx:pt>
          <cx:pt idx="136">41</cx:pt>
          <cx:pt idx="137">239</cx:pt>
          <cx:pt idx="138">53</cx:pt>
          <cx:pt idx="139">44</cx:pt>
          <cx:pt idx="140">10</cx:pt>
          <cx:pt idx="141">142</cx:pt>
          <cx:pt idx="142">96</cx:pt>
          <cx:pt idx="143">229</cx:pt>
          <cx:pt idx="144">49</cx:pt>
          <cx:pt idx="145">33</cx:pt>
          <cx:pt idx="146">461</cx:pt>
          <cx:pt idx="147">39</cx:pt>
          <cx:pt idx="148">15</cx:pt>
          <cx:pt idx="149">51</cx:pt>
          <cx:pt idx="150">12</cx:pt>
          <cx:pt idx="151">21</cx:pt>
          <cx:pt idx="152">214</cx:pt>
          <cx:pt idx="153">50</cx:pt>
          <cx:pt idx="154">15</cx:pt>
          <cx:pt idx="155">143</cx:pt>
          <cx:pt idx="156">15</cx:pt>
          <cx:pt idx="157">25</cx:pt>
          <cx:pt idx="158">61</cx:pt>
          <cx:pt idx="159">83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906B31B5-AE5F-4B13-A73D-C070AD36C2F1}">
          <cx:tx>
            <cx:txData>
              <cx:f>'10_360'!$C$1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'10_360'!$C$2:$C$161</cx:f>
        <cx:lvl ptCount="160" formatCode="General">
          <cx:pt idx="0">217</cx:pt>
          <cx:pt idx="1">107</cx:pt>
          <cx:pt idx="2">19</cx:pt>
          <cx:pt idx="3">10</cx:pt>
          <cx:pt idx="4">83</cx:pt>
          <cx:pt idx="5">12</cx:pt>
          <cx:pt idx="6">37</cx:pt>
          <cx:pt idx="7">69</cx:pt>
          <cx:pt idx="8">218</cx:pt>
          <cx:pt idx="9">83</cx:pt>
          <cx:pt idx="10">73</cx:pt>
          <cx:pt idx="11">639</cx:pt>
          <cx:pt idx="12">352</cx:pt>
          <cx:pt idx="13">20</cx:pt>
          <cx:pt idx="14">203</cx:pt>
          <cx:pt idx="15">32</cx:pt>
          <cx:pt idx="16">486</cx:pt>
          <cx:pt idx="17">48</cx:pt>
          <cx:pt idx="18">181</cx:pt>
          <cx:pt idx="19">14</cx:pt>
          <cx:pt idx="20">28</cx:pt>
          <cx:pt idx="21">29</cx:pt>
          <cx:pt idx="22">280</cx:pt>
          <cx:pt idx="23">448</cx:pt>
          <cx:pt idx="24">91</cx:pt>
          <cx:pt idx="25">88</cx:pt>
          <cx:pt idx="26">50</cx:pt>
          <cx:pt idx="27">14</cx:pt>
          <cx:pt idx="28">12</cx:pt>
          <cx:pt idx="29">68</cx:pt>
          <cx:pt idx="30">86</cx:pt>
          <cx:pt idx="31">585</cx:pt>
          <cx:pt idx="32">33</cx:pt>
          <cx:pt idx="33">253</cx:pt>
          <cx:pt idx="34">32</cx:pt>
          <cx:pt idx="35">36</cx:pt>
          <cx:pt idx="36">14</cx:pt>
          <cx:pt idx="37">55</cx:pt>
          <cx:pt idx="38">33</cx:pt>
          <cx:pt idx="39">272</cx:pt>
          <cx:pt idx="40">18</cx:pt>
          <cx:pt idx="41">40</cx:pt>
          <cx:pt idx="42">33</cx:pt>
          <cx:pt idx="43">17</cx:pt>
          <cx:pt idx="44">28</cx:pt>
          <cx:pt idx="45">72</cx:pt>
          <cx:pt idx="46">116</cx:pt>
          <cx:pt idx="47">72</cx:pt>
          <cx:pt idx="48">43</cx:pt>
          <cx:pt idx="49">27</cx:pt>
          <cx:pt idx="50">19</cx:pt>
          <cx:pt idx="51">20</cx:pt>
          <cx:pt idx="52">62</cx:pt>
          <cx:pt idx="53">10</cx:pt>
          <cx:pt idx="54">43</cx:pt>
          <cx:pt idx="55">15</cx:pt>
          <cx:pt idx="56">45</cx:pt>
          <cx:pt idx="57">15</cx:pt>
          <cx:pt idx="58">17</cx:pt>
          <cx:pt idx="59">17</cx:pt>
          <cx:pt idx="60">15</cx:pt>
          <cx:pt idx="61">27</cx:pt>
          <cx:pt idx="62">20</cx:pt>
          <cx:pt idx="63">26</cx:pt>
          <cx:pt idx="64">27</cx:pt>
          <cx:pt idx="65">22</cx:pt>
          <cx:pt idx="66">15</cx:pt>
          <cx:pt idx="67">159</cx:pt>
          <cx:pt idx="68">25</cx:pt>
          <cx:pt idx="69">13</cx:pt>
          <cx:pt idx="70">1145</cx:pt>
          <cx:pt idx="71">374</cx:pt>
          <cx:pt idx="72">108</cx:pt>
          <cx:pt idx="73">10</cx:pt>
          <cx:pt idx="74">20</cx:pt>
          <cx:pt idx="75">13</cx:pt>
          <cx:pt idx="76">1781</cx:pt>
          <cx:pt idx="77">15</cx:pt>
          <cx:pt idx="78">10</cx:pt>
          <cx:pt idx="79">80</cx:pt>
          <cx:pt idx="80">98</cx:pt>
          <cx:pt idx="81">407</cx:pt>
          <cx:pt idx="82">13</cx:pt>
          <cx:pt idx="83">543</cx:pt>
          <cx:pt idx="84">18</cx:pt>
          <cx:pt idx="85">48</cx:pt>
          <cx:pt idx="86">12</cx:pt>
          <cx:pt idx="87">23</cx:pt>
          <cx:pt idx="88">929</cx:pt>
          <cx:pt idx="89">31</cx:pt>
          <cx:pt idx="90">72</cx:pt>
          <cx:pt idx="91">11</cx:pt>
          <cx:pt idx="92">54</cx:pt>
          <cx:pt idx="93">12</cx:pt>
          <cx:pt idx="94">17</cx:pt>
          <cx:pt idx="95">33</cx:pt>
          <cx:pt idx="96">54</cx:pt>
          <cx:pt idx="97">16</cx:pt>
          <cx:pt idx="98">89</cx:pt>
          <cx:pt idx="99">34</cx:pt>
          <cx:pt idx="100">199</cx:pt>
          <cx:pt idx="101">20</cx:pt>
          <cx:pt idx="102">21</cx:pt>
          <cx:pt idx="103">661</cx:pt>
          <cx:pt idx="104">11</cx:pt>
          <cx:pt idx="105">67</cx:pt>
          <cx:pt idx="106">73</cx:pt>
          <cx:pt idx="107">83</cx:pt>
          <cx:pt idx="108">156</cx:pt>
          <cx:pt idx="109">1413</cx:pt>
          <cx:pt idx="110">42</cx:pt>
          <cx:pt idx="111">39</cx:pt>
          <cx:pt idx="112">83</cx:pt>
          <cx:pt idx="113">235</cx:pt>
          <cx:pt idx="114">35</cx:pt>
          <cx:pt idx="115">32</cx:pt>
          <cx:pt idx="116">10</cx:pt>
          <cx:pt idx="117">23</cx:pt>
          <cx:pt idx="118">243</cx:pt>
          <cx:pt idx="119">112</cx:pt>
          <cx:pt idx="120">17</cx:pt>
          <cx:pt idx="121">518</cx:pt>
          <cx:pt idx="122">56</cx:pt>
          <cx:pt idx="123">14</cx:pt>
          <cx:pt idx="124">16</cx:pt>
          <cx:pt idx="125">29</cx:pt>
          <cx:pt idx="126">10</cx:pt>
          <cx:pt idx="127">111</cx:pt>
          <cx:pt idx="128">38</cx:pt>
          <cx:pt idx="129">447</cx:pt>
          <cx:pt idx="130">113</cx:pt>
          <cx:pt idx="131">19</cx:pt>
          <cx:pt idx="132">75</cx:pt>
          <cx:pt idx="133">316</cx:pt>
          <cx:pt idx="134">25</cx:pt>
          <cx:pt idx="135">47</cx:pt>
          <cx:pt idx="136">41</cx:pt>
          <cx:pt idx="137">239</cx:pt>
          <cx:pt idx="138">53</cx:pt>
          <cx:pt idx="139">44</cx:pt>
          <cx:pt idx="140">10</cx:pt>
          <cx:pt idx="141">142</cx:pt>
          <cx:pt idx="142">96</cx:pt>
          <cx:pt idx="143">229</cx:pt>
          <cx:pt idx="144">49</cx:pt>
          <cx:pt idx="145">33</cx:pt>
          <cx:pt idx="146">461</cx:pt>
          <cx:pt idx="147">39</cx:pt>
          <cx:pt idx="148">15</cx:pt>
          <cx:pt idx="149">51</cx:pt>
          <cx:pt idx="150">12</cx:pt>
          <cx:pt idx="151">21</cx:pt>
          <cx:pt idx="152">214</cx:pt>
          <cx:pt idx="153">50</cx:pt>
          <cx:pt idx="154">15</cx:pt>
          <cx:pt idx="155">143</cx:pt>
          <cx:pt idx="156">15</cx:pt>
          <cx:pt idx="157">25</cx:pt>
          <cx:pt idx="158">61</cx:pt>
          <cx:pt idx="159">83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906B31B5-AE5F-4B13-A73D-C070AD36C2F1}">
          <cx:tx>
            <cx:txData>
              <cx:f>'10_360'!$C$1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'10_360'!$H$2:$H$161</cx:f>
        <cx:lvl ptCount="160" formatCode="General">
          <cx:pt idx="0">0.45400000000000001</cx:pt>
          <cx:pt idx="1">0.35199999999999998</cx:pt>
          <cx:pt idx="2">0.94399999999999995</cx:pt>
          <cx:pt idx="3">0.98199999999999998</cx:pt>
          <cx:pt idx="4">0.88200000000000001</cx:pt>
          <cx:pt idx="5">0.93100000000000005</cx:pt>
          <cx:pt idx="6">0.97799999999999998</cx:pt>
          <cx:pt idx="7">0.77500000000000002</cx:pt>
          <cx:pt idx="8">0.44</cx:pt>
          <cx:pt idx="9">0.56799999999999995</cx:pt>
          <cx:pt idx="10">0.81999999999999995</cx:pt>
          <cx:pt idx="11">0.36799999999999999</cx:pt>
          <cx:pt idx="12">0.501</cx:pt>
          <cx:pt idx="13">0.92500000000000004</cx:pt>
          <cx:pt idx="14">0.48299999999999998</cx:pt>
          <cx:pt idx="15">0.72499999999999998</cx:pt>
          <cx:pt idx="16">0.61099999999999999</cx:pt>
          <cx:pt idx="17">0.90600000000000003</cx:pt>
          <cx:pt idx="18">0.38500000000000001</cx:pt>
          <cx:pt idx="19">0.99299999999999999</cx:pt>
          <cx:pt idx="20">0.75700000000000001</cx:pt>
          <cx:pt idx="21">1</cx:pt>
          <cx:pt idx="22">0.59499999999999997</cx:pt>
          <cx:pt idx="23">0.57899999999999996</cx:pt>
          <cx:pt idx="24">0.76600000000000001</cx:pt>
          <cx:pt idx="25">0.76400000000000001</cx:pt>
          <cx:pt idx="26">0.78000000000000003</cx:pt>
          <cx:pt idx="27">0.75</cx:pt>
          <cx:pt idx="28">0.85099999999999998</cx:pt>
          <cx:pt idx="29">0.73699999999999999</cx:pt>
          <cx:pt idx="30">0.72399999999999998</cx:pt>
          <cx:pt idx="31">0.252</cx:pt>
          <cx:pt idx="32">0.96499999999999997</cx:pt>
          <cx:pt idx="33">0.39800000000000002</cx:pt>
          <cx:pt idx="34">0.95799999999999996</cx:pt>
          <cx:pt idx="35">1</cx:pt>
          <cx:pt idx="36">1</cx:pt>
          <cx:pt idx="37">0.873</cx:pt>
          <cx:pt idx="38">0.68400000000000005</cx:pt>
          <cx:pt idx="39">0.44400000000000001</cx:pt>
          <cx:pt idx="40">0.16700000000000001</cx:pt>
          <cx:pt idx="41">0.82199999999999995</cx:pt>
          <cx:pt idx="42">0.998</cx:pt>
          <cx:pt idx="43">0.98499999999999999</cx:pt>
          <cx:pt idx="44">0.94299999999999995</cx:pt>
          <cx:pt idx="45">0.51200000000000001</cx:pt>
          <cx:pt idx="46">0.35999999999999999</cx:pt>
          <cx:pt idx="47">0.53500000000000003</cx:pt>
          <cx:pt idx="48">0.81200000000000006</cx:pt>
          <cx:pt idx="49">1</cx:pt>
          <cx:pt idx="50">0.77500000000000002</cx:pt>
          <cx:pt idx="51">0.151</cx:pt>
          <cx:pt idx="52">0.84399999999999997</cx:pt>
          <cx:pt idx="53">0.28999999999999998</cx:pt>
          <cx:pt idx="54">0.68700000000000006</cx:pt>
          <cx:pt idx="55">1</cx:pt>
          <cx:pt idx="56">0.81200000000000006</cx:pt>
          <cx:pt idx="57">0.80400000000000005</cx:pt>
          <cx:pt idx="58">1</cx:pt>
          <cx:pt idx="59">1</cx:pt>
          <cx:pt idx="60">0.19800000000000001</cx:pt>
          <cx:pt idx="61">0.96699999999999997</cx:pt>
          <cx:pt idx="62">0.89800000000000002</cx:pt>
          <cx:pt idx="63">0.85399999999999998</cx:pt>
          <cx:pt idx="64">0.69199999999999995</cx:pt>
          <cx:pt idx="65">0.13800000000000001</cx:pt>
          <cx:pt idx="66">0.19800000000000001</cx:pt>
          <cx:pt idx="67">0.83699999999999997</cx:pt>
          <cx:pt idx="68">0.122</cx:pt>
          <cx:pt idx="69">0.92200000000000004</cx:pt>
          <cx:pt idx="70">0.121</cx:pt>
          <cx:pt idx="71">0.188</cx:pt>
          <cx:pt idx="72">0.65000000000000002</cx:pt>
          <cx:pt idx="73">0.28999999999999998</cx:pt>
          <cx:pt idx="74">0.89800000000000002</cx:pt>
          <cx:pt idx="75">1</cx:pt>
          <cx:pt idx="76">0.106</cx:pt>
          <cx:pt idx="77">0.67400000000000004</cx:pt>
          <cx:pt idx="78">1</cx:pt>
          <cx:pt idx="79">0.64600000000000002</cx:pt>
          <cx:pt idx="80">0.35099999999999998</cx:pt>
          <cx:pt idx="81">0.66800000000000004</cx:pt>
          <cx:pt idx="82">1</cx:pt>
          <cx:pt idx="83">0.49199999999999999</cx:pt>
          <cx:pt idx="84">0.89500000000000002</cx:pt>
          <cx:pt idx="85">0.66800000000000004</cx:pt>
          <cx:pt idx="86">1</cx:pt>
          <cx:pt idx="87">0.878</cx:pt>
          <cx:pt idx="88">0.36099999999999999</cx:pt>
          <cx:pt idx="89">0.73799999999999999</cx:pt>
          <cx:pt idx="90">0.57399999999999995</cx:pt>
          <cx:pt idx="91">0.85299999999999998</cx:pt>
          <cx:pt idx="92">0.85699999999999998</cx:pt>
          <cx:pt idx="93">0.245</cx:pt>
          <cx:pt idx="94">0.42599999999999999</cx:pt>
          <cx:pt idx="95">0.89200000000000002</cx:pt>
          <cx:pt idx="96">0.628</cx:pt>
          <cx:pt idx="97">1</cx:pt>
          <cx:pt idx="98">0.71799999999999997</cx:pt>
          <cx:pt idx="99">0.871</cx:pt>
          <cx:pt idx="100">0.41299999999999998</cx:pt>
          <cx:pt idx="101">0.99399999999999999</cx:pt>
          <cx:pt idx="102">0.66600000000000004</cx:pt>
          <cx:pt idx="103">0.153</cx:pt>
          <cx:pt idx="104">0.26500000000000001</cx:pt>
          <cx:pt idx="105">0.628</cx:pt>
          <cx:pt idx="106">0.81999999999999995</cx:pt>
          <cx:pt idx="107">0.443</cx:pt>
          <cx:pt idx="108">0.45700000000000002</cx:pt>
          <cx:pt idx="109">0.122</cx:pt>
          <cx:pt idx="110">0.80800000000000005</cx:pt>
          <cx:pt idx="111">0.86499999999999999</cx:pt>
          <cx:pt idx="112">0.81799999999999995</cx:pt>
          <cx:pt idx="113">0.376</cx:pt>
          <cx:pt idx="114">0.79300000000000004</cx:pt>
          <cx:pt idx="115">1</cx:pt>
          <cx:pt idx="116">1</cx:pt>
          <cx:pt idx="117">0.96399999999999997</cx:pt>
          <cx:pt idx="118">0.32600000000000001</cx:pt>
          <cx:pt idx="119">0.64300000000000002</cx:pt>
          <cx:pt idx="120">0.91100000000000003</cx:pt>
          <cx:pt idx="121">0.438</cx:pt>
          <cx:pt idx="122">0.54900000000000004</cx:pt>
          <cx:pt idx="123">0.21199999999999999</cx:pt>
          <cx:pt idx="124">0.85699999999999998</cx:pt>
          <cx:pt idx="125">0.89800000000000002</cx:pt>
          <cx:pt idx="126">1</cx:pt>
          <cx:pt idx="127">0.48999999999999999</cx:pt>
          <cx:pt idx="128">0.80300000000000005</cx:pt>
          <cx:pt idx="129">0.45300000000000001</cx:pt>
          <cx:pt idx="130">0.82599999999999996</cx:pt>
          <cx:pt idx="131">0.91600000000000004</cx:pt>
          <cx:pt idx="132">0.85399999999999998</cx:pt>
          <cx:pt idx="133">0.30099999999999999</cx:pt>
          <cx:pt idx="134">0.89600000000000002</cx:pt>
          <cx:pt idx="135">0.79800000000000004</cx:pt>
          <cx:pt idx="136">0.88400000000000001</cx:pt>
          <cx:pt idx="137">0.48099999999999998</cx:pt>
          <cx:pt idx="138">0.95699999999999996</cx:pt>
          <cx:pt idx="139">0.84699999999999998</cx:pt>
          <cx:pt idx="140">1</cx:pt>
          <cx:pt idx="141">0.40899999999999997</cx:pt>
          <cx:pt idx="142">0.66400000000000003</cx:pt>
          <cx:pt idx="143">0.56299999999999994</cx:pt>
          <cx:pt idx="144">0.72199999999999998</cx:pt>
          <cx:pt idx="145">0.84599999999999997</cx:pt>
          <cx:pt idx="146">0.51400000000000001</cx:pt>
          <cx:pt idx="147">0.97799999999999998</cx:pt>
          <cx:pt idx="148">0.86899999999999999</cx:pt>
          <cx:pt idx="149">0.73899999999999999</cx:pt>
          <cx:pt idx="150">0.71899999999999997</cx:pt>
          <cx:pt idx="151">1</cx:pt>
          <cx:pt idx="152">0.49299999999999999</cx:pt>
          <cx:pt idx="153">0.94399999999999995</cx:pt>
          <cx:pt idx="154">0.80400000000000005</cx:pt>
          <cx:pt idx="155">0.53100000000000003</cx:pt>
          <cx:pt idx="156">0.86899999999999999</cx:pt>
          <cx:pt idx="157">0.84199999999999997</cx:pt>
          <cx:pt idx="158">0.78700000000000003</cx:pt>
          <cx:pt idx="159">0.58299999999999996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5BAE8EFA-2BA8-4288-9D81-4BD24C2DF34D}">
          <cx:tx>
            <cx:txData>
              <cx:f>'10_360'!$H$1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'10_480'!$C$2:$C$100</cx:f>
        <cx:lvl ptCount="99" formatCode="General">
          <cx:pt idx="0">13</cx:pt>
          <cx:pt idx="1">4345</cx:pt>
          <cx:pt idx="2">189</cx:pt>
          <cx:pt idx="3">17</cx:pt>
          <cx:pt idx="4">58</cx:pt>
          <cx:pt idx="5">40</cx:pt>
          <cx:pt idx="6">269</cx:pt>
          <cx:pt idx="7">54</cx:pt>
          <cx:pt idx="8">430</cx:pt>
          <cx:pt idx="9">59</cx:pt>
          <cx:pt idx="10">23</cx:pt>
          <cx:pt idx="11">923</cx:pt>
          <cx:pt idx="12">155</cx:pt>
          <cx:pt idx="13">24</cx:pt>
          <cx:pt idx="14">31</cx:pt>
          <cx:pt idx="15">179</cx:pt>
          <cx:pt idx="16">65</cx:pt>
          <cx:pt idx="17">52</cx:pt>
          <cx:pt idx="18">37</cx:pt>
          <cx:pt idx="19">120</cx:pt>
          <cx:pt idx="20">33</cx:pt>
          <cx:pt idx="21">54</cx:pt>
          <cx:pt idx="22">40</cx:pt>
          <cx:pt idx="23">285</cx:pt>
          <cx:pt idx="24">49</cx:pt>
          <cx:pt idx="25">237</cx:pt>
          <cx:pt idx="26">223</cx:pt>
          <cx:pt idx="27">59</cx:pt>
          <cx:pt idx="28">99</cx:pt>
          <cx:pt idx="29">53</cx:pt>
          <cx:pt idx="30">43</cx:pt>
          <cx:pt idx="31">37</cx:pt>
          <cx:pt idx="32">115</cx:pt>
          <cx:pt idx="33">13</cx:pt>
          <cx:pt idx="34">35</cx:pt>
          <cx:pt idx="35">147</cx:pt>
          <cx:pt idx="36">346</cx:pt>
          <cx:pt idx="37">10</cx:pt>
          <cx:pt idx="38">98</cx:pt>
          <cx:pt idx="39">65</cx:pt>
          <cx:pt idx="40">123</cx:pt>
          <cx:pt idx="41">107</cx:pt>
          <cx:pt idx="42">29</cx:pt>
          <cx:pt idx="43">36</cx:pt>
          <cx:pt idx="44">60</cx:pt>
          <cx:pt idx="45">19</cx:pt>
          <cx:pt idx="46">23</cx:pt>
          <cx:pt idx="47">66</cx:pt>
          <cx:pt idx="48">53</cx:pt>
          <cx:pt idx="49">423</cx:pt>
          <cx:pt idx="50">31</cx:pt>
          <cx:pt idx="51">95</cx:pt>
          <cx:pt idx="52">183</cx:pt>
          <cx:pt idx="53">25</cx:pt>
          <cx:pt idx="54">71</cx:pt>
          <cx:pt idx="55">37</cx:pt>
          <cx:pt idx="56">146</cx:pt>
          <cx:pt idx="57">32</cx:pt>
          <cx:pt idx="58">233</cx:pt>
          <cx:pt idx="59">71</cx:pt>
          <cx:pt idx="60">61</cx:pt>
          <cx:pt idx="61">245</cx:pt>
          <cx:pt idx="62">46</cx:pt>
          <cx:pt idx="63">176</cx:pt>
          <cx:pt idx="64">108</cx:pt>
          <cx:pt idx="65">21</cx:pt>
          <cx:pt idx="66">24</cx:pt>
          <cx:pt idx="67">211</cx:pt>
          <cx:pt idx="68">57</cx:pt>
          <cx:pt idx="69">142</cx:pt>
          <cx:pt idx="70">48</cx:pt>
          <cx:pt idx="71">136</cx:pt>
          <cx:pt idx="72">347</cx:pt>
          <cx:pt idx="73">12</cx:pt>
          <cx:pt idx="74">32</cx:pt>
          <cx:pt idx="75">26</cx:pt>
          <cx:pt idx="76">57</cx:pt>
          <cx:pt idx="77">425</cx:pt>
          <cx:pt idx="78">124</cx:pt>
          <cx:pt idx="79">13</cx:pt>
          <cx:pt idx="80">170</cx:pt>
          <cx:pt idx="81">932</cx:pt>
          <cx:pt idx="82">615</cx:pt>
          <cx:pt idx="83">15</cx:pt>
          <cx:pt idx="84">257</cx:pt>
          <cx:pt idx="85">193</cx:pt>
          <cx:pt idx="86">78</cx:pt>
          <cx:pt idx="87">150</cx:pt>
          <cx:pt idx="88">37</cx:pt>
          <cx:pt idx="89">74</cx:pt>
          <cx:pt idx="90">31</cx:pt>
          <cx:pt idx="91">95</cx:pt>
          <cx:pt idx="92">277</cx:pt>
          <cx:pt idx="93">57</cx:pt>
          <cx:pt idx="94">41</cx:pt>
          <cx:pt idx="95">23</cx:pt>
          <cx:pt idx="96">45</cx:pt>
          <cx:pt idx="97">13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0A2AC7A1-3612-4C7C-8061-76A5C673B5F7}">
          <cx:tx>
            <cx:txData>
              <cx:f>'10_480'!$C$1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org'!$H$2:$H$119</cx:f>
        <cx:lvl ptCount="118" formatCode="General">
          <cx:pt idx="0">0.21099999999999999</cx:pt>
          <cx:pt idx="1">0.72599999999999998</cx:pt>
          <cx:pt idx="2">0.39800000000000002</cx:pt>
          <cx:pt idx="3">0.81000000000000005</cx:pt>
          <cx:pt idx="4">0.84099999999999997</cx:pt>
          <cx:pt idx="5">0.58699999999999997</cx:pt>
          <cx:pt idx="6">0.88700000000000001</cx:pt>
          <cx:pt idx="7">0.92000000000000004</cx:pt>
          <cx:pt idx="8">0.23300000000000001</cx:pt>
          <cx:pt idx="9">0.505</cx:pt>
          <cx:pt idx="10">0.35099999999999998</cx:pt>
          <cx:pt idx="11">0.91800000000000004</cx:pt>
          <cx:pt idx="12">0.97999999999999998</cx:pt>
          <cx:pt idx="13">1</cx:pt>
          <cx:pt idx="14">0.68000000000000005</cx:pt>
          <cx:pt idx="15">0.96499999999999997</cx:pt>
          <cx:pt idx="16">0.99299999999999999</cx:pt>
          <cx:pt idx="17">0.629</cx:pt>
          <cx:pt idx="18">1</cx:pt>
          <cx:pt idx="19">0.79400000000000004</cx:pt>
          <cx:pt idx="20">0.78100000000000003</cx:pt>
          <cx:pt idx="21">0.63500000000000001</cx:pt>
          <cx:pt idx="22">0.78600000000000003</cx:pt>
          <cx:pt idx="23">0.90300000000000002</cx:pt>
          <cx:pt idx="24">0.91800000000000004</cx:pt>
          <cx:pt idx="25">0.69299999999999995</cx:pt>
          <cx:pt idx="26">0.77600000000000002</cx:pt>
          <cx:pt idx="27">0.79900000000000004</cx:pt>
          <cx:pt idx="28">0.38900000000000001</cx:pt>
          <cx:pt idx="29">0.67100000000000004</cx:pt>
          <cx:pt idx="30">0.65000000000000002</cx:pt>
          <cx:pt idx="31">0.82699999999999996</cx:pt>
          <cx:pt idx="32">0.65800000000000003</cx:pt>
          <cx:pt idx="33">0.59399999999999997</cx:pt>
          <cx:pt idx="34">0.54600000000000004</cx:pt>
          <cx:pt idx="35">0.95999999999999996</cx:pt>
          <cx:pt idx="36">0.68500000000000005</cx:pt>
          <cx:pt idx="37">1</cx:pt>
          <cx:pt idx="38">0.63400000000000001</cx:pt>
          <cx:pt idx="39">0.67700000000000005</cx:pt>
          <cx:pt idx="40">0.55800000000000005</cx:pt>
          <cx:pt idx="41">0.85099999999999998</cx:pt>
          <cx:pt idx="42">0.503</cx:pt>
          <cx:pt idx="43">0.90300000000000002</cx:pt>
          <cx:pt idx="44">0.93300000000000005</cx:pt>
          <cx:pt idx="45">0.73799999999999999</cx:pt>
          <cx:pt idx="46">1</cx:pt>
          <cx:pt idx="47">0.94599999999999995</cx:pt>
          <cx:pt idx="48">0.10100000000000001</cx:pt>
          <cx:pt idx="49">0.874</cx:pt>
          <cx:pt idx="50">0.80000000000000004</cx:pt>
          <cx:pt idx="51">0.154</cx:pt>
          <cx:pt idx="52">0.66200000000000003</cx:pt>
          <cx:pt idx="53">0.96899999999999997</cx:pt>
          <cx:pt idx="54">0.628</cx:pt>
          <cx:pt idx="55">0.875</cx:pt>
          <cx:pt idx="56">0.97599999999999998</cx:pt>
          <cx:pt idx="57">0.92200000000000004</cx:pt>
          <cx:pt idx="58">0.98199999999999998</cx:pt>
          <cx:pt idx="59">0.89900000000000002</cx:pt>
          <cx:pt idx="60">0.58699999999999997</cx:pt>
          <cx:pt idx="61">0.92700000000000005</cx:pt>
          <cx:pt idx="62">0.443</cx:pt>
          <cx:pt idx="63">0.747</cx:pt>
          <cx:pt idx="64">0.88500000000000001</cx:pt>
          <cx:pt idx="65">0.92500000000000004</cx:pt>
          <cx:pt idx="66">0.64300000000000002</cx:pt>
          <cx:pt idx="67">0.46899999999999997</cx:pt>
          <cx:pt idx="68">1</cx:pt>
          <cx:pt idx="69">0.39200000000000002</cx:pt>
          <cx:pt idx="70">0.755</cx:pt>
          <cx:pt idx="71">0.90600000000000003</cx:pt>
          <cx:pt idx="72">0.84399999999999997</cx:pt>
          <cx:pt idx="73">0.65100000000000002</cx:pt>
          <cx:pt idx="74">0.84899999999999998</cx:pt>
          <cx:pt idx="75">0.89400000000000002</cx:pt>
          <cx:pt idx="76">0.94799999999999995</cx:pt>
          <cx:pt idx="77">0.97099999999999997</cx:pt>
          <cx:pt idx="78">0.314</cx:pt>
          <cx:pt idx="79">0.89100000000000001</cx:pt>
          <cx:pt idx="80">0.59299999999999997</cx:pt>
          <cx:pt idx="81">0.78800000000000003</cx:pt>
          <cx:pt idx="82">0.67600000000000005</cx:pt>
          <cx:pt idx="83">0.85099999999999998</cx:pt>
          <cx:pt idx="84">1</cx:pt>
          <cx:pt idx="85">0.97799999999999998</cx:pt>
          <cx:pt idx="86">1</cx:pt>
          <cx:pt idx="87">0.80000000000000004</cx:pt>
          <cx:pt idx="88">0.60599999999999998</cx:pt>
          <cx:pt idx="89">0.182</cx:pt>
          <cx:pt idx="90">1</cx:pt>
          <cx:pt idx="91">0.66800000000000004</cx:pt>
          <cx:pt idx="92">0.69099999999999995</cx:pt>
          <cx:pt idx="93">0.69299999999999995</cx:pt>
          <cx:pt idx="94">0.85699999999999998</cx:pt>
          <cx:pt idx="95">0.41399999999999998</cx:pt>
          <cx:pt idx="96">0.51100000000000001</cx:pt>
          <cx:pt idx="97">0.747</cx:pt>
          <cx:pt idx="98">0.99299999999999999</cx:pt>
          <cx:pt idx="99">0.80500000000000005</cx:pt>
          <cx:pt idx="100">0.91600000000000004</cx:pt>
          <cx:pt idx="101">0.67700000000000005</cx:pt>
          <cx:pt idx="102">0.85299999999999998</cx:pt>
          <cx:pt idx="103">0.749</cx:pt>
          <cx:pt idx="104">0.96399999999999997</cx:pt>
          <cx:pt idx="105">0.50700000000000001</cx:pt>
          <cx:pt idx="106">0.81499999999999995</cx:pt>
          <cx:pt idx="107">0.66300000000000003</cx:pt>
          <cx:pt idx="108">0.73899999999999999</cx:pt>
          <cx:pt idx="109">0.497</cx:pt>
          <cx:pt idx="110">0.99099999999999999</cx:pt>
          <cx:pt idx="111">1</cx:pt>
          <cx:pt idx="112">0.81100000000000005</cx:pt>
          <cx:pt idx="113">0.94399999999999995</cx:pt>
          <cx:pt idx="114">0.65700000000000003</cx:pt>
          <cx:pt idx="115">0.57499999999999996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25AD229B-5DC2-46FF-A3FE-4580E4759993}">
          <cx:tx>
            <cx:txData>
              <cx:f>'20 org'!$H$1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25'!$H$2:$H$66</cx:f>
        <cx:lvl ptCount="65" formatCode="General">
          <cx:pt idx="0">0.61299999999999999</cx:pt>
          <cx:pt idx="1">0.73499999999999999</cx:pt>
          <cx:pt idx="2">0.53300000000000003</cx:pt>
          <cx:pt idx="3">0.88400000000000001</cx:pt>
          <cx:pt idx="4">0.66300000000000003</cx:pt>
          <cx:pt idx="5">0.46700000000000003</cx:pt>
          <cx:pt idx="6">0.77600000000000002</cx:pt>
          <cx:pt idx="7">0.75</cx:pt>
          <cx:pt idx="8">0.59899999999999998</cx:pt>
          <cx:pt idx="9">1</cx:pt>
          <cx:pt idx="10">0.93700000000000006</cx:pt>
          <cx:pt idx="11">0.53400000000000003</cx:pt>
          <cx:pt idx="12">0.69099999999999995</cx:pt>
          <cx:pt idx="13">0.27300000000000002</cx:pt>
          <cx:pt idx="14">0.68700000000000006</cx:pt>
          <cx:pt idx="15">0.58999999999999997</cx:pt>
          <cx:pt idx="16">0.434</cx:pt>
          <cx:pt idx="17">0.18099999999999999</cx:pt>
          <cx:pt idx="18">0.88</cx:pt>
          <cx:pt idx="19">0.88700000000000001</cx:pt>
          <cx:pt idx="20">0.69499999999999995</cx:pt>
          <cx:pt idx="21">0.65900000000000003</cx:pt>
          <cx:pt idx="22">0.92200000000000004</cx:pt>
          <cx:pt idx="23">0.70299999999999996</cx:pt>
          <cx:pt idx="24">0.82499999999999996</cx:pt>
          <cx:pt idx="25">0.88500000000000001</cx:pt>
          <cx:pt idx="26">0.214</cx:pt>
          <cx:pt idx="27">0.82699999999999996</cx:pt>
          <cx:pt idx="28">0.36399999999999999</cx:pt>
          <cx:pt idx="29">1</cx:pt>
          <cx:pt idx="30">0.82499999999999996</cx:pt>
          <cx:pt idx="31">0.752</cx:pt>
          <cx:pt idx="32">0.16400000000000001</cx:pt>
          <cx:pt idx="33">0.39500000000000002</cx:pt>
          <cx:pt idx="34">0.17199999999999999</cx:pt>
          <cx:pt idx="35">0.70799999999999996</cx:pt>
          <cx:pt idx="36">0.61699999999999999</cx:pt>
          <cx:pt idx="37">0.90700000000000003</cx:pt>
          <cx:pt idx="38">0.61599999999999999</cx:pt>
          <cx:pt idx="39">0.29999999999999999</cx:pt>
          <cx:pt idx="40">0.46600000000000003</cx:pt>
          <cx:pt idx="41">0.73599999999999999</cx:pt>
          <cx:pt idx="42">0.89500000000000002</cx:pt>
          <cx:pt idx="43">0.68100000000000005</cx:pt>
          <cx:pt idx="44">0.81999999999999995</cx:pt>
          <cx:pt idx="45">0.625</cx:pt>
          <cx:pt idx="46">0.64500000000000002</cx:pt>
          <cx:pt idx="47">0.58399999999999996</cx:pt>
          <cx:pt idx="48">0.82099999999999995</cx:pt>
          <cx:pt idx="49">0.42099999999999999</cx:pt>
          <cx:pt idx="50">0.73799999999999999</cx:pt>
          <cx:pt idx="51">0.80000000000000004</cx:pt>
          <cx:pt idx="52">0.90500000000000003</cx:pt>
          <cx:pt idx="53">0.373</cx:pt>
          <cx:pt idx="54">0.75</cx:pt>
          <cx:pt idx="55">0.66500000000000004</cx:pt>
          <cx:pt idx="56">0.72199999999999998</cx:pt>
          <cx:pt idx="57">0.52700000000000002</cx:pt>
          <cx:pt idx="58">0.50600000000000001</cx:pt>
          <cx:pt idx="59">0.76800000000000002</cx:pt>
          <cx:pt idx="60">0.60799999999999998</cx:pt>
          <cx:pt idx="61">0.623</cx:pt>
          <cx:pt idx="62">0.83799999999999997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0366AB96-A88B-4A00-86EC-9426FC3F8D2F}">
          <cx:tx>
            <cx:txData>
              <cx:f>'20 25'!$H$1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'20 240'!$H$2:$H$40</cx:f>
        <cx:lvl ptCount="39" formatCode="General">
          <cx:pt idx="0">0.80100000000000005</cx:pt>
          <cx:pt idx="1">0.47899999999999998</cx:pt>
          <cx:pt idx="2">0.47399999999999998</cx:pt>
          <cx:pt idx="3">0.65900000000000003</cx:pt>
          <cx:pt idx="4">0.20799999999999999</cx:pt>
          <cx:pt idx="5">0.5</cx:pt>
          <cx:pt idx="6">0.89800000000000002</cx:pt>
          <cx:pt idx="7">0.84599999999999997</cx:pt>
          <cx:pt idx="8">0.14000000000000001</cx:pt>
          <cx:pt idx="9">0.56899999999999995</cx:pt>
          <cx:pt idx="10">0.64300000000000002</cx:pt>
          <cx:pt idx="11">0.441</cx:pt>
          <cx:pt idx="12">0.48799999999999999</cx:pt>
          <cx:pt idx="13">0.41699999999999998</cx:pt>
          <cx:pt idx="14">0.86799999999999999</cx:pt>
          <cx:pt idx="15">0.38900000000000001</cx:pt>
          <cx:pt idx="16">0.38300000000000001</cx:pt>
          <cx:pt idx="17">0.52500000000000002</cx:pt>
          <cx:pt idx="18">0.65100000000000002</cx:pt>
          <cx:pt idx="19">0.44400000000000001</cx:pt>
          <cx:pt idx="20">0.42699999999999999</cx:pt>
          <cx:pt idx="21">0.66600000000000004</cx:pt>
          <cx:pt idx="22">0.73599999999999999</cx:pt>
          <cx:pt idx="23">0.63100000000000001</cx:pt>
          <cx:pt idx="24">0.64600000000000002</cx:pt>
          <cx:pt idx="25">0.43099999999999999</cx:pt>
          <cx:pt idx="26">0.59799999999999998</cx:pt>
          <cx:pt idx="27">0.80300000000000005</cx:pt>
          <cx:pt idx="28">0.71499999999999997</cx:pt>
          <cx:pt idx="29">0.58399999999999996</cx:pt>
          <cx:pt idx="30">0.748</cx:pt>
          <cx:pt idx="31">0.65100000000000002</cx:pt>
          <cx:pt idx="32">0.59199999999999997</cx:pt>
          <cx:pt idx="33">0.63700000000000001</cx:pt>
          <cx:pt idx="34">0.71599999999999997</cx:pt>
          <cx:pt idx="35">0.439</cx:pt>
          <cx:pt idx="36">0.58099999999999996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FA2A0BFA-9726-42B4-A7A8-F5539CEF1D18}">
          <cx:tx>
            <cx:txData>
              <cx:f>'20 240'!$H$1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'20 360'!$H$2:$H$76</cx:f>
        <cx:lvl ptCount="75" formatCode="General">
          <cx:pt idx="0">0.82799999999999996</cx:pt>
          <cx:pt idx="1">0.24399999999999999</cx:pt>
          <cx:pt idx="2">0.75</cx:pt>
          <cx:pt idx="3">0.219</cx:pt>
          <cx:pt idx="4">0.73299999999999998</cx:pt>
          <cx:pt idx="5">0.76100000000000001</cx:pt>
          <cx:pt idx="6">0.60099999999999998</cx:pt>
          <cx:pt idx="7">0.59599999999999997</cx:pt>
          <cx:pt idx="8">0.80200000000000005</cx:pt>
          <cx:pt idx="9">0.69899999999999995</cx:pt>
          <cx:pt idx="10">0.53600000000000003</cx:pt>
          <cx:pt idx="11">0.46899999999999997</cx:pt>
          <cx:pt idx="12">0.19800000000000001</cx:pt>
          <cx:pt idx="13">0.60899999999999999</cx:pt>
          <cx:pt idx="14">0.78400000000000003</cx:pt>
          <cx:pt idx="15">0.66400000000000003</cx:pt>
          <cx:pt idx="16">0.16700000000000001</cx:pt>
          <cx:pt idx="17">0.504</cx:pt>
          <cx:pt idx="18">0.71199999999999997</cx:pt>
          <cx:pt idx="19">0.113</cx:pt>
          <cx:pt idx="20">0.68300000000000005</cx:pt>
          <cx:pt idx="21">0.66400000000000003</cx:pt>
          <cx:pt idx="22">0.46800000000000003</cx:pt>
          <cx:pt idx="23">0.33200000000000002</cx:pt>
          <cx:pt idx="24">0.48099999999999998</cx:pt>
          <cx:pt idx="25">0.82599999999999996</cx:pt>
          <cx:pt idx="26">0.53900000000000003</cx:pt>
          <cx:pt idx="27">0.47999999999999998</cx:pt>
          <cx:pt idx="28">0.57699999999999996</cx:pt>
          <cx:pt idx="29">0.41399999999999998</cx:pt>
          <cx:pt idx="30">0.80400000000000005</cx:pt>
          <cx:pt idx="31">0.70599999999999996</cx:pt>
          <cx:pt idx="32">0.70799999999999996</cx:pt>
          <cx:pt idx="33">0.69299999999999995</cx:pt>
          <cx:pt idx="34">0.30499999999999999</cx:pt>
          <cx:pt idx="35">0.64200000000000002</cx:pt>
          <cx:pt idx="36">0.72599999999999998</cx:pt>
          <cx:pt idx="37">0.21199999999999999</cx:pt>
          <cx:pt idx="38">0.38700000000000001</cx:pt>
          <cx:pt idx="39">0.062</cx:pt>
          <cx:pt idx="40">0.65800000000000003</cx:pt>
          <cx:pt idx="41">0.63700000000000001</cx:pt>
          <cx:pt idx="42">0.28299999999999997</cx:pt>
          <cx:pt idx="43">0.33200000000000002</cx:pt>
          <cx:pt idx="44">0.64100000000000001</cx:pt>
          <cx:pt idx="45">0.84299999999999997</cx:pt>
          <cx:pt idx="46">0.83599999999999997</cx:pt>
          <cx:pt idx="47">0.56299999999999994</cx:pt>
          <cx:pt idx="48">0.66100000000000003</cx:pt>
          <cx:pt idx="49">0.57999999999999996</cx:pt>
          <cx:pt idx="50">0.48999999999999999</cx:pt>
          <cx:pt idx="51">0.13200000000000001</cx:pt>
          <cx:pt idx="52">0.45800000000000002</cx:pt>
          <cx:pt idx="53">0.68200000000000005</cx:pt>
          <cx:pt idx="54">0.77400000000000002</cx:pt>
          <cx:pt idx="55">0.40200000000000002</cx:pt>
          <cx:pt idx="56">0.627</cx:pt>
          <cx:pt idx="57">0.72899999999999998</cx:pt>
          <cx:pt idx="58">0.755</cx:pt>
          <cx:pt idx="59">0.78500000000000003</cx:pt>
          <cx:pt idx="60">0.28999999999999998</cx:pt>
          <cx:pt idx="61">0.67500000000000004</cx:pt>
          <cx:pt idx="62">0.65200000000000002</cx:pt>
          <cx:pt idx="63">0.76100000000000001</cx:pt>
          <cx:pt idx="64">0.079000000000000001</cx:pt>
          <cx:pt idx="65">0.63900000000000001</cx:pt>
          <cx:pt idx="66">0.78800000000000003</cx:pt>
          <cx:pt idx="67">0.79600000000000004</cx:pt>
          <cx:pt idx="68">0.68300000000000005</cx:pt>
          <cx:pt idx="69">0.84199999999999997</cx:pt>
          <cx:pt idx="70">0.64300000000000002</cx:pt>
          <cx:pt idx="71">0.749</cx:pt>
          <cx:pt idx="72">0.624</cx:pt>
          <cx:pt idx="73">0.36199999999999999</cx:pt>
          <cx:pt idx="74">0.27400000000000002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6A5907A2-C135-42BC-ABCF-C3B23D7ECC22}">
          <cx:tx>
            <cx:txData>
              <cx:f>'20 360'!$H$1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25'!$H$2:$H$66</cx:f>
        <cx:lvl ptCount="65" formatCode="General">
          <cx:pt idx="0">0.61299999999999999</cx:pt>
          <cx:pt idx="1">0.73499999999999999</cx:pt>
          <cx:pt idx="2">0.53300000000000003</cx:pt>
          <cx:pt idx="3">0.88400000000000001</cx:pt>
          <cx:pt idx="4">0.66300000000000003</cx:pt>
          <cx:pt idx="5">0.46700000000000003</cx:pt>
          <cx:pt idx="6">0.77600000000000002</cx:pt>
          <cx:pt idx="7">0.75</cx:pt>
          <cx:pt idx="8">0.59899999999999998</cx:pt>
          <cx:pt idx="9">1</cx:pt>
          <cx:pt idx="10">0.93700000000000006</cx:pt>
          <cx:pt idx="11">0.53400000000000003</cx:pt>
          <cx:pt idx="12">0.69099999999999995</cx:pt>
          <cx:pt idx="13">0.27300000000000002</cx:pt>
          <cx:pt idx="14">0.68700000000000006</cx:pt>
          <cx:pt idx="15">0.58999999999999997</cx:pt>
          <cx:pt idx="16">0.434</cx:pt>
          <cx:pt idx="17">0.18099999999999999</cx:pt>
          <cx:pt idx="18">0.88</cx:pt>
          <cx:pt idx="19">0.88700000000000001</cx:pt>
          <cx:pt idx="20">0.69499999999999995</cx:pt>
          <cx:pt idx="21">0.65900000000000003</cx:pt>
          <cx:pt idx="22">0.92200000000000004</cx:pt>
          <cx:pt idx="23">0.70299999999999996</cx:pt>
          <cx:pt idx="24">0.82499999999999996</cx:pt>
          <cx:pt idx="25">0.88500000000000001</cx:pt>
          <cx:pt idx="26">0.214</cx:pt>
          <cx:pt idx="27">0.82699999999999996</cx:pt>
          <cx:pt idx="28">0.36399999999999999</cx:pt>
          <cx:pt idx="29">1</cx:pt>
          <cx:pt idx="30">0.82499999999999996</cx:pt>
          <cx:pt idx="31">0.752</cx:pt>
          <cx:pt idx="32">0.16400000000000001</cx:pt>
          <cx:pt idx="33">0.39500000000000002</cx:pt>
          <cx:pt idx="34">0.17199999999999999</cx:pt>
          <cx:pt idx="35">0.70799999999999996</cx:pt>
          <cx:pt idx="36">0.61699999999999999</cx:pt>
          <cx:pt idx="37">0.90700000000000003</cx:pt>
          <cx:pt idx="38">0.61599999999999999</cx:pt>
          <cx:pt idx="39">0.29999999999999999</cx:pt>
          <cx:pt idx="40">0.46600000000000003</cx:pt>
          <cx:pt idx="41">0.73599999999999999</cx:pt>
          <cx:pt idx="42">0.89500000000000002</cx:pt>
          <cx:pt idx="43">0.68100000000000005</cx:pt>
          <cx:pt idx="44">0.81999999999999995</cx:pt>
          <cx:pt idx="45">0.625</cx:pt>
          <cx:pt idx="46">0.64500000000000002</cx:pt>
          <cx:pt idx="47">0.58399999999999996</cx:pt>
          <cx:pt idx="48">0.82099999999999995</cx:pt>
          <cx:pt idx="49">0.42099999999999999</cx:pt>
          <cx:pt idx="50">0.73799999999999999</cx:pt>
          <cx:pt idx="51">0.80000000000000004</cx:pt>
          <cx:pt idx="52">0.90500000000000003</cx:pt>
          <cx:pt idx="53">0.373</cx:pt>
          <cx:pt idx="54">0.75</cx:pt>
          <cx:pt idx="55">0.66500000000000004</cx:pt>
          <cx:pt idx="56">0.72199999999999998</cx:pt>
          <cx:pt idx="57">0.52700000000000002</cx:pt>
          <cx:pt idx="58">0.50600000000000001</cx:pt>
          <cx:pt idx="59">0.76800000000000002</cx:pt>
          <cx:pt idx="60">0.60799999999999998</cx:pt>
          <cx:pt idx="61">0.623</cx:pt>
          <cx:pt idx="62">0.83799999999999997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0366AB96-A88B-4A00-86EC-9426FC3F8D2F}">
          <cx:tx>
            <cx:txData>
              <cx:f>'20 25'!$H$1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'20 240'!$H$2:$H$40</cx:f>
        <cx:lvl ptCount="39" formatCode="General">
          <cx:pt idx="0">0.80100000000000005</cx:pt>
          <cx:pt idx="1">0.47899999999999998</cx:pt>
          <cx:pt idx="2">0.47399999999999998</cx:pt>
          <cx:pt idx="3">0.65900000000000003</cx:pt>
          <cx:pt idx="4">0.20799999999999999</cx:pt>
          <cx:pt idx="5">0.5</cx:pt>
          <cx:pt idx="6">0.89800000000000002</cx:pt>
          <cx:pt idx="7">0.84599999999999997</cx:pt>
          <cx:pt idx="8">0.14000000000000001</cx:pt>
          <cx:pt idx="9">0.56899999999999995</cx:pt>
          <cx:pt idx="10">0.64300000000000002</cx:pt>
          <cx:pt idx="11">0.441</cx:pt>
          <cx:pt idx="12">0.48799999999999999</cx:pt>
          <cx:pt idx="13">0.41699999999999998</cx:pt>
          <cx:pt idx="14">0.86799999999999999</cx:pt>
          <cx:pt idx="15">0.38900000000000001</cx:pt>
          <cx:pt idx="16">0.38300000000000001</cx:pt>
          <cx:pt idx="17">0.52500000000000002</cx:pt>
          <cx:pt idx="18">0.65100000000000002</cx:pt>
          <cx:pt idx="19">0.44400000000000001</cx:pt>
          <cx:pt idx="20">0.42699999999999999</cx:pt>
          <cx:pt idx="21">0.66600000000000004</cx:pt>
          <cx:pt idx="22">0.73599999999999999</cx:pt>
          <cx:pt idx="23">0.63100000000000001</cx:pt>
          <cx:pt idx="24">0.64600000000000002</cx:pt>
          <cx:pt idx="25">0.43099999999999999</cx:pt>
          <cx:pt idx="26">0.59799999999999998</cx:pt>
          <cx:pt idx="27">0.80300000000000005</cx:pt>
          <cx:pt idx="28">0.71499999999999997</cx:pt>
          <cx:pt idx="29">0.58399999999999996</cx:pt>
          <cx:pt idx="30">0.748</cx:pt>
          <cx:pt idx="31">0.65100000000000002</cx:pt>
          <cx:pt idx="32">0.59199999999999997</cx:pt>
          <cx:pt idx="33">0.63700000000000001</cx:pt>
          <cx:pt idx="34">0.71599999999999997</cx:pt>
          <cx:pt idx="35">0.439</cx:pt>
          <cx:pt idx="36">0.58099999999999996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FA2A0BFA-9726-42B4-A7A8-F5539CEF1D18}">
          <cx:tx>
            <cx:txData>
              <cx:f>'20 240'!$H$1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'20 360'!$H$2:$H$76</cx:f>
        <cx:lvl ptCount="75" formatCode="General">
          <cx:pt idx="0">0.82799999999999996</cx:pt>
          <cx:pt idx="1">0.24399999999999999</cx:pt>
          <cx:pt idx="2">0.75</cx:pt>
          <cx:pt idx="3">0.219</cx:pt>
          <cx:pt idx="4">0.73299999999999998</cx:pt>
          <cx:pt idx="5">0.76100000000000001</cx:pt>
          <cx:pt idx="6">0.60099999999999998</cx:pt>
          <cx:pt idx="7">0.59599999999999997</cx:pt>
          <cx:pt idx="8">0.80200000000000005</cx:pt>
          <cx:pt idx="9">0.69899999999999995</cx:pt>
          <cx:pt idx="10">0.53600000000000003</cx:pt>
          <cx:pt idx="11">0.46899999999999997</cx:pt>
          <cx:pt idx="12">0.19800000000000001</cx:pt>
          <cx:pt idx="13">0.60899999999999999</cx:pt>
          <cx:pt idx="14">0.78400000000000003</cx:pt>
          <cx:pt idx="15">0.66400000000000003</cx:pt>
          <cx:pt idx="16">0.16700000000000001</cx:pt>
          <cx:pt idx="17">0.504</cx:pt>
          <cx:pt idx="18">0.71199999999999997</cx:pt>
          <cx:pt idx="19">0.113</cx:pt>
          <cx:pt idx="20">0.68300000000000005</cx:pt>
          <cx:pt idx="21">0.66400000000000003</cx:pt>
          <cx:pt idx="22">0.46800000000000003</cx:pt>
          <cx:pt idx="23">0.33200000000000002</cx:pt>
          <cx:pt idx="24">0.48099999999999998</cx:pt>
          <cx:pt idx="25">0.82599999999999996</cx:pt>
          <cx:pt idx="26">0.53900000000000003</cx:pt>
          <cx:pt idx="27">0.47999999999999998</cx:pt>
          <cx:pt idx="28">0.57699999999999996</cx:pt>
          <cx:pt idx="29">0.41399999999999998</cx:pt>
          <cx:pt idx="30">0.80400000000000005</cx:pt>
          <cx:pt idx="31">0.70599999999999996</cx:pt>
          <cx:pt idx="32">0.70799999999999996</cx:pt>
          <cx:pt idx="33">0.69299999999999995</cx:pt>
          <cx:pt idx="34">0.30499999999999999</cx:pt>
          <cx:pt idx="35">0.64200000000000002</cx:pt>
          <cx:pt idx="36">0.72599999999999998</cx:pt>
          <cx:pt idx="37">0.21199999999999999</cx:pt>
          <cx:pt idx="38">0.38700000000000001</cx:pt>
          <cx:pt idx="39">0.062</cx:pt>
          <cx:pt idx="40">0.65800000000000003</cx:pt>
          <cx:pt idx="41">0.63700000000000001</cx:pt>
          <cx:pt idx="42">0.28299999999999997</cx:pt>
          <cx:pt idx="43">0.33200000000000002</cx:pt>
          <cx:pt idx="44">0.64100000000000001</cx:pt>
          <cx:pt idx="45">0.84299999999999997</cx:pt>
          <cx:pt idx="46">0.83599999999999997</cx:pt>
          <cx:pt idx="47">0.56299999999999994</cx:pt>
          <cx:pt idx="48">0.66100000000000003</cx:pt>
          <cx:pt idx="49">0.57999999999999996</cx:pt>
          <cx:pt idx="50">0.48999999999999999</cx:pt>
          <cx:pt idx="51">0.13200000000000001</cx:pt>
          <cx:pt idx="52">0.45800000000000002</cx:pt>
          <cx:pt idx="53">0.68200000000000005</cx:pt>
          <cx:pt idx="54">0.77400000000000002</cx:pt>
          <cx:pt idx="55">0.40200000000000002</cx:pt>
          <cx:pt idx="56">0.627</cx:pt>
          <cx:pt idx="57">0.72899999999999998</cx:pt>
          <cx:pt idx="58">0.755</cx:pt>
          <cx:pt idx="59">0.78500000000000003</cx:pt>
          <cx:pt idx="60">0.28999999999999998</cx:pt>
          <cx:pt idx="61">0.67500000000000004</cx:pt>
          <cx:pt idx="62">0.65200000000000002</cx:pt>
          <cx:pt idx="63">0.76100000000000001</cx:pt>
          <cx:pt idx="64">0.079000000000000001</cx:pt>
          <cx:pt idx="65">0.63900000000000001</cx:pt>
          <cx:pt idx="66">0.78800000000000003</cx:pt>
          <cx:pt idx="67">0.79600000000000004</cx:pt>
          <cx:pt idx="68">0.68300000000000005</cx:pt>
          <cx:pt idx="69">0.84199999999999997</cx:pt>
          <cx:pt idx="70">0.64300000000000002</cx:pt>
          <cx:pt idx="71">0.749</cx:pt>
          <cx:pt idx="72">0.624</cx:pt>
          <cx:pt idx="73">0.36199999999999999</cx:pt>
          <cx:pt idx="74">0.27400000000000002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6A5907A2-C135-42BC-ABCF-C3B23D7ECC22}">
          <cx:tx>
            <cx:txData>
              <cx:f>'20 360'!$H$1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'20 480'!$H$2:$H$106</cx:f>
        <cx:lvl ptCount="105" formatCode="General">
          <cx:pt idx="0">0.32400000000000001</cx:pt>
          <cx:pt idx="1">0.13500000000000001</cx:pt>
          <cx:pt idx="2">0.60899999999999999</cx:pt>
          <cx:pt idx="3">0.124</cx:pt>
          <cx:pt idx="4">0.65300000000000002</cx:pt>
          <cx:pt idx="5">0.155</cx:pt>
          <cx:pt idx="6">0.13</cx:pt>
          <cx:pt idx="7">0.61299999999999999</cx:pt>
          <cx:pt idx="8">0.439</cx:pt>
          <cx:pt idx="9">0.63500000000000001</cx:pt>
          <cx:pt idx="10">0.60699999999999998</cx:pt>
          <cx:pt idx="11">0.65500000000000003</cx:pt>
          <cx:pt idx="12">0.70899999999999996</cx:pt>
          <cx:pt idx="13">0.159</cx:pt>
          <cx:pt idx="14">0.69599999999999995</cx:pt>
          <cx:pt idx="15">0.77700000000000002</cx:pt>
          <cx:pt idx="16">0.40400000000000003</cx:pt>
          <cx:pt idx="17">0.32700000000000001</cx:pt>
          <cx:pt idx="18">0.71399999999999997</cx:pt>
          <cx:pt idx="19">0.34699999999999998</cx:pt>
          <cx:pt idx="20">0.502</cx:pt>
          <cx:pt idx="21">0.33900000000000002</cx:pt>
          <cx:pt idx="22">0.309</cx:pt>
          <cx:pt idx="23">0.54400000000000004</cx:pt>
          <cx:pt idx="24">0.61499999999999999</cx:pt>
          <cx:pt idx="25">0.23300000000000001</cx:pt>
          <cx:pt idx="26">0.74099999999999999</cx:pt>
          <cx:pt idx="27">0.161</cx:pt>
          <cx:pt idx="28">0.36799999999999999</cx:pt>
          <cx:pt idx="29">0.55100000000000005</cx:pt>
          <cx:pt idx="30">0.68500000000000005</cx:pt>
          <cx:pt idx="31">0.70099999999999996</cx:pt>
          <cx:pt idx="32">0.76300000000000001</cx:pt>
          <cx:pt idx="33">0.75600000000000001</cx:pt>
          <cx:pt idx="34">0.64600000000000002</cx:pt>
          <cx:pt idx="35">0.52800000000000002</cx:pt>
          <cx:pt idx="36">0.14099999999999999</cx:pt>
          <cx:pt idx="37">0.48399999999999999</cx:pt>
          <cx:pt idx="38">0.64100000000000001</cx:pt>
          <cx:pt idx="39">0.80400000000000005</cx:pt>
          <cx:pt idx="40">0.70499999999999996</cx:pt>
          <cx:pt idx="41">0.72499999999999998</cx:pt>
          <cx:pt idx="42">0.83699999999999997</cx:pt>
          <cx:pt idx="43">0.376</cx:pt>
          <cx:pt idx="44">0.44500000000000001</cx:pt>
          <cx:pt idx="45">0.69999999999999996</cx:pt>
          <cx:pt idx="46">0.114</cx:pt>
          <cx:pt idx="47">0.67800000000000005</cx:pt>
          <cx:pt idx="48">0.68999999999999995</cx:pt>
          <cx:pt idx="49">0.497</cx:pt>
          <cx:pt idx="50">0.60799999999999998</cx:pt>
          <cx:pt idx="51">0.64100000000000001</cx:pt>
          <cx:pt idx="52">0.66300000000000003</cx:pt>
          <cx:pt idx="53">0.66700000000000004</cx:pt>
          <cx:pt idx="54">0.77200000000000002</cx:pt>
          <cx:pt idx="55">0.61099999999999999</cx:pt>
          <cx:pt idx="56">0.80600000000000005</cx:pt>
          <cx:pt idx="57">0.67700000000000005</cx:pt>
          <cx:pt idx="58">0.55200000000000005</cx:pt>
          <cx:pt idx="59">0.53200000000000003</cx:pt>
          <cx:pt idx="60">0.11899999999999999</cx:pt>
          <cx:pt idx="61">0.26900000000000002</cx:pt>
          <cx:pt idx="62">0.498</cx:pt>
          <cx:pt idx="63">0.755</cx:pt>
          <cx:pt idx="64">0.68899999999999995</cx:pt>
          <cx:pt idx="65">0.36499999999999999</cx:pt>
          <cx:pt idx="66">0.61899999999999999</cx:pt>
          <cx:pt idx="67">0.52400000000000002</cx:pt>
          <cx:pt idx="68">0.70599999999999996</cx:pt>
          <cx:pt idx="69">0.29799999999999999</cx:pt>
          <cx:pt idx="70">0.61899999999999999</cx:pt>
          <cx:pt idx="71">0.751</cx:pt>
          <cx:pt idx="72">0.44500000000000001</cx:pt>
          <cx:pt idx="73">0.47199999999999998</cx:pt>
          <cx:pt idx="74">0.53600000000000003</cx:pt>
          <cx:pt idx="75">0.70999999999999996</cx:pt>
          <cx:pt idx="76">0.60999999999999999</cx:pt>
          <cx:pt idx="77">0.80100000000000005</cx:pt>
          <cx:pt idx="78">0.075999999999999998</cx:pt>
          <cx:pt idx="79">0.68600000000000005</cx:pt>
          <cx:pt idx="80">0.67100000000000004</cx:pt>
          <cx:pt idx="81">0.60399999999999998</cx:pt>
          <cx:pt idx="82">0.28699999999999998</cx:pt>
          <cx:pt idx="83">0.66400000000000003</cx:pt>
          <cx:pt idx="84">0.80700000000000005</cx:pt>
          <cx:pt idx="85">0.52700000000000002</cx:pt>
          <cx:pt idx="86">0.38300000000000001</cx:pt>
          <cx:pt idx="87">0.81999999999999995</cx:pt>
          <cx:pt idx="88">0.80200000000000005</cx:pt>
          <cx:pt idx="89">0.83199999999999996</cx:pt>
          <cx:pt idx="90">0.55800000000000005</cx:pt>
          <cx:pt idx="91">0.47299999999999998</cx:pt>
          <cx:pt idx="92">0.45500000000000002</cx:pt>
          <cx:pt idx="93">0.57299999999999995</cx:pt>
          <cx:pt idx="94">0.50800000000000001</cx:pt>
          <cx:pt idx="95">0.78700000000000003</cx:pt>
          <cx:pt idx="96">0.050999999999999997</cx:pt>
          <cx:pt idx="97">0.30199999999999999</cx:pt>
          <cx:pt idx="98">0.81599999999999995</cx:pt>
          <cx:pt idx="99">0.67400000000000004</cx:pt>
          <cx:pt idx="100">0.56499999999999995</cx:pt>
          <cx:pt idx="101">0.52500000000000002</cx:pt>
          <cx:pt idx="102">0.503</cx:pt>
          <cx:pt idx="103">0.25700000000000001</cx:pt>
          <cx:pt idx="104">0.53600000000000003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B67BFE27-C705-44D3-B2B9-70818024B5B7}">
          <cx:tx>
            <cx:txData>
              <cx:f>'20 480'!$H$1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org'!$C$2:$C$119</cx:f>
        <cx:lvl ptCount="118" formatCode="General">
          <cx:pt idx="0">1830</cx:pt>
          <cx:pt idx="1">264</cx:pt>
          <cx:pt idx="2">38</cx:pt>
          <cx:pt idx="3">95</cx:pt>
          <cx:pt idx="4">39</cx:pt>
          <cx:pt idx="5">468</cx:pt>
          <cx:pt idx="6">11</cx:pt>
          <cx:pt idx="7">74</cx:pt>
          <cx:pt idx="8">3585</cx:pt>
          <cx:pt idx="9">30</cx:pt>
          <cx:pt idx="10">743</cx:pt>
          <cx:pt idx="11">109</cx:pt>
          <cx:pt idx="12">76</cx:pt>
          <cx:pt idx="13">11</cx:pt>
          <cx:pt idx="14">916</cx:pt>
          <cx:pt idx="15">20</cx:pt>
          <cx:pt idx="16">14</cx:pt>
          <cx:pt idx="17">14</cx:pt>
          <cx:pt idx="18">20</cx:pt>
          <cx:pt idx="19">261</cx:pt>
          <cx:pt idx="20">72</cx:pt>
          <cx:pt idx="21">290</cx:pt>
          <cx:pt idx="22">26</cx:pt>
          <cx:pt idx="23">50</cx:pt>
          <cx:pt idx="24">151</cx:pt>
          <cx:pt idx="25">570</cx:pt>
          <cx:pt idx="26">57</cx:pt>
          <cx:pt idx="27">99</cx:pt>
          <cx:pt idx="28">437</cx:pt>
          <cx:pt idx="29">27</cx:pt>
          <cx:pt idx="30">406</cx:pt>
          <cx:pt idx="31">50</cx:pt>
          <cx:pt idx="32">115</cx:pt>
          <cx:pt idx="33">407</cx:pt>
          <cx:pt idx="34">592</cx:pt>
          <cx:pt idx="35">58</cx:pt>
          <cx:pt idx="36">141</cx:pt>
          <cx:pt idx="37">16</cx:pt>
          <cx:pt idx="38">30</cx:pt>
          <cx:pt idx="39">404</cx:pt>
          <cx:pt idx="40">175</cx:pt>
          <cx:pt idx="41">84</cx:pt>
          <cx:pt idx="42">298</cx:pt>
          <cx:pt idx="43">70</cx:pt>
          <cx:pt idx="44">40</cx:pt>
          <cx:pt idx="45">294</cx:pt>
          <cx:pt idx="46">16</cx:pt>
          <cx:pt idx="47">83</cx:pt>
          <cx:pt idx="48">6905</cx:pt>
          <cx:pt idx="49">140</cx:pt>
          <cx:pt idx="50">147</cx:pt>
          <cx:pt idx="51">2915</cx:pt>
          <cx:pt idx="52">121</cx:pt>
          <cx:pt idx="53">49</cx:pt>
          <cx:pt idx="54">242</cx:pt>
          <cx:pt idx="55">128</cx:pt>
          <cx:pt idx="56">60</cx:pt>
          <cx:pt idx="57">22</cx:pt>
          <cx:pt idx="58">10</cx:pt>
          <cx:pt idx="59">130</cx:pt>
          <cx:pt idx="60">380</cx:pt>
          <cx:pt idx="61">46</cx:pt>
          <cx:pt idx="62">93</cx:pt>
          <cx:pt idx="63">267</cx:pt>
          <cx:pt idx="64">32</cx:pt>
          <cx:pt idx="65">87</cx:pt>
          <cx:pt idx="66">22</cx:pt>
          <cx:pt idx="67">2021</cx:pt>
          <cx:pt idx="68">18</cx:pt>
          <cx:pt idx="69">812</cx:pt>
          <cx:pt idx="70">18</cx:pt>
          <cx:pt idx="71">40</cx:pt>
          <cx:pt idx="72">62</cx:pt>
          <cx:pt idx="73">174</cx:pt>
          <cx:pt idx="74">60</cx:pt>
          <cx:pt idx="75">55</cx:pt>
          <cx:pt idx="76">67</cx:pt>
          <cx:pt idx="77">42</cx:pt>
          <cx:pt idx="78">777</cx:pt>
          <cx:pt idx="79">145</cx:pt>
          <cx:pt idx="80">1043</cx:pt>
          <cx:pt idx="81">57</cx:pt>
          <cx:pt idx="82">32</cx:pt>
          <cx:pt idx="83">66</cx:pt>
          <cx:pt idx="84">31</cx:pt>
          <cx:pt idx="85">24</cx:pt>
          <cx:pt idx="86">10</cx:pt>
          <cx:pt idx="87">28</cx:pt>
          <cx:pt idx="88">18</cx:pt>
          <cx:pt idx="89">1562</cx:pt>
          <cx:pt idx="90">20</cx:pt>
          <cx:pt idx="91">172</cx:pt>
          <cx:pt idx="92">11</cx:pt>
          <cx:pt idx="93">75</cx:pt>
          <cx:pt idx="94">79</cx:pt>
          <cx:pt idx="95">318</cx:pt>
          <cx:pt idx="96">384</cx:pt>
          <cx:pt idx="97">86</cx:pt>
          <cx:pt idx="98">14</cx:pt>
          <cx:pt idx="99">104</cx:pt>
          <cx:pt idx="100">21</cx:pt>
          <cx:pt idx="101">70</cx:pt>
          <cx:pt idx="102">94</cx:pt>
          <cx:pt idx="103">413</cx:pt>
          <cx:pt idx="104">23</cx:pt>
          <cx:pt idx="105">255</cx:pt>
          <cx:pt idx="106">101</cx:pt>
          <cx:pt idx="107">129</cx:pt>
          <cx:pt idx="108">331</cx:pt>
          <cx:pt idx="109">90</cx:pt>
          <cx:pt idx="110">32</cx:pt>
          <cx:pt idx="111">28</cx:pt>
          <cx:pt idx="112">91</cx:pt>
          <cx:pt idx="113">19</cx:pt>
          <cx:pt idx="114">23</cx:pt>
          <cx:pt idx="115">28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0D3353D8-9CC4-4BA6-AD5B-1313AC566A8F}">
          <cx:tx>
            <cx:txData>
              <cx:f>'20 org'!$C$1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'10_25'!$H$2:$H$397</cx:f>
        <cx:lvl ptCount="396" formatCode="General">
          <cx:pt idx="0">0.27600000000000002</cx:pt>
          <cx:pt idx="1">0.46100000000000002</cx:pt>
          <cx:pt idx="2">0.27600000000000002</cx:pt>
          <cx:pt idx="3">0.35999999999999999</cx:pt>
          <cx:pt idx="4">0.27000000000000002</cx:pt>
          <cx:pt idx="5">0.32500000000000001</cx:pt>
          <cx:pt idx="6">0.55500000000000005</cx:pt>
          <cx:pt idx="7">0.377</cx:pt>
          <cx:pt idx="8">0.52600000000000002</cx:pt>
          <cx:pt idx="9">0.52600000000000002</cx:pt>
          <cx:pt idx="10">0.63800000000000001</cx:pt>
          <cx:pt idx="11">0.53500000000000003</cx:pt>
          <cx:pt idx="12">0.92300000000000004</cx:pt>
          <cx:pt idx="13">0.79400000000000004</cx:pt>
          <cx:pt idx="14">0.52100000000000002</cx:pt>
          <cx:pt idx="15">0.84599999999999997</cx:pt>
          <cx:pt idx="16">1</cx:pt>
          <cx:pt idx="17">0.67800000000000005</cx:pt>
          <cx:pt idx="18">0.313</cx:pt>
          <cx:pt idx="19">0.96699999999999997</cx:pt>
          <cx:pt idx="20">1</cx:pt>
          <cx:pt idx="21">0.76200000000000001</cx:pt>
          <cx:pt idx="22">0.20200000000000001</cx:pt>
          <cx:pt idx="23">0.317</cx:pt>
          <cx:pt idx="24">0.36799999999999999</cx:pt>
          <cx:pt idx="25">0.95599999999999996</cx:pt>
          <cx:pt idx="26">0.92800000000000005</cx:pt>
          <cx:pt idx="27">0.65800000000000003</cx:pt>
          <cx:pt idx="28">0.88200000000000001</cx:pt>
          <cx:pt idx="29">0.71199999999999997</cx:pt>
          <cx:pt idx="30">0.95399999999999996</cx:pt>
          <cx:pt idx="31">0.83099999999999996</cx:pt>
          <cx:pt idx="32">0.46000000000000002</cx:pt>
          <cx:pt idx="33">0.95599999999999996</cx:pt>
          <cx:pt idx="34">1</cx:pt>
          <cx:pt idx="35">0.99299999999999999</cx:pt>
          <cx:pt idx="36">0.91700000000000004</cx:pt>
          <cx:pt idx="37">0.91100000000000003</cx:pt>
          <cx:pt idx="38">0.93200000000000005</cx:pt>
          <cx:pt idx="39">0.53300000000000003</cx:pt>
          <cx:pt idx="40">0.16400000000000001</cx:pt>
          <cx:pt idx="41">0.70999999999999996</cx:pt>
          <cx:pt idx="42">0.876</cx:pt>
          <cx:pt idx="43">0.64800000000000002</cx:pt>
          <cx:pt idx="44">1</cx:pt>
          <cx:pt idx="45">0.33800000000000002</cx:pt>
          <cx:pt idx="46">0.91400000000000003</cx:pt>
          <cx:pt idx="47">0.97399999999999998</cx:pt>
          <cx:pt idx="48">0.64700000000000002</cx:pt>
          <cx:pt idx="49">0.879</cx:pt>
          <cx:pt idx="50">1</cx:pt>
          <cx:pt idx="51">0.90700000000000003</cx:pt>
          <cx:pt idx="52">1</cx:pt>
          <cx:pt idx="53">1</cx:pt>
          <cx:pt idx="54">1</cx:pt>
          <cx:pt idx="55">1</cx:pt>
          <cx:pt idx="56">0.78000000000000003</cx:pt>
          <cx:pt idx="57">0.89500000000000002</cx:pt>
          <cx:pt idx="58">0.96899999999999997</cx:pt>
          <cx:pt idx="59">0.59399999999999997</cx:pt>
          <cx:pt idx="60">1</cx:pt>
          <cx:pt idx="61">0.96599999999999997</cx:pt>
          <cx:pt idx="62">0.45800000000000002</cx:pt>
          <cx:pt idx="63">0.90000000000000002</cx:pt>
          <cx:pt idx="64">0.97399999999999998</cx:pt>
          <cx:pt idx="65">0.88400000000000001</cx:pt>
          <cx:pt idx="66">1</cx:pt>
          <cx:pt idx="67">0.81999999999999995</cx:pt>
          <cx:pt idx="68">0.43099999999999999</cx:pt>
          <cx:pt idx="69">0.434</cx:pt>
          <cx:pt idx="70">0.99399999999999999</cx:pt>
          <cx:pt idx="71">0.91900000000000004</cx:pt>
          <cx:pt idx="72">0.997</cx:pt>
          <cx:pt idx="73">0.93300000000000005</cx:pt>
          <cx:pt idx="74">0.248</cx:pt>
          <cx:pt idx="75">1</cx:pt>
          <cx:pt idx="76">0.48099999999999998</cx:pt>
          <cx:pt idx="77">0.82599999999999996</cx:pt>
          <cx:pt idx="78">1</cx:pt>
          <cx:pt idx="79">0.95399999999999996</cx:pt>
          <cx:pt idx="80">0.65500000000000003</cx:pt>
          <cx:pt idx="81">0.84499999999999997</cx:pt>
          <cx:pt idx="82">0.95799999999999996</cx:pt>
          <cx:pt idx="83">0.99299999999999999</cx:pt>
          <cx:pt idx="84">0.21299999999999999</cx:pt>
          <cx:pt idx="85">0.95099999999999996</cx:pt>
          <cx:pt idx="86">0.94299999999999995</cx:pt>
          <cx:pt idx="87">0.21199999999999999</cx:pt>
          <cx:pt idx="88">0.94899999999999995</cx:pt>
          <cx:pt idx="89">0.97199999999999998</cx:pt>
          <cx:pt idx="90">0.83799999999999997</cx:pt>
          <cx:pt idx="91">0.40999999999999998</cx:pt>
          <cx:pt idx="92">0.311</cx:pt>
          <cx:pt idx="93">1</cx:pt>
          <cx:pt idx="94">0.95999999999999996</cx:pt>
          <cx:pt idx="95">0.64200000000000002</cx:pt>
          <cx:pt idx="96">0.95399999999999996</cx:pt>
          <cx:pt idx="97">0.64400000000000002</cx:pt>
          <cx:pt idx="98">0.97599999999999998</cx:pt>
          <cx:pt idx="99">0.92700000000000005</cx:pt>
          <cx:pt idx="100">0.34599999999999997</cx:pt>
          <cx:pt idx="101">0.23100000000000001</cx:pt>
          <cx:pt idx="102">0.89100000000000001</cx:pt>
          <cx:pt idx="103">0.56599999999999995</cx:pt>
          <cx:pt idx="104">0.80200000000000005</cx:pt>
          <cx:pt idx="105">1</cx:pt>
          <cx:pt idx="106">0.309</cx:pt>
          <cx:pt idx="107">1</cx:pt>
          <cx:pt idx="108">1</cx:pt>
          <cx:pt idx="109">0.94599999999999995</cx:pt>
          <cx:pt idx="110">0.48699999999999999</cx:pt>
          <cx:pt idx="111">1</cx:pt>
          <cx:pt idx="112">0.317</cx:pt>
          <cx:pt idx="113">0.82899999999999996</cx:pt>
          <cx:pt idx="114">0.82499999999999996</cx:pt>
          <cx:pt idx="115">0.255</cx:pt>
          <cx:pt idx="116">0.80800000000000005</cx:pt>
          <cx:pt idx="117">0.86199999999999999</cx:pt>
          <cx:pt idx="118">0.88500000000000001</cx:pt>
          <cx:pt idx="119">0.99299999999999999</cx:pt>
          <cx:pt idx="120">0.53500000000000003</cx:pt>
          <cx:pt idx="121">0.51900000000000002</cx:pt>
          <cx:pt idx="122">0.71699999999999997</cx:pt>
          <cx:pt idx="123">0.222</cx:pt>
          <cx:pt idx="124">0.80400000000000005</cx:pt>
          <cx:pt idx="125">0.46899999999999997</cx:pt>
          <cx:pt idx="126">0.67200000000000004</cx:pt>
          <cx:pt idx="127">0.89200000000000002</cx:pt>
          <cx:pt idx="128">0.97599999999999998</cx:pt>
          <cx:pt idx="129">0.54900000000000004</cx:pt>
          <cx:pt idx="130">0.53900000000000003</cx:pt>
          <cx:pt idx="131">1</cx:pt>
          <cx:pt idx="132">0.97199999999999998</cx:pt>
          <cx:pt idx="133">0.96699999999999997</cx:pt>
          <cx:pt idx="134">0.69499999999999995</cx:pt>
          <cx:pt idx="135">0.96399999999999997</cx:pt>
          <cx:pt idx="136">0.95299999999999996</cx:pt>
          <cx:pt idx="137">0.92400000000000004</cx:pt>
          <cx:pt idx="138">0.052999999999999999</cx:pt>
          <cx:pt idx="139">0.77000000000000002</cx:pt>
          <cx:pt idx="140">0.88200000000000001</cx:pt>
          <cx:pt idx="141">0.182</cx:pt>
          <cx:pt idx="142">0.92500000000000004</cx:pt>
          <cx:pt idx="143">0.83199999999999996</cx:pt>
          <cx:pt idx="144">0.92700000000000005</cx:pt>
          <cx:pt idx="145">0.97499999999999998</cx:pt>
          <cx:pt idx="146">1</cx:pt>
          <cx:pt idx="147">0.23599999999999999</cx:pt>
          <cx:pt idx="148">0.96899999999999997</cx:pt>
          <cx:pt idx="149">0.33000000000000002</cx:pt>
          <cx:pt idx="150">0.38600000000000001</cx:pt>
          <cx:pt idx="151">0.77500000000000002</cx:pt>
          <cx:pt idx="152">0.95699999999999996</cx:pt>
          <cx:pt idx="153">0.037999999999999999</cx:pt>
          <cx:pt idx="154">0.996</cx:pt>
          <cx:pt idx="155">0.998</cx:pt>
          <cx:pt idx="156">0.69099999999999995</cx:pt>
          <cx:pt idx="157">0.31900000000000001</cx:pt>
          <cx:pt idx="158">0.86099999999999999</cx:pt>
          <cx:pt idx="159">0.54900000000000004</cx:pt>
          <cx:pt idx="160">0.93500000000000005</cx:pt>
          <cx:pt idx="161">0.92700000000000005</cx:pt>
          <cx:pt idx="162">0.42599999999999999</cx:pt>
          <cx:pt idx="163">0.95999999999999996</cx:pt>
          <cx:pt idx="164">0.88500000000000001</cx:pt>
          <cx:pt idx="165">0.81499999999999995</cx:pt>
          <cx:pt idx="166">0.98499999999999999</cx:pt>
          <cx:pt idx="167">0.94899999999999995</cx:pt>
          <cx:pt idx="168">1</cx:pt>
          <cx:pt idx="169">1</cx:pt>
          <cx:pt idx="170">0.54700000000000004</cx:pt>
          <cx:pt idx="171">0.72399999999999998</cx:pt>
          <cx:pt idx="172">0.73599999999999999</cx:pt>
          <cx:pt idx="173">1</cx:pt>
          <cx:pt idx="174">1</cx:pt>
          <cx:pt idx="175">0.92200000000000004</cx:pt>
          <cx:pt idx="176">0.11899999999999999</cx:pt>
          <cx:pt idx="177">0.97199999999999998</cx:pt>
          <cx:pt idx="178">0.71099999999999997</cx:pt>
          <cx:pt idx="179">1</cx:pt>
          <cx:pt idx="180">0.56100000000000005</cx:pt>
          <cx:pt idx="181">0.55400000000000005</cx:pt>
          <cx:pt idx="182">0.63600000000000001</cx:pt>
          <cx:pt idx="183">0.83899999999999997</cx:pt>
          <cx:pt idx="184">0.83799999999999997</cx:pt>
          <cx:pt idx="185">0.874</cx:pt>
          <cx:pt idx="186">0.33100000000000002</cx:pt>
          <cx:pt idx="187">0.874</cx:pt>
          <cx:pt idx="188">0.24299999999999999</cx:pt>
          <cx:pt idx="189">0.92400000000000004</cx:pt>
          <cx:pt idx="190">0.92700000000000005</cx:pt>
          <cx:pt idx="191">0.27600000000000002</cx:pt>
          <cx:pt idx="192">0.95099999999999996</cx:pt>
          <cx:pt idx="193">1</cx:pt>
          <cx:pt idx="194">0.48799999999999999</cx:pt>
          <cx:pt idx="195">0.80500000000000005</cx:pt>
          <cx:pt idx="196">1</cx:pt>
          <cx:pt idx="197">0.161</cx:pt>
          <cx:pt idx="198">0.96699999999999997</cx:pt>
          <cx:pt idx="199">0.52900000000000003</cx:pt>
          <cx:pt idx="200">0.52700000000000002</cx:pt>
          <cx:pt idx="201">0.97399999999999998</cx:pt>
          <cx:pt idx="202">0.223</cx:pt>
          <cx:pt idx="203">0.214</cx:pt>
          <cx:pt idx="204">0.079000000000000001</cx:pt>
          <cx:pt idx="205">0.48999999999999999</cx:pt>
          <cx:pt idx="206">1</cx:pt>
          <cx:pt idx="207">0.81999999999999995</cx:pt>
          <cx:pt idx="208">0.92600000000000005</cx:pt>
          <cx:pt idx="209">1</cx:pt>
          <cx:pt idx="210">1</cx:pt>
          <cx:pt idx="211">0.73599999999999999</cx:pt>
          <cx:pt idx="212">0.877</cx:pt>
          <cx:pt idx="213">0.92400000000000004</cx:pt>
          <cx:pt idx="214">0.90200000000000002</cx:pt>
          <cx:pt idx="215">0.96699999999999997</cx:pt>
          <cx:pt idx="216">1</cx:pt>
          <cx:pt idx="217">0.60899999999999999</cx:pt>
          <cx:pt idx="218">1</cx:pt>
          <cx:pt idx="219">0.16700000000000001</cx:pt>
          <cx:pt idx="220">0.92900000000000005</cx:pt>
          <cx:pt idx="221">0.94299999999999995</cx:pt>
          <cx:pt idx="222">0.95099999999999996</cx:pt>
          <cx:pt idx="223">0.69499999999999995</cx:pt>
          <cx:pt idx="224">0.065000000000000002</cx:pt>
          <cx:pt idx="225">1</cx:pt>
          <cx:pt idx="226">0.92800000000000005</cx:pt>
          <cx:pt idx="227">1</cx:pt>
          <cx:pt idx="228">0.53900000000000003</cx:pt>
          <cx:pt idx="229">0.91900000000000004</cx:pt>
          <cx:pt idx="230">0.96499999999999997</cx:pt>
          <cx:pt idx="231">0.871</cx:pt>
          <cx:pt idx="232">0.93000000000000005</cx:pt>
          <cx:pt idx="233">1</cx:pt>
          <cx:pt idx="234">1</cx:pt>
          <cx:pt idx="235">0.88500000000000001</cx:pt>
          <cx:pt idx="236">0.372</cx:pt>
          <cx:pt idx="237">0.32600000000000001</cx:pt>
          <cx:pt idx="238">0.94299999999999995</cx:pt>
          <cx:pt idx="239">0.40300000000000002</cx:pt>
          <cx:pt idx="240">1</cx:pt>
          <cx:pt idx="241">0.88100000000000001</cx:pt>
          <cx:pt idx="242">0.94599999999999995</cx:pt>
          <cx:pt idx="243">0.92500000000000004</cx:pt>
          <cx:pt idx="244">0.97399999999999998</cx:pt>
          <cx:pt idx="245">0.99299999999999999</cx:pt>
          <cx:pt idx="246">0.99299999999999999</cx:pt>
          <cx:pt idx="247">1</cx:pt>
          <cx:pt idx="248">0.55000000000000004</cx:pt>
          <cx:pt idx="249">0.76400000000000001</cx:pt>
          <cx:pt idx="250">1</cx:pt>
          <cx:pt idx="251">1</cx:pt>
          <cx:pt idx="252">0.067000000000000004</cx:pt>
          <cx:pt idx="253">0.56899999999999995</cx:pt>
          <cx:pt idx="254">0.052999999999999999</cx:pt>
          <cx:pt idx="255">0.93500000000000005</cx:pt>
          <cx:pt idx="256">1</cx:pt>
          <cx:pt idx="257">0.84799999999999998</cx:pt>
          <cx:pt idx="258">0.79100000000000004</cx:pt>
          <cx:pt idx="259">0.34000000000000002</cx:pt>
          <cx:pt idx="260">0.81699999999999995</cx:pt>
          <cx:pt idx="261">0.56200000000000006</cx:pt>
          <cx:pt idx="262">0.92000000000000004</cx:pt>
          <cx:pt idx="263">0.45700000000000002</cx:pt>
          <cx:pt idx="264">0.38200000000000001</cx:pt>
          <cx:pt idx="265">0.99299999999999999</cx:pt>
          <cx:pt idx="266">0.54300000000000004</cx:pt>
          <cx:pt idx="267">0.94899999999999995</cx:pt>
          <cx:pt idx="268">0.92400000000000004</cx:pt>
          <cx:pt idx="269">0.92200000000000004</cx:pt>
          <cx:pt idx="270">0.95899999999999996</cx:pt>
          <cx:pt idx="271">1</cx:pt>
          <cx:pt idx="272">0.54400000000000004</cx:pt>
          <cx:pt idx="273">1</cx:pt>
          <cx:pt idx="274">0.439</cx:pt>
          <cx:pt idx="275">0.93899999999999995</cx:pt>
          <cx:pt idx="276">0.58699999999999997</cx:pt>
          <cx:pt idx="277">0.55400000000000005</cx:pt>
          <cx:pt idx="278">0.95599999999999996</cx:pt>
          <cx:pt idx="279">1</cx:pt>
          <cx:pt idx="280">1</cx:pt>
          <cx:pt idx="281">1</cx:pt>
          <cx:pt idx="282">0.60499999999999998</cx:pt>
          <cx:pt idx="283">0.89400000000000002</cx:pt>
          <cx:pt idx="284">0.28000000000000003</cx:pt>
          <cx:pt idx="285">0.90600000000000003</cx:pt>
          <cx:pt idx="286">0.82799999999999996</cx:pt>
          <cx:pt idx="287">1</cx:pt>
          <cx:pt idx="288">0.64400000000000002</cx:pt>
          <cx:pt idx="289">0.92700000000000005</cx:pt>
          <cx:pt idx="290">0.81699999999999995</cx:pt>
          <cx:pt idx="291">0.32600000000000001</cx:pt>
          <cx:pt idx="292">1</cx:pt>
          <cx:pt idx="293">0.38200000000000001</cx:pt>
          <cx:pt idx="294">1</cx:pt>
          <cx:pt idx="295">1</cx:pt>
          <cx:pt idx="296">0.84799999999999998</cx:pt>
          <cx:pt idx="297">0.67200000000000004</cx:pt>
          <cx:pt idx="298">0.94199999999999995</cx:pt>
          <cx:pt idx="299">0.68799999999999994</cx:pt>
          <cx:pt idx="300">0.89400000000000002</cx:pt>
          <cx:pt idx="301">0.98499999999999999</cx:pt>
          <cx:pt idx="302">0.92000000000000004</cx:pt>
          <cx:pt idx="303">0.85799999999999998</cx:pt>
          <cx:pt idx="304">1</cx:pt>
          <cx:pt idx="305">0.63400000000000001</cx:pt>
          <cx:pt idx="306">0.91300000000000003</cx:pt>
          <cx:pt idx="307">1</cx:pt>
          <cx:pt idx="308">0.64200000000000002</cx:pt>
          <cx:pt idx="309">0.59699999999999998</cx:pt>
          <cx:pt idx="310">1</cx:pt>
          <cx:pt idx="311">1</cx:pt>
          <cx:pt idx="312">1</cx:pt>
          <cx:pt idx="313">0.314</cx:pt>
          <cx:pt idx="314">0.877</cx:pt>
          <cx:pt idx="315">0.98799999999999999</cx:pt>
          <cx:pt idx="316">0.59699999999999998</cx:pt>
          <cx:pt idx="317">0.433</cx:pt>
          <cx:pt idx="318">0.85399999999999998</cx:pt>
          <cx:pt idx="319">0.89200000000000002</cx:pt>
          <cx:pt idx="320">0.96699999999999997</cx:pt>
          <cx:pt idx="321">0.97399999999999998</cx:pt>
          <cx:pt idx="322">1</cx:pt>
          <cx:pt idx="323">0.90600000000000003</cx:pt>
          <cx:pt idx="324">0.84899999999999998</cx:pt>
          <cx:pt idx="325">0.86599999999999999</cx:pt>
          <cx:pt idx="326">0.95099999999999996</cx:pt>
          <cx:pt idx="327">0.88200000000000001</cx:pt>
          <cx:pt idx="328">0.878</cx:pt>
          <cx:pt idx="329">1</cx:pt>
          <cx:pt idx="330">0.60399999999999998</cx:pt>
          <cx:pt idx="331">1</cx:pt>
          <cx:pt idx="332">0.95599999999999996</cx:pt>
          <cx:pt idx="333">0.98199999999999998</cx:pt>
          <cx:pt idx="334">0.34200000000000003</cx:pt>
          <cx:pt idx="335">0.96699999999999997</cx:pt>
          <cx:pt idx="336">0.82199999999999995</cx:pt>
          <cx:pt idx="337">0.28199999999999997</cx:pt>
          <cx:pt idx="338">0.78100000000000003</cx:pt>
          <cx:pt idx="339">0.39400000000000002</cx:pt>
          <cx:pt idx="340">0.39800000000000002</cx:pt>
          <cx:pt idx="341">0.25600000000000001</cx:pt>
          <cx:pt idx="342">0.873</cx:pt>
          <cx:pt idx="343">1</cx:pt>
          <cx:pt idx="344">1</cx:pt>
          <cx:pt idx="345">0.65600000000000003</cx:pt>
          <cx:pt idx="346">0.98199999999999998</cx:pt>
          <cx:pt idx="347">0.97399999999999998</cx:pt>
          <cx:pt idx="348">1</cx:pt>
          <cx:pt idx="349">0.57699999999999996</cx:pt>
          <cx:pt idx="350">0.99299999999999999</cx:pt>
          <cx:pt idx="351">1</cx:pt>
          <cx:pt idx="352">0.92900000000000005</cx:pt>
          <cx:pt idx="353">0.99399999999999999</cx:pt>
          <cx:pt idx="354">0.84199999999999997</cx:pt>
          <cx:pt idx="355">0.63300000000000001</cx:pt>
          <cx:pt idx="356">1</cx:pt>
          <cx:pt idx="357">0.55600000000000005</cx:pt>
          <cx:pt idx="358">0.91500000000000004</cx:pt>
          <cx:pt idx="359">0.48599999999999999</cx:pt>
          <cx:pt idx="360">1</cx:pt>
          <cx:pt idx="361">0.33400000000000002</cx:pt>
          <cx:pt idx="362">1</cx:pt>
          <cx:pt idx="363">0.94899999999999995</cx:pt>
          <cx:pt idx="364">0.95299999999999996</cx:pt>
          <cx:pt idx="365">0.95099999999999996</cx:pt>
          <cx:pt idx="366">1</cx:pt>
          <cx:pt idx="367">0.69399999999999995</cx:pt>
          <cx:pt idx="368">0.54900000000000004</cx:pt>
          <cx:pt idx="369">1</cx:pt>
          <cx:pt idx="370">0.73799999999999999</cx:pt>
          <cx:pt idx="371">1</cx:pt>
          <cx:pt idx="372">0.84299999999999997</cx:pt>
          <cx:pt idx="373">0.96699999999999997</cx:pt>
          <cx:pt idx="374">1</cx:pt>
          <cx:pt idx="375">0.875</cx:pt>
          <cx:pt idx="376">0.94599999999999995</cx:pt>
          <cx:pt idx="377">1</cx:pt>
          <cx:pt idx="378">0.45000000000000001</cx:pt>
          <cx:pt idx="379">1</cx:pt>
          <cx:pt idx="380">0.69099999999999995</cx:pt>
          <cx:pt idx="381">0.77600000000000002</cx:pt>
          <cx:pt idx="382">0.97099999999999997</cx:pt>
          <cx:pt idx="383">0.92900000000000005</cx:pt>
          <cx:pt idx="384">1</cx:pt>
          <cx:pt idx="385">0.65600000000000003</cx:pt>
          <cx:pt idx="386">0.96499999999999997</cx:pt>
          <cx:pt idx="387">0.80800000000000005</cx:pt>
          <cx:pt idx="388">1</cx:pt>
          <cx:pt idx="389">0.53600000000000003</cx:pt>
          <cx:pt idx="390">0.93600000000000005</cx:pt>
          <cx:pt idx="391">0.33100000000000002</cx:pt>
          <cx:pt idx="392">0.77900000000000003</cx:pt>
          <cx:pt idx="393">0.88</cx:pt>
          <cx:pt idx="394">0.92400000000000004</cx:pt>
          <cx:pt idx="395">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B1427720-CC1A-4329-A5BF-380F5E36E89F}">
          <cx:tx>
            <cx:txData>
              <cx:f>'10_25'!$H$1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5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25'!$C$2:$C$66</cx:f>
        <cx:lvl ptCount="65" formatCode="General">
          <cx:pt idx="0">180</cx:pt>
          <cx:pt idx="1">578</cx:pt>
          <cx:pt idx="2">856</cx:pt>
          <cx:pt idx="3">164</cx:pt>
          <cx:pt idx="4">491</cx:pt>
          <cx:pt idx="5">442</cx:pt>
          <cx:pt idx="6">43</cx:pt>
          <cx:pt idx="7">1474</cx:pt>
          <cx:pt idx="8">1456</cx:pt>
          <cx:pt idx="9">40</cx:pt>
          <cx:pt idx="10">137</cx:pt>
          <cx:pt idx="11">1015</cx:pt>
          <cx:pt idx="12">235</cx:pt>
          <cx:pt idx="13">3925</cx:pt>
          <cx:pt idx="14">554</cx:pt>
          <cx:pt idx="15">976</cx:pt>
          <cx:pt idx="16">409</cx:pt>
          <cx:pt idx="17">4279</cx:pt>
          <cx:pt idx="18">21</cx:pt>
          <cx:pt idx="19">27</cx:pt>
          <cx:pt idx="20">1237</cx:pt>
          <cx:pt idx="21">525</cx:pt>
          <cx:pt idx="22">13</cx:pt>
          <cx:pt idx="23">100</cx:pt>
          <cx:pt idx="24">83</cx:pt>
          <cx:pt idx="25">16</cx:pt>
          <cx:pt idx="26">4910</cx:pt>
          <cx:pt idx="27">127</cx:pt>
          <cx:pt idx="28">2080</cx:pt>
          <cx:pt idx="29">30</cx:pt>
          <cx:pt idx="30">1189</cx:pt>
          <cx:pt idx="31">178</cx:pt>
          <cx:pt idx="32">6248</cx:pt>
          <cx:pt idx="33">1716</cx:pt>
          <cx:pt idx="34">3601</cx:pt>
          <cx:pt idx="35">41</cx:pt>
          <cx:pt idx="36">686</cx:pt>
          <cx:pt idx="37">100</cx:pt>
          <cx:pt idx="38">1169</cx:pt>
          <cx:pt idx="39">2378</cx:pt>
          <cx:pt idx="40">117</cx:pt>
          <cx:pt idx="41">10</cx:pt>
          <cx:pt idx="42">180</cx:pt>
          <cx:pt idx="43">91</cx:pt>
          <cx:pt idx="44">82</cx:pt>
          <cx:pt idx="45">380</cx:pt>
          <cx:pt idx="46">772</cx:pt>
          <cx:pt idx="47">96</cx:pt>
          <cx:pt idx="48">140</cx:pt>
          <cx:pt idx="49">842</cx:pt>
          <cx:pt idx="50">143</cx:pt>
          <cx:pt idx="51">28</cx:pt>
          <cx:pt idx="52">58</cx:pt>
          <cx:pt idx="53">1261</cx:pt>
          <cx:pt idx="54">218</cx:pt>
          <cx:pt idx="55">479</cx:pt>
          <cx:pt idx="56">738</cx:pt>
          <cx:pt idx="57">419</cx:pt>
          <cx:pt idx="58">583</cx:pt>
          <cx:pt idx="59">280</cx:pt>
          <cx:pt idx="60">480</cx:pt>
          <cx:pt idx="61">246</cx:pt>
          <cx:pt idx="62">14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AC1EE9C0-5BCA-452D-A4C6-C0D10722D05F}">
          <cx:tx>
            <cx:txData>
              <cx:f>'20 25'!$C$1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5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'20 240'!$C$2:$C$40</cx:f>
        <cx:lvl ptCount="39" formatCode="General">
          <cx:pt idx="0">1455</cx:pt>
          <cx:pt idx="1">281</cx:pt>
          <cx:pt idx="2">207</cx:pt>
          <cx:pt idx="3">171</cx:pt>
          <cx:pt idx="4">4185</cx:pt>
          <cx:pt idx="5">919</cx:pt>
          <cx:pt idx="6">15</cx:pt>
          <cx:pt idx="7">33</cx:pt>
          <cx:pt idx="8">8595</cx:pt>
          <cx:pt idx="9">2985</cx:pt>
          <cx:pt idx="10">12</cx:pt>
          <cx:pt idx="11">2527</cx:pt>
          <cx:pt idx="12">236</cx:pt>
          <cx:pt idx="13">3031</cx:pt>
          <cx:pt idx="14">74</cx:pt>
          <cx:pt idx="15">380</cx:pt>
          <cx:pt idx="16">666</cx:pt>
          <cx:pt idx="17">775</cx:pt>
          <cx:pt idx="18">154</cx:pt>
          <cx:pt idx="19">153</cx:pt>
          <cx:pt idx="20">702</cx:pt>
          <cx:pt idx="21">1413</cx:pt>
          <cx:pt idx="22">1609</cx:pt>
          <cx:pt idx="23">970</cx:pt>
          <cx:pt idx="24">13</cx:pt>
          <cx:pt idx="25">23</cx:pt>
          <cx:pt idx="26">193</cx:pt>
          <cx:pt idx="27">68</cx:pt>
          <cx:pt idx="28">11</cx:pt>
          <cx:pt idx="29">1539</cx:pt>
          <cx:pt idx="30">68</cx:pt>
          <cx:pt idx="31">668</cx:pt>
          <cx:pt idx="32">133</cx:pt>
          <cx:pt idx="33">298</cx:pt>
          <cx:pt idx="34">144</cx:pt>
          <cx:pt idx="35">134</cx:pt>
          <cx:pt idx="36">398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22A654B9-5A0C-4608-8989-78D2A8E01264}">
          <cx:tx>
            <cx:txData>
              <cx:f>'20 240'!$C$1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5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'20 360'!$C$2:$C$76</cx:f>
        <cx:lvl ptCount="75" formatCode="General">
          <cx:pt idx="0">649</cx:pt>
          <cx:pt idx="1">4791</cx:pt>
          <cx:pt idx="2">292</cx:pt>
          <cx:pt idx="3">24</cx:pt>
          <cx:pt idx="4">3590</cx:pt>
          <cx:pt idx="5">1001</cx:pt>
          <cx:pt idx="6">2578</cx:pt>
          <cx:pt idx="7">1763</cx:pt>
          <cx:pt idx="8">1206</cx:pt>
          <cx:pt idx="9">1372</cx:pt>
          <cx:pt idx="10">170</cx:pt>
          <cx:pt idx="11">1893</cx:pt>
          <cx:pt idx="12">15</cx:pt>
          <cx:pt idx="13">842</cx:pt>
          <cx:pt idx="14">2299</cx:pt>
          <cx:pt idx="15">533</cx:pt>
          <cx:pt idx="16">18</cx:pt>
          <cx:pt idx="17">545</cx:pt>
          <cx:pt idx="18">328</cx:pt>
          <cx:pt idx="19">27</cx:pt>
          <cx:pt idx="20">898</cx:pt>
          <cx:pt idx="21">12</cx:pt>
          <cx:pt idx="22">4334</cx:pt>
          <cx:pt idx="23">1757</cx:pt>
          <cx:pt idx="24">3865</cx:pt>
          <cx:pt idx="25">2474</cx:pt>
          <cx:pt idx="26">875</cx:pt>
          <cx:pt idx="27">1309</cx:pt>
          <cx:pt idx="28">1383</cx:pt>
          <cx:pt idx="29">4111</cx:pt>
          <cx:pt idx="30">60</cx:pt>
          <cx:pt idx="31">761</cx:pt>
          <cx:pt idx="32">900</cx:pt>
          <cx:pt idx="33">2273</cx:pt>
          <cx:pt idx="34">1625</cx:pt>
          <cx:pt idx="35">862</cx:pt>
          <cx:pt idx="36">375</cx:pt>
          <cx:pt idx="37">14</cx:pt>
          <cx:pt idx="38">3256</cx:pt>
          <cx:pt idx="39">50</cx:pt>
          <cx:pt idx="40">100</cx:pt>
          <cx:pt idx="41">254</cx:pt>
          <cx:pt idx="42">9433</cx:pt>
          <cx:pt idx="43">3811</cx:pt>
          <cx:pt idx="44">249</cx:pt>
          <cx:pt idx="45">1911</cx:pt>
          <cx:pt idx="46">27</cx:pt>
          <cx:pt idx="47">984</cx:pt>
          <cx:pt idx="48">140</cx:pt>
          <cx:pt idx="49">451</cx:pt>
          <cx:pt idx="50">2328</cx:pt>
          <cx:pt idx="51">23</cx:pt>
          <cx:pt idx="52">180</cx:pt>
          <cx:pt idx="53">675</cx:pt>
          <cx:pt idx="54">478</cx:pt>
          <cx:pt idx="55">2355</cx:pt>
          <cx:pt idx="56">2369</cx:pt>
          <cx:pt idx="57">3834</cx:pt>
          <cx:pt idx="58">18</cx:pt>
          <cx:pt idx="59">453</cx:pt>
          <cx:pt idx="60">10</cx:pt>
          <cx:pt idx="61">580</cx:pt>
          <cx:pt idx="62">420</cx:pt>
          <cx:pt idx="63">853</cx:pt>
          <cx:pt idx="64">39</cx:pt>
          <cx:pt idx="65">164</cx:pt>
          <cx:pt idx="66">2916</cx:pt>
          <cx:pt idx="67">2416</cx:pt>
          <cx:pt idx="68">2476</cx:pt>
          <cx:pt idx="69">2675</cx:pt>
          <cx:pt idx="70">2188</cx:pt>
          <cx:pt idx="71">1031</cx:pt>
          <cx:pt idx="72">786</cx:pt>
          <cx:pt idx="73">685</cx:pt>
          <cx:pt idx="74">109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7D7297DC-5F7D-4B23-86B4-B52726F5BFD1}">
          <cx:tx>
            <cx:txData>
              <cx:f>'20 360'!$C$1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5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'20 360'!$C$2:$C$76</cx:f>
        <cx:lvl ptCount="75" formatCode="General">
          <cx:pt idx="0">649</cx:pt>
          <cx:pt idx="1">4791</cx:pt>
          <cx:pt idx="2">292</cx:pt>
          <cx:pt idx="3">24</cx:pt>
          <cx:pt idx="4">3590</cx:pt>
          <cx:pt idx="5">1001</cx:pt>
          <cx:pt idx="6">2578</cx:pt>
          <cx:pt idx="7">1763</cx:pt>
          <cx:pt idx="8">1206</cx:pt>
          <cx:pt idx="9">1372</cx:pt>
          <cx:pt idx="10">170</cx:pt>
          <cx:pt idx="11">1893</cx:pt>
          <cx:pt idx="12">15</cx:pt>
          <cx:pt idx="13">842</cx:pt>
          <cx:pt idx="14">2299</cx:pt>
          <cx:pt idx="15">533</cx:pt>
          <cx:pt idx="16">18</cx:pt>
          <cx:pt idx="17">545</cx:pt>
          <cx:pt idx="18">328</cx:pt>
          <cx:pt idx="19">27</cx:pt>
          <cx:pt idx="20">898</cx:pt>
          <cx:pt idx="21">12</cx:pt>
          <cx:pt idx="22">4334</cx:pt>
          <cx:pt idx="23">1757</cx:pt>
          <cx:pt idx="24">3865</cx:pt>
          <cx:pt idx="25">2474</cx:pt>
          <cx:pt idx="26">875</cx:pt>
          <cx:pt idx="27">1309</cx:pt>
          <cx:pt idx="28">1383</cx:pt>
          <cx:pt idx="29">4111</cx:pt>
          <cx:pt idx="30">60</cx:pt>
          <cx:pt idx="31">761</cx:pt>
          <cx:pt idx="32">900</cx:pt>
          <cx:pt idx="33">2273</cx:pt>
          <cx:pt idx="34">1625</cx:pt>
          <cx:pt idx="35">862</cx:pt>
          <cx:pt idx="36">375</cx:pt>
          <cx:pt idx="37">14</cx:pt>
          <cx:pt idx="38">3256</cx:pt>
          <cx:pt idx="39">50</cx:pt>
          <cx:pt idx="40">100</cx:pt>
          <cx:pt idx="41">254</cx:pt>
          <cx:pt idx="42">9433</cx:pt>
          <cx:pt idx="43">3811</cx:pt>
          <cx:pt idx="44">249</cx:pt>
          <cx:pt idx="45">1911</cx:pt>
          <cx:pt idx="46">27</cx:pt>
          <cx:pt idx="47">984</cx:pt>
          <cx:pt idx="48">140</cx:pt>
          <cx:pt idx="49">451</cx:pt>
          <cx:pt idx="50">2328</cx:pt>
          <cx:pt idx="51">23</cx:pt>
          <cx:pt idx="52">180</cx:pt>
          <cx:pt idx="53">675</cx:pt>
          <cx:pt idx="54">478</cx:pt>
          <cx:pt idx="55">2355</cx:pt>
          <cx:pt idx="56">2369</cx:pt>
          <cx:pt idx="57">3834</cx:pt>
          <cx:pt idx="58">18</cx:pt>
          <cx:pt idx="59">453</cx:pt>
          <cx:pt idx="60">10</cx:pt>
          <cx:pt idx="61">580</cx:pt>
          <cx:pt idx="62">420</cx:pt>
          <cx:pt idx="63">853</cx:pt>
          <cx:pt idx="64">39</cx:pt>
          <cx:pt idx="65">164</cx:pt>
          <cx:pt idx="66">2916</cx:pt>
          <cx:pt idx="67">2416</cx:pt>
          <cx:pt idx="68">2476</cx:pt>
          <cx:pt idx="69">2675</cx:pt>
          <cx:pt idx="70">2188</cx:pt>
          <cx:pt idx="71">1031</cx:pt>
          <cx:pt idx="72">786</cx:pt>
          <cx:pt idx="73">685</cx:pt>
          <cx:pt idx="74">109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7D7297DC-5F7D-4B23-86B4-B52726F5BFD1}">
          <cx:tx>
            <cx:txData>
              <cx:f>'20 360'!$C$1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5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'20 480'!$C$2:$C$106</cx:f>
        <cx:lvl ptCount="105" formatCode="General">
          <cx:pt idx="0">2161</cx:pt>
          <cx:pt idx="1">23</cx:pt>
          <cx:pt idx="2">2569</cx:pt>
          <cx:pt idx="3">25</cx:pt>
          <cx:pt idx="4">1439</cx:pt>
          <cx:pt idx="5">20</cx:pt>
          <cx:pt idx="6">24</cx:pt>
          <cx:pt idx="7">2378</cx:pt>
          <cx:pt idx="8">1039</cx:pt>
          <cx:pt idx="9">20</cx:pt>
          <cx:pt idx="10">1240</cx:pt>
          <cx:pt idx="11">295</cx:pt>
          <cx:pt idx="12">350</cx:pt>
          <cx:pt idx="13">26</cx:pt>
          <cx:pt idx="14">4514</cx:pt>
          <cx:pt idx="15">3463</cx:pt>
          <cx:pt idx="16">2128</cx:pt>
          <cx:pt idx="17">1392</cx:pt>
          <cx:pt idx="18">1051</cx:pt>
          <cx:pt idx="19">3156</cx:pt>
          <cx:pt idx="20">28</cx:pt>
          <cx:pt idx="21">3111</cx:pt>
          <cx:pt idx="22">74</cx:pt>
          <cx:pt idx="23">74</cx:pt>
          <cx:pt idx="24">285</cx:pt>
          <cx:pt idx="25">2742</cx:pt>
          <cx:pt idx="26">11</cx:pt>
          <cx:pt idx="27">41</cx:pt>
          <cx:pt idx="28">2288</cx:pt>
          <cx:pt idx="29">57</cx:pt>
          <cx:pt idx="30">199</cx:pt>
          <cx:pt idx="31">454</cx:pt>
          <cx:pt idx="32">935</cx:pt>
          <cx:pt idx="33">86</cx:pt>
          <cx:pt idx="34">674</cx:pt>
          <cx:pt idx="35">90</cx:pt>
          <cx:pt idx="36">33</cx:pt>
          <cx:pt idx="37">1941</cx:pt>
          <cx:pt idx="38">1005</cx:pt>
          <cx:pt idx="39">1299</cx:pt>
          <cx:pt idx="40">1404</cx:pt>
          <cx:pt idx="41">1080</cx:pt>
          <cx:pt idx="42">150</cx:pt>
          <cx:pt idx="43">2956</cx:pt>
          <cx:pt idx="44">361</cx:pt>
          <cx:pt idx="45">108</cx:pt>
          <cx:pt idx="46">43</cx:pt>
          <cx:pt idx="47">33</cx:pt>
          <cx:pt idx="48">21</cx:pt>
          <cx:pt idx="49">843</cx:pt>
          <cx:pt idx="50">39</cx:pt>
          <cx:pt idx="51">312</cx:pt>
          <cx:pt idx="52">295</cx:pt>
          <cx:pt idx="53">153</cx:pt>
          <cx:pt idx="54">361</cx:pt>
          <cx:pt idx="55">761</cx:pt>
          <cx:pt idx="56">652</cx:pt>
          <cx:pt idx="57">656</cx:pt>
          <cx:pt idx="58">403</cx:pt>
          <cx:pt idx="59">565</cx:pt>
          <cx:pt idx="60">37</cx:pt>
          <cx:pt idx="61">545</cx:pt>
          <cx:pt idx="62">1271</cx:pt>
          <cx:pt idx="63">288</cx:pt>
          <cx:pt idx="64">473</cx:pt>
          <cx:pt idx="65">66</cx:pt>
          <cx:pt idx="66">1707</cx:pt>
          <cx:pt idx="67">13</cx:pt>
          <cx:pt idx="68">74</cx:pt>
          <cx:pt idx="69">719</cx:pt>
          <cx:pt idx="70">559</cx:pt>
          <cx:pt idx="71">187</cx:pt>
          <cx:pt idx="72">230</cx:pt>
          <cx:pt idx="73">658</cx:pt>
          <cx:pt idx="74">706</cx:pt>
          <cx:pt idx="75">199</cx:pt>
          <cx:pt idx="76">263</cx:pt>
          <cx:pt idx="77">340</cx:pt>
          <cx:pt idx="78">58</cx:pt>
          <cx:pt idx="79">858</cx:pt>
          <cx:pt idx="80">64</cx:pt>
          <cx:pt idx="81">414</cx:pt>
          <cx:pt idx="82">1003</cx:pt>
          <cx:pt idx="83">12</cx:pt>
          <cx:pt idx="84">213</cx:pt>
          <cx:pt idx="85">78</cx:pt>
          <cx:pt idx="86">242</cx:pt>
          <cx:pt idx="87">613</cx:pt>
          <cx:pt idx="88">311</cx:pt>
          <cx:pt idx="89">401</cx:pt>
          <cx:pt idx="90">337</cx:pt>
          <cx:pt idx="91">288</cx:pt>
          <cx:pt idx="92">141</cx:pt>
          <cx:pt idx="93">15</cx:pt>
          <cx:pt idx="94">16</cx:pt>
          <cx:pt idx="95">369</cx:pt>
          <cx:pt idx="96">17176</cx:pt>
          <cx:pt idx="97">982</cx:pt>
          <cx:pt idx="98">648</cx:pt>
          <cx:pt idx="99">886</cx:pt>
          <cx:pt idx="100">1127</cx:pt>
          <cx:pt idx="101">222</cx:pt>
          <cx:pt idx="102">408</cx:pt>
          <cx:pt idx="103">19</cx:pt>
          <cx:pt idx="104">10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EF4543D4-229C-47E6-A347-B320EC75D1E6}">
          <cx:tx>
            <cx:txData>
              <cx:f>'20 480'!$C$1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5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'20 360'!$C$2:$C$76</cx:f>
        <cx:lvl ptCount="75" formatCode="General">
          <cx:pt idx="0">649</cx:pt>
          <cx:pt idx="1">4791</cx:pt>
          <cx:pt idx="2">292</cx:pt>
          <cx:pt idx="3">24</cx:pt>
          <cx:pt idx="4">3590</cx:pt>
          <cx:pt idx="5">1001</cx:pt>
          <cx:pt idx="6">2578</cx:pt>
          <cx:pt idx="7">1763</cx:pt>
          <cx:pt idx="8">1206</cx:pt>
          <cx:pt idx="9">1372</cx:pt>
          <cx:pt idx="10">170</cx:pt>
          <cx:pt idx="11">1893</cx:pt>
          <cx:pt idx="12">15</cx:pt>
          <cx:pt idx="13">842</cx:pt>
          <cx:pt idx="14">2299</cx:pt>
          <cx:pt idx="15">533</cx:pt>
          <cx:pt idx="16">18</cx:pt>
          <cx:pt idx="17">545</cx:pt>
          <cx:pt idx="18">328</cx:pt>
          <cx:pt idx="19">27</cx:pt>
          <cx:pt idx="20">898</cx:pt>
          <cx:pt idx="21">12</cx:pt>
          <cx:pt idx="22">4334</cx:pt>
          <cx:pt idx="23">1757</cx:pt>
          <cx:pt idx="24">3865</cx:pt>
          <cx:pt idx="25">2474</cx:pt>
          <cx:pt idx="26">875</cx:pt>
          <cx:pt idx="27">1309</cx:pt>
          <cx:pt idx="28">1383</cx:pt>
          <cx:pt idx="29">4111</cx:pt>
          <cx:pt idx="30">60</cx:pt>
          <cx:pt idx="31">761</cx:pt>
          <cx:pt idx="32">900</cx:pt>
          <cx:pt idx="33">2273</cx:pt>
          <cx:pt idx="34">1625</cx:pt>
          <cx:pt idx="35">862</cx:pt>
          <cx:pt idx="36">375</cx:pt>
          <cx:pt idx="37">14</cx:pt>
          <cx:pt idx="38">3256</cx:pt>
          <cx:pt idx="39">50</cx:pt>
          <cx:pt idx="40">100</cx:pt>
          <cx:pt idx="41">254</cx:pt>
          <cx:pt idx="42">9433</cx:pt>
          <cx:pt idx="43">3811</cx:pt>
          <cx:pt idx="44">249</cx:pt>
          <cx:pt idx="45">1911</cx:pt>
          <cx:pt idx="46">27</cx:pt>
          <cx:pt idx="47">984</cx:pt>
          <cx:pt idx="48">140</cx:pt>
          <cx:pt idx="49">451</cx:pt>
          <cx:pt idx="50">2328</cx:pt>
          <cx:pt idx="51">23</cx:pt>
          <cx:pt idx="52">180</cx:pt>
          <cx:pt idx="53">675</cx:pt>
          <cx:pt idx="54">478</cx:pt>
          <cx:pt idx="55">2355</cx:pt>
          <cx:pt idx="56">2369</cx:pt>
          <cx:pt idx="57">3834</cx:pt>
          <cx:pt idx="58">18</cx:pt>
          <cx:pt idx="59">453</cx:pt>
          <cx:pt idx="60">10</cx:pt>
          <cx:pt idx="61">580</cx:pt>
          <cx:pt idx="62">420</cx:pt>
          <cx:pt idx="63">853</cx:pt>
          <cx:pt idx="64">39</cx:pt>
          <cx:pt idx="65">164</cx:pt>
          <cx:pt idx="66">2916</cx:pt>
          <cx:pt idx="67">2416</cx:pt>
          <cx:pt idx="68">2476</cx:pt>
          <cx:pt idx="69">2675</cx:pt>
          <cx:pt idx="70">2188</cx:pt>
          <cx:pt idx="71">1031</cx:pt>
          <cx:pt idx="72">786</cx:pt>
          <cx:pt idx="73">685</cx:pt>
          <cx:pt idx="74">109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7D7297DC-5F7D-4B23-86B4-B52726F5BFD1}">
          <cx:tx>
            <cx:txData>
              <cx:f>'20 360'!$C$1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5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'20 480'!$C$2:$C$106</cx:f>
        <cx:lvl ptCount="105" formatCode="General">
          <cx:pt idx="0">2161</cx:pt>
          <cx:pt idx="1">23</cx:pt>
          <cx:pt idx="2">2569</cx:pt>
          <cx:pt idx="3">25</cx:pt>
          <cx:pt idx="4">1439</cx:pt>
          <cx:pt idx="5">20</cx:pt>
          <cx:pt idx="6">24</cx:pt>
          <cx:pt idx="7">2378</cx:pt>
          <cx:pt idx="8">1039</cx:pt>
          <cx:pt idx="9">20</cx:pt>
          <cx:pt idx="10">1240</cx:pt>
          <cx:pt idx="11">295</cx:pt>
          <cx:pt idx="12">350</cx:pt>
          <cx:pt idx="13">26</cx:pt>
          <cx:pt idx="14">4514</cx:pt>
          <cx:pt idx="15">3463</cx:pt>
          <cx:pt idx="16">2128</cx:pt>
          <cx:pt idx="17">1392</cx:pt>
          <cx:pt idx="18">1051</cx:pt>
          <cx:pt idx="19">3156</cx:pt>
          <cx:pt idx="20">28</cx:pt>
          <cx:pt idx="21">3111</cx:pt>
          <cx:pt idx="22">74</cx:pt>
          <cx:pt idx="23">74</cx:pt>
          <cx:pt idx="24">285</cx:pt>
          <cx:pt idx="25">2742</cx:pt>
          <cx:pt idx="26">11</cx:pt>
          <cx:pt idx="27">41</cx:pt>
          <cx:pt idx="28">2288</cx:pt>
          <cx:pt idx="29">57</cx:pt>
          <cx:pt idx="30">199</cx:pt>
          <cx:pt idx="31">454</cx:pt>
          <cx:pt idx="32">935</cx:pt>
          <cx:pt idx="33">86</cx:pt>
          <cx:pt idx="34">674</cx:pt>
          <cx:pt idx="35">90</cx:pt>
          <cx:pt idx="36">33</cx:pt>
          <cx:pt idx="37">1941</cx:pt>
          <cx:pt idx="38">1005</cx:pt>
          <cx:pt idx="39">1299</cx:pt>
          <cx:pt idx="40">1404</cx:pt>
          <cx:pt idx="41">1080</cx:pt>
          <cx:pt idx="42">150</cx:pt>
          <cx:pt idx="43">2956</cx:pt>
          <cx:pt idx="44">361</cx:pt>
          <cx:pt idx="45">108</cx:pt>
          <cx:pt idx="46">43</cx:pt>
          <cx:pt idx="47">33</cx:pt>
          <cx:pt idx="48">21</cx:pt>
          <cx:pt idx="49">843</cx:pt>
          <cx:pt idx="50">39</cx:pt>
          <cx:pt idx="51">312</cx:pt>
          <cx:pt idx="52">295</cx:pt>
          <cx:pt idx="53">153</cx:pt>
          <cx:pt idx="54">361</cx:pt>
          <cx:pt idx="55">761</cx:pt>
          <cx:pt idx="56">652</cx:pt>
          <cx:pt idx="57">656</cx:pt>
          <cx:pt idx="58">403</cx:pt>
          <cx:pt idx="59">565</cx:pt>
          <cx:pt idx="60">37</cx:pt>
          <cx:pt idx="61">545</cx:pt>
          <cx:pt idx="62">1271</cx:pt>
          <cx:pt idx="63">288</cx:pt>
          <cx:pt idx="64">473</cx:pt>
          <cx:pt idx="65">66</cx:pt>
          <cx:pt idx="66">1707</cx:pt>
          <cx:pt idx="67">13</cx:pt>
          <cx:pt idx="68">74</cx:pt>
          <cx:pt idx="69">719</cx:pt>
          <cx:pt idx="70">559</cx:pt>
          <cx:pt idx="71">187</cx:pt>
          <cx:pt idx="72">230</cx:pt>
          <cx:pt idx="73">658</cx:pt>
          <cx:pt idx="74">706</cx:pt>
          <cx:pt idx="75">199</cx:pt>
          <cx:pt idx="76">263</cx:pt>
          <cx:pt idx="77">340</cx:pt>
          <cx:pt idx="78">58</cx:pt>
          <cx:pt idx="79">858</cx:pt>
          <cx:pt idx="80">64</cx:pt>
          <cx:pt idx="81">414</cx:pt>
          <cx:pt idx="82">1003</cx:pt>
          <cx:pt idx="83">12</cx:pt>
          <cx:pt idx="84">213</cx:pt>
          <cx:pt idx="85">78</cx:pt>
          <cx:pt idx="86">242</cx:pt>
          <cx:pt idx="87">613</cx:pt>
          <cx:pt idx="88">311</cx:pt>
          <cx:pt idx="89">401</cx:pt>
          <cx:pt idx="90">337</cx:pt>
          <cx:pt idx="91">288</cx:pt>
          <cx:pt idx="92">141</cx:pt>
          <cx:pt idx="93">15</cx:pt>
          <cx:pt idx="94">16</cx:pt>
          <cx:pt idx="95">369</cx:pt>
          <cx:pt idx="96">17176</cx:pt>
          <cx:pt idx="97">982</cx:pt>
          <cx:pt idx="98">648</cx:pt>
          <cx:pt idx="99">886</cx:pt>
          <cx:pt idx="100">1127</cx:pt>
          <cx:pt idx="101">222</cx:pt>
          <cx:pt idx="102">408</cx:pt>
          <cx:pt idx="103">19</cx:pt>
          <cx:pt idx="104">10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EF4543D4-229C-47E6-A347-B320EC75D1E6}">
          <cx:tx>
            <cx:txData>
              <cx:f>'20 480'!$C$1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'10_240'!$H$2:$H$342</cx:f>
        <cx:lvl ptCount="341" formatCode="General">
          <cx:pt idx="0">0.19400000000000001</cx:pt>
          <cx:pt idx="1">0.20999999999999999</cx:pt>
          <cx:pt idx="2">0.16300000000000001</cx:pt>
          <cx:pt idx="3">0.20100000000000001</cx:pt>
          <cx:pt idx="4">0.32200000000000001</cx:pt>
          <cx:pt idx="5">0.188</cx:pt>
          <cx:pt idx="6">0.248</cx:pt>
          <cx:pt idx="7">0.24399999999999999</cx:pt>
          <cx:pt idx="8">0.45100000000000001</cx:pt>
          <cx:pt idx="9">0.52000000000000002</cx:pt>
          <cx:pt idx="10">0.315</cx:pt>
          <cx:pt idx="11">0.28499999999999998</cx:pt>
          <cx:pt idx="12">0.68000000000000005</cx:pt>
          <cx:pt idx="13">0.73299999999999998</cx:pt>
          <cx:pt idx="14">0.034000000000000002</cx:pt>
          <cx:pt idx="15">0.26000000000000001</cx:pt>
          <cx:pt idx="16">0.40600000000000003</cx:pt>
          <cx:pt idx="17">0.32300000000000001</cx:pt>
          <cx:pt idx="18">0.44800000000000001</cx:pt>
          <cx:pt idx="19">0.111</cx:pt>
          <cx:pt idx="20">0.050999999999999997</cx:pt>
          <cx:pt idx="21">0.371</cx:pt>
          <cx:pt idx="22">0.46300000000000002</cx:pt>
          <cx:pt idx="23">0.52700000000000002</cx:pt>
          <cx:pt idx="24">0.48099999999999998</cx:pt>
          <cx:pt idx="25">0.627</cx:pt>
          <cx:pt idx="26">0.60599999999999998</cx:pt>
          <cx:pt idx="27">0.17699999999999999</cx:pt>
          <cx:pt idx="28">0.36099999999999999</cx:pt>
          <cx:pt idx="29">0.318</cx:pt>
          <cx:pt idx="30">0.72999999999999998</cx:pt>
          <cx:pt idx="31">0.252</cx:pt>
          <cx:pt idx="32">0.66500000000000004</cx:pt>
          <cx:pt idx="33">0.63200000000000001</cx:pt>
          <cx:pt idx="34">0.085000000000000006</cx:pt>
          <cx:pt idx="35">0.059999999999999998</cx:pt>
          <cx:pt idx="36">0.068000000000000005</cx:pt>
          <cx:pt idx="37">0.45400000000000001</cx:pt>
          <cx:pt idx="38">0.245</cx:pt>
          <cx:pt idx="39">0.39000000000000001</cx:pt>
          <cx:pt idx="40">0.73899999999999999</cx:pt>
          <cx:pt idx="41">0.621</cx:pt>
          <cx:pt idx="42">0.67600000000000005</cx:pt>
          <cx:pt idx="43">0.42399999999999999</cx:pt>
          <cx:pt idx="44">0.61799999999999999</cx:pt>
          <cx:pt idx="45">0.59399999999999997</cx:pt>
          <cx:pt idx="46">0.16</cx:pt>
          <cx:pt idx="47">0.63900000000000001</cx:pt>
          <cx:pt idx="48">0.69399999999999995</cx:pt>
          <cx:pt idx="49">0.626</cx:pt>
          <cx:pt idx="50">0.38200000000000001</cx:pt>
          <cx:pt idx="51">0.14299999999999999</cx:pt>
          <cx:pt idx="52">0.57899999999999996</cx:pt>
          <cx:pt idx="53">0.59499999999999997</cx:pt>
          <cx:pt idx="54">0.16200000000000001</cx:pt>
          <cx:pt idx="55">0.65100000000000002</cx:pt>
          <cx:pt idx="56">0.51200000000000001</cx:pt>
          <cx:pt idx="57">0.56399999999999995</cx:pt>
          <cx:pt idx="58">0.71199999999999997</cx:pt>
          <cx:pt idx="59">0.91100000000000003</cx:pt>
          <cx:pt idx="60">0.61599999999999999</cx:pt>
          <cx:pt idx="61">0.69199999999999995</cx:pt>
          <cx:pt idx="62">0.58499999999999996</cx:pt>
          <cx:pt idx="63">0.071999999999999995</cx:pt>
          <cx:pt idx="64">0.58999999999999997</cx:pt>
          <cx:pt idx="65">0.52500000000000002</cx:pt>
          <cx:pt idx="66">0.183</cx:pt>
          <cx:pt idx="67">0.73999999999999999</cx:pt>
          <cx:pt idx="68">0.17199999999999999</cx:pt>
          <cx:pt idx="69">0.11</cx:pt>
          <cx:pt idx="70">0.60399999999999998</cx:pt>
          <cx:pt idx="71">0.64400000000000002</cx:pt>
          <cx:pt idx="72">0.23599999999999999</cx:pt>
          <cx:pt idx="73">0.223</cx:pt>
          <cx:pt idx="74">0.122</cx:pt>
          <cx:pt idx="75">0.24099999999999999</cx:pt>
          <cx:pt idx="76">0.64500000000000002</cx:pt>
          <cx:pt idx="77">0.17999999999999999</cx:pt>
          <cx:pt idx="78">0.16600000000000001</cx:pt>
          <cx:pt idx="79">0.69499999999999995</cx:pt>
          <cx:pt idx="80">0.64800000000000002</cx:pt>
          <cx:pt idx="81">0.47599999999999998</cx:pt>
          <cx:pt idx="82">0.249</cx:pt>
          <cx:pt idx="83">0.89900000000000002</cx:pt>
          <cx:pt idx="84">0.90100000000000002</cx:pt>
          <cx:pt idx="85">0.94099999999999995</cx:pt>
          <cx:pt idx="86">0.70499999999999996</cx:pt>
          <cx:pt idx="87">0.79100000000000004</cx:pt>
          <cx:pt idx="88">0.23699999999999999</cx:pt>
          <cx:pt idx="89">0.81399999999999995</cx:pt>
          <cx:pt idx="90">0.86199999999999999</cx:pt>
          <cx:pt idx="91">0.95199999999999996</cx:pt>
          <cx:pt idx="92">0.88900000000000001</cx:pt>
          <cx:pt idx="93">0.41599999999999998</cx:pt>
          <cx:pt idx="94">0.14399999999999999</cx:pt>
          <cx:pt idx="95">0.95599999999999996</cx:pt>
          <cx:pt idx="96">0.29599999999999999</cx:pt>
          <cx:pt idx="97">0.45500000000000002</cx:pt>
          <cx:pt idx="98">0.876</cx:pt>
          <cx:pt idx="99">0.81799999999999995</cx:pt>
          <cx:pt idx="100">0.89300000000000002</cx:pt>
          <cx:pt idx="101">0.64000000000000001</cx:pt>
          <cx:pt idx="102">0.82599999999999996</cx:pt>
          <cx:pt idx="103">0.42499999999999999</cx:pt>
          <cx:pt idx="104">0.43099999999999999</cx:pt>
          <cx:pt idx="105">0.40200000000000002</cx:pt>
          <cx:pt idx="106">0.78900000000000003</cx:pt>
          <cx:pt idx="107">0.93799999999999994</cx:pt>
          <cx:pt idx="108">0.379</cx:pt>
          <cx:pt idx="109">0.95799999999999996</cx:pt>
          <cx:pt idx="110">0.82299999999999995</cx:pt>
          <cx:pt idx="111">0.876</cx:pt>
          <cx:pt idx="112">0.91700000000000004</cx:pt>
          <cx:pt idx="113">0.311</cx:pt>
          <cx:pt idx="114">0.94299999999999995</cx:pt>
          <cx:pt idx="115">0.93500000000000005</cx:pt>
          <cx:pt idx="116">0.86399999999999999</cx:pt>
          <cx:pt idx="117">0.93500000000000005</cx:pt>
          <cx:pt idx="118">0.90500000000000003</cx:pt>
          <cx:pt idx="119">0.83199999999999996</cx:pt>
          <cx:pt idx="120">0.95699999999999996</cx:pt>
          <cx:pt idx="121">0.90200000000000002</cx:pt>
          <cx:pt idx="122">0.93300000000000005</cx:pt>
          <cx:pt idx="123">0.84499999999999997</cx:pt>
          <cx:pt idx="124">0.92200000000000004</cx:pt>
          <cx:pt idx="125">0.88200000000000001</cx:pt>
          <cx:pt idx="126">0.28799999999999998</cx:pt>
          <cx:pt idx="127">0.94899999999999995</cx:pt>
          <cx:pt idx="128">0.98299999999999998</cx:pt>
          <cx:pt idx="129">0.29999999999999999</cx:pt>
          <cx:pt idx="130">0.89300000000000002</cx:pt>
          <cx:pt idx="131">0.16500000000000001</cx:pt>
          <cx:pt idx="132">0.91300000000000003</cx:pt>
          <cx:pt idx="133">0.40200000000000002</cx:pt>
          <cx:pt idx="134">0.45200000000000001</cx:pt>
          <cx:pt idx="135">0.97099999999999997</cx:pt>
          <cx:pt idx="136">0.63900000000000001</cx:pt>
          <cx:pt idx="137">0.94399999999999995</cx:pt>
          <cx:pt idx="138">0.95699999999999996</cx:pt>
          <cx:pt idx="139">0.19800000000000001</cx:pt>
          <cx:pt idx="140">0.40999999999999998</cx:pt>
          <cx:pt idx="141">0.45300000000000001</cx:pt>
          <cx:pt idx="142">0.40000000000000002</cx:pt>
          <cx:pt idx="143">0.44500000000000001</cx:pt>
          <cx:pt idx="144">0.84299999999999997</cx:pt>
          <cx:pt idx="145">0.499</cx:pt>
          <cx:pt idx="146">0.90700000000000003</cx:pt>
          <cx:pt idx="147">0.94199999999999995</cx:pt>
          <cx:pt idx="148">0.94299999999999995</cx:pt>
          <cx:pt idx="149">0.83799999999999997</cx:pt>
          <cx:pt idx="150">0.95099999999999996</cx:pt>
          <cx:pt idx="151">0.95099999999999996</cx:pt>
          <cx:pt idx="152">0.28599999999999998</cx:pt>
          <cx:pt idx="153">0.99099999999999999</cx:pt>
          <cx:pt idx="154">0.99099999999999999</cx:pt>
          <cx:pt idx="155">0.99299999999999999</cx:pt>
          <cx:pt idx="156">0.84499999999999997</cx:pt>
          <cx:pt idx="157">0.94799999999999995</cx:pt>
          <cx:pt idx="158">0.42299999999999999</cx:pt>
          <cx:pt idx="159">0.48399999999999999</cx:pt>
          <cx:pt idx="160">0.58999999999999997</cx:pt>
          <cx:pt idx="161">0.89900000000000002</cx:pt>
          <cx:pt idx="162">0.47399999999999998</cx:pt>
          <cx:pt idx="163">1</cx:pt>
          <cx:pt idx="164">0.99199999999999999</cx:pt>
          <cx:pt idx="165">1</cx:pt>
          <cx:pt idx="166">0.34699999999999998</cx:pt>
          <cx:pt idx="167">0.246</cx:pt>
          <cx:pt idx="168">0.61599999999999999</cx:pt>
          <cx:pt idx="169">0.96699999999999997</cx:pt>
          <cx:pt idx="170">0.23000000000000001</cx:pt>
          <cx:pt idx="171">0.99299999999999999</cx:pt>
          <cx:pt idx="172">0.91000000000000003</cx:pt>
          <cx:pt idx="173">0.94999999999999996</cx:pt>
          <cx:pt idx="174">0.61399999999999999</cx:pt>
          <cx:pt idx="175">0.43099999999999999</cx:pt>
          <cx:pt idx="176">0.34799999999999998</cx:pt>
          <cx:pt idx="177">0.97499999999999998</cx:pt>
          <cx:pt idx="178">0.97499999999999998</cx:pt>
          <cx:pt idx="179">1</cx:pt>
          <cx:pt idx="180">0.23200000000000001</cx:pt>
          <cx:pt idx="181">0.95599999999999996</cx:pt>
          <cx:pt idx="182">0.38</cx:pt>
          <cx:pt idx="183">0.93799999999999994</cx:pt>
          <cx:pt idx="184">0.98099999999999998</cx:pt>
          <cx:pt idx="185">0.96299999999999997</cx:pt>
          <cx:pt idx="186">1</cx:pt>
          <cx:pt idx="187">0.56999999999999995</cx:pt>
          <cx:pt idx="188">0.82699999999999996</cx:pt>
          <cx:pt idx="189">1</cx:pt>
          <cx:pt idx="190">0.98799999999999999</cx:pt>
          <cx:pt idx="191">1</cx:pt>
          <cx:pt idx="192">0.94299999999999995</cx:pt>
          <cx:pt idx="193">0.92500000000000004</cx:pt>
          <cx:pt idx="194">0.88500000000000001</cx:pt>
          <cx:pt idx="195">0.98599999999999999</cx:pt>
          <cx:pt idx="196">0.92400000000000004</cx:pt>
          <cx:pt idx="197">0.16600000000000001</cx:pt>
          <cx:pt idx="198">0.92400000000000004</cx:pt>
          <cx:pt idx="199">0.90600000000000003</cx:pt>
          <cx:pt idx="200">0.377</cx:pt>
          <cx:pt idx="201">0.152</cx:pt>
          <cx:pt idx="202">0.48599999999999999</cx:pt>
          <cx:pt idx="203">0.70499999999999996</cx:pt>
          <cx:pt idx="204">0.99199999999999999</cx:pt>
          <cx:pt idx="205">0.97199999999999998</cx:pt>
          <cx:pt idx="206">0.626</cx:pt>
          <cx:pt idx="207">0.81200000000000006</cx:pt>
          <cx:pt idx="208">0.996</cx:pt>
          <cx:pt idx="209">0.94899999999999995</cx:pt>
          <cx:pt idx="210">0.97399999999999998</cx:pt>
          <cx:pt idx="211">0.92700000000000005</cx:pt>
          <cx:pt idx="212">0.371</cx:pt>
          <cx:pt idx="213">1</cx:pt>
          <cx:pt idx="214">0.34799999999999998</cx:pt>
          <cx:pt idx="215">0.80800000000000005</cx:pt>
          <cx:pt idx="216">0.73999999999999999</cx:pt>
          <cx:pt idx="217">0.91000000000000003</cx:pt>
          <cx:pt idx="218">0.45100000000000001</cx:pt>
          <cx:pt idx="219">0.92800000000000005</cx:pt>
          <cx:pt idx="220">0.14999999999999999</cx:pt>
          <cx:pt idx="221">0.86599999999999999</cx:pt>
          <cx:pt idx="222">0.86599999999999999</cx:pt>
          <cx:pt idx="223">1</cx:pt>
          <cx:pt idx="224">0.39600000000000002</cx:pt>
          <cx:pt idx="225">1</cx:pt>
          <cx:pt idx="226">1</cx:pt>
          <cx:pt idx="227">0.77600000000000002</cx:pt>
          <cx:pt idx="228">1</cx:pt>
          <cx:pt idx="229">0.25</cx:pt>
          <cx:pt idx="230">0.72599999999999998</cx:pt>
          <cx:pt idx="231">1</cx:pt>
          <cx:pt idx="232">0.94299999999999995</cx:pt>
          <cx:pt idx="233">0.56299999999999994</cx:pt>
          <cx:pt idx="234">0.85699999999999998</cx:pt>
          <cx:pt idx="235">1</cx:pt>
          <cx:pt idx="236">0.99099999999999999</cx:pt>
          <cx:pt idx="237">0.99099999999999999</cx:pt>
          <cx:pt idx="238">0.377</cx:pt>
          <cx:pt idx="239">0.90700000000000003</cx:pt>
          <cx:pt idx="240">1</cx:pt>
          <cx:pt idx="241">0.29999999999999999</cx:pt>
          <cx:pt idx="242">0.67400000000000004</cx:pt>
          <cx:pt idx="243">0.98599999999999999</cx:pt>
          <cx:pt idx="244">0.95199999999999996</cx:pt>
          <cx:pt idx="245">0.374</cx:pt>
          <cx:pt idx="246">0.97699999999999998</cx:pt>
          <cx:pt idx="247">1</cx:pt>
          <cx:pt idx="248">1</cx:pt>
          <cx:pt idx="249">0.86699999999999999</cx:pt>
          <cx:pt idx="250">1</cx:pt>
          <cx:pt idx="251">0.65700000000000003</cx:pt>
          <cx:pt idx="252">1</cx:pt>
          <cx:pt idx="253">0.51000000000000001</cx:pt>
          <cx:pt idx="254">1</cx:pt>
          <cx:pt idx="255">1</cx:pt>
          <cx:pt idx="256">0.52400000000000002</cx:pt>
          <cx:pt idx="257">1</cx:pt>
          <cx:pt idx="258">1</cx:pt>
          <cx:pt idx="259">0.50700000000000001</cx:pt>
          <cx:pt idx="260">0.97799999999999998</cx:pt>
          <cx:pt idx="261">0.80900000000000005</cx:pt>
          <cx:pt idx="262">0.96399999999999997</cx:pt>
          <cx:pt idx="263">1</cx:pt>
          <cx:pt idx="264">0.46400000000000002</cx:pt>
          <cx:pt idx="265">0.98799999999999999</cx:pt>
          <cx:pt idx="266">0.92200000000000004</cx:pt>
          <cx:pt idx="267">0.92200000000000004</cx:pt>
          <cx:pt idx="268">0.39400000000000002</cx:pt>
          <cx:pt idx="269">0.51100000000000001</cx:pt>
          <cx:pt idx="270">0.88</cx:pt>
          <cx:pt idx="271">0.432</cx:pt>
          <cx:pt idx="272">1</cx:pt>
          <cx:pt idx="273">0.94299999999999995</cx:pt>
          <cx:pt idx="274">0.53600000000000003</cx:pt>
          <cx:pt idx="275">0.497</cx:pt>
          <cx:pt idx="276">0.96499999999999997</cx:pt>
          <cx:pt idx="277">1</cx:pt>
          <cx:pt idx="278">0.44</cx:pt>
          <cx:pt idx="279">0.86199999999999999</cx:pt>
          <cx:pt idx="280">0.64000000000000001</cx:pt>
          <cx:pt idx="281">1</cx:pt>
          <cx:pt idx="282">0.58499999999999996</cx:pt>
          <cx:pt idx="283">0.42499999999999999</cx:pt>
          <cx:pt idx="284">0.57099999999999995</cx:pt>
          <cx:pt idx="285">0.996</cx:pt>
          <cx:pt idx="286">1</cx:pt>
          <cx:pt idx="287">1</cx:pt>
          <cx:pt idx="288">1</cx:pt>
          <cx:pt idx="289">0.94099999999999995</cx:pt>
          <cx:pt idx="290">1</cx:pt>
          <cx:pt idx="291">0.71299999999999997</cx:pt>
          <cx:pt idx="292">0.85699999999999998</cx:pt>
          <cx:pt idx="293">0.64500000000000002</cx:pt>
          <cx:pt idx="294">0.55300000000000005</cx:pt>
          <cx:pt idx="295">1</cx:pt>
          <cx:pt idx="296">1</cx:pt>
          <cx:pt idx="297">0.50800000000000001</cx:pt>
          <cx:pt idx="298">0.629</cx:pt>
          <cx:pt idx="299">0.505</cx:pt>
          <cx:pt idx="300">1</cx:pt>
          <cx:pt idx="301">0.23200000000000001</cx:pt>
          <cx:pt idx="302">1</cx:pt>
          <cx:pt idx="303">0.629</cx:pt>
          <cx:pt idx="304">0.56399999999999995</cx:pt>
          <cx:pt idx="305">0.56399999999999995</cx:pt>
          <cx:pt idx="306">1</cx:pt>
          <cx:pt idx="307">0.99299999999999999</cx:pt>
          <cx:pt idx="308">0.83799999999999997</cx:pt>
          <cx:pt idx="309">1</cx:pt>
          <cx:pt idx="310">0.83799999999999997</cx:pt>
          <cx:pt idx="311">0.42299999999999999</cx:pt>
          <cx:pt idx="312">0.92200000000000004</cx:pt>
          <cx:pt idx="313">0.60099999999999998</cx:pt>
          <cx:pt idx="314">0.95599999999999996</cx:pt>
          <cx:pt idx="315">1</cx:pt>
          <cx:pt idx="316">1</cx:pt>
          <cx:pt idx="317">0.61499999999999999</cx:pt>
          <cx:pt idx="318">0.61499999999999999</cx:pt>
          <cx:pt idx="319">0.88300000000000001</cx:pt>
          <cx:pt idx="320">1</cx:pt>
          <cx:pt idx="321">0.48399999999999999</cx:pt>
          <cx:pt idx="322">0.80900000000000005</cx:pt>
          <cx:pt idx="323">0.96699999999999997</cx:pt>
          <cx:pt idx="324">0.96699999999999997</cx:pt>
          <cx:pt idx="325">0.71499999999999997</cx:pt>
          <cx:pt idx="326">0.80900000000000005</cx:pt>
          <cx:pt idx="327">1</cx:pt>
          <cx:pt idx="328">1</cx:pt>
          <cx:pt idx="329">1</cx:pt>
          <cx:pt idx="330">0.80600000000000005</cx:pt>
          <cx:pt idx="331">0.70899999999999996</cx:pt>
          <cx:pt idx="332">1</cx:pt>
          <cx:pt idx="333">1</cx:pt>
          <cx:pt idx="334">0.28999999999999998</cx:pt>
          <cx:pt idx="335">0.73599999999999999</cx:pt>
          <cx:pt idx="336">1</cx:pt>
          <cx:pt idx="337">1</cx:pt>
          <cx:pt idx="338">1</cx:pt>
          <cx:pt idx="339">1</cx:pt>
          <cx:pt idx="340">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4F03BA2C-6027-4439-9EC0-0F93867869A3}">
          <cx:tx>
            <cx:txData>
              <cx:f>'10_240'!$H$1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'10_360'!$H$2:$H$161</cx:f>
        <cx:lvl ptCount="160" formatCode="General">
          <cx:pt idx="0">0.45400000000000001</cx:pt>
          <cx:pt idx="1">0.35199999999999998</cx:pt>
          <cx:pt idx="2">0.94399999999999995</cx:pt>
          <cx:pt idx="3">0.98199999999999998</cx:pt>
          <cx:pt idx="4">0.88200000000000001</cx:pt>
          <cx:pt idx="5">0.93100000000000005</cx:pt>
          <cx:pt idx="6">0.97799999999999998</cx:pt>
          <cx:pt idx="7">0.77500000000000002</cx:pt>
          <cx:pt idx="8">0.44</cx:pt>
          <cx:pt idx="9">0.56799999999999995</cx:pt>
          <cx:pt idx="10">0.81999999999999995</cx:pt>
          <cx:pt idx="11">0.36799999999999999</cx:pt>
          <cx:pt idx="12">0.501</cx:pt>
          <cx:pt idx="13">0.92500000000000004</cx:pt>
          <cx:pt idx="14">0.48299999999999998</cx:pt>
          <cx:pt idx="15">0.72499999999999998</cx:pt>
          <cx:pt idx="16">0.61099999999999999</cx:pt>
          <cx:pt idx="17">0.90600000000000003</cx:pt>
          <cx:pt idx="18">0.38500000000000001</cx:pt>
          <cx:pt idx="19">0.99299999999999999</cx:pt>
          <cx:pt idx="20">0.75700000000000001</cx:pt>
          <cx:pt idx="21">1</cx:pt>
          <cx:pt idx="22">0.59499999999999997</cx:pt>
          <cx:pt idx="23">0.57899999999999996</cx:pt>
          <cx:pt idx="24">0.76600000000000001</cx:pt>
          <cx:pt idx="25">0.76400000000000001</cx:pt>
          <cx:pt idx="26">0.78000000000000003</cx:pt>
          <cx:pt idx="27">0.75</cx:pt>
          <cx:pt idx="28">0.85099999999999998</cx:pt>
          <cx:pt idx="29">0.73699999999999999</cx:pt>
          <cx:pt idx="30">0.72399999999999998</cx:pt>
          <cx:pt idx="31">0.252</cx:pt>
          <cx:pt idx="32">0.96499999999999997</cx:pt>
          <cx:pt idx="33">0.39800000000000002</cx:pt>
          <cx:pt idx="34">0.95799999999999996</cx:pt>
          <cx:pt idx="35">1</cx:pt>
          <cx:pt idx="36">1</cx:pt>
          <cx:pt idx="37">0.873</cx:pt>
          <cx:pt idx="38">0.68400000000000005</cx:pt>
          <cx:pt idx="39">0.44400000000000001</cx:pt>
          <cx:pt idx="40">0.16700000000000001</cx:pt>
          <cx:pt idx="41">0.82199999999999995</cx:pt>
          <cx:pt idx="42">0.998</cx:pt>
          <cx:pt idx="43">0.98499999999999999</cx:pt>
          <cx:pt idx="44">0.94299999999999995</cx:pt>
          <cx:pt idx="45">0.51200000000000001</cx:pt>
          <cx:pt idx="46">0.35999999999999999</cx:pt>
          <cx:pt idx="47">0.53500000000000003</cx:pt>
          <cx:pt idx="48">0.81200000000000006</cx:pt>
          <cx:pt idx="49">1</cx:pt>
          <cx:pt idx="50">0.77500000000000002</cx:pt>
          <cx:pt idx="51">0.151</cx:pt>
          <cx:pt idx="52">0.84399999999999997</cx:pt>
          <cx:pt idx="53">0.28999999999999998</cx:pt>
          <cx:pt idx="54">0.68700000000000006</cx:pt>
          <cx:pt idx="55">1</cx:pt>
          <cx:pt idx="56">0.81200000000000006</cx:pt>
          <cx:pt idx="57">0.80400000000000005</cx:pt>
          <cx:pt idx="58">1</cx:pt>
          <cx:pt idx="59">1</cx:pt>
          <cx:pt idx="60">0.19800000000000001</cx:pt>
          <cx:pt idx="61">0.96699999999999997</cx:pt>
          <cx:pt idx="62">0.89800000000000002</cx:pt>
          <cx:pt idx="63">0.85399999999999998</cx:pt>
          <cx:pt idx="64">0.69199999999999995</cx:pt>
          <cx:pt idx="65">0.13800000000000001</cx:pt>
          <cx:pt idx="66">0.19800000000000001</cx:pt>
          <cx:pt idx="67">0.83699999999999997</cx:pt>
          <cx:pt idx="68">0.122</cx:pt>
          <cx:pt idx="69">0.92200000000000004</cx:pt>
          <cx:pt idx="70">0.121</cx:pt>
          <cx:pt idx="71">0.188</cx:pt>
          <cx:pt idx="72">0.65000000000000002</cx:pt>
          <cx:pt idx="73">0.28999999999999998</cx:pt>
          <cx:pt idx="74">0.89800000000000002</cx:pt>
          <cx:pt idx="75">1</cx:pt>
          <cx:pt idx="76">0.106</cx:pt>
          <cx:pt idx="77">0.67400000000000004</cx:pt>
          <cx:pt idx="78">1</cx:pt>
          <cx:pt idx="79">0.64600000000000002</cx:pt>
          <cx:pt idx="80">0.35099999999999998</cx:pt>
          <cx:pt idx="81">0.66800000000000004</cx:pt>
          <cx:pt idx="82">1</cx:pt>
          <cx:pt idx="83">0.49199999999999999</cx:pt>
          <cx:pt idx="84">0.89500000000000002</cx:pt>
          <cx:pt idx="85">0.66800000000000004</cx:pt>
          <cx:pt idx="86">1</cx:pt>
          <cx:pt idx="87">0.878</cx:pt>
          <cx:pt idx="88">0.36099999999999999</cx:pt>
          <cx:pt idx="89">0.73799999999999999</cx:pt>
          <cx:pt idx="90">0.57399999999999995</cx:pt>
          <cx:pt idx="91">0.85299999999999998</cx:pt>
          <cx:pt idx="92">0.85699999999999998</cx:pt>
          <cx:pt idx="93">0.245</cx:pt>
          <cx:pt idx="94">0.42599999999999999</cx:pt>
          <cx:pt idx="95">0.89200000000000002</cx:pt>
          <cx:pt idx="96">0.628</cx:pt>
          <cx:pt idx="97">1</cx:pt>
          <cx:pt idx="98">0.71799999999999997</cx:pt>
          <cx:pt idx="99">0.871</cx:pt>
          <cx:pt idx="100">0.41299999999999998</cx:pt>
          <cx:pt idx="101">0.99399999999999999</cx:pt>
          <cx:pt idx="102">0.66600000000000004</cx:pt>
          <cx:pt idx="103">0.153</cx:pt>
          <cx:pt idx="104">0.26500000000000001</cx:pt>
          <cx:pt idx="105">0.628</cx:pt>
          <cx:pt idx="106">0.81999999999999995</cx:pt>
          <cx:pt idx="107">0.443</cx:pt>
          <cx:pt idx="108">0.45700000000000002</cx:pt>
          <cx:pt idx="109">0.122</cx:pt>
          <cx:pt idx="110">0.80800000000000005</cx:pt>
          <cx:pt idx="111">0.86499999999999999</cx:pt>
          <cx:pt idx="112">0.81799999999999995</cx:pt>
          <cx:pt idx="113">0.376</cx:pt>
          <cx:pt idx="114">0.79300000000000004</cx:pt>
          <cx:pt idx="115">1</cx:pt>
          <cx:pt idx="116">1</cx:pt>
          <cx:pt idx="117">0.96399999999999997</cx:pt>
          <cx:pt idx="118">0.32600000000000001</cx:pt>
          <cx:pt idx="119">0.64300000000000002</cx:pt>
          <cx:pt idx="120">0.91100000000000003</cx:pt>
          <cx:pt idx="121">0.438</cx:pt>
          <cx:pt idx="122">0.54900000000000004</cx:pt>
          <cx:pt idx="123">0.21199999999999999</cx:pt>
          <cx:pt idx="124">0.85699999999999998</cx:pt>
          <cx:pt idx="125">0.89800000000000002</cx:pt>
          <cx:pt idx="126">1</cx:pt>
          <cx:pt idx="127">0.48999999999999999</cx:pt>
          <cx:pt idx="128">0.80300000000000005</cx:pt>
          <cx:pt idx="129">0.45300000000000001</cx:pt>
          <cx:pt idx="130">0.82599999999999996</cx:pt>
          <cx:pt idx="131">0.91600000000000004</cx:pt>
          <cx:pt idx="132">0.85399999999999998</cx:pt>
          <cx:pt idx="133">0.30099999999999999</cx:pt>
          <cx:pt idx="134">0.89600000000000002</cx:pt>
          <cx:pt idx="135">0.79800000000000004</cx:pt>
          <cx:pt idx="136">0.88400000000000001</cx:pt>
          <cx:pt idx="137">0.48099999999999998</cx:pt>
          <cx:pt idx="138">0.95699999999999996</cx:pt>
          <cx:pt idx="139">0.84699999999999998</cx:pt>
          <cx:pt idx="140">1</cx:pt>
          <cx:pt idx="141">0.40899999999999997</cx:pt>
          <cx:pt idx="142">0.66400000000000003</cx:pt>
          <cx:pt idx="143">0.56299999999999994</cx:pt>
          <cx:pt idx="144">0.72199999999999998</cx:pt>
          <cx:pt idx="145">0.84599999999999997</cx:pt>
          <cx:pt idx="146">0.51400000000000001</cx:pt>
          <cx:pt idx="147">0.97799999999999998</cx:pt>
          <cx:pt idx="148">0.86899999999999999</cx:pt>
          <cx:pt idx="149">0.73899999999999999</cx:pt>
          <cx:pt idx="150">0.71899999999999997</cx:pt>
          <cx:pt idx="151">1</cx:pt>
          <cx:pt idx="152">0.49299999999999999</cx:pt>
          <cx:pt idx="153">0.94399999999999995</cx:pt>
          <cx:pt idx="154">0.80400000000000005</cx:pt>
          <cx:pt idx="155">0.53100000000000003</cx:pt>
          <cx:pt idx="156">0.86899999999999999</cx:pt>
          <cx:pt idx="157">0.84199999999999997</cx:pt>
          <cx:pt idx="158">0.78700000000000003</cx:pt>
          <cx:pt idx="159">0.58299999999999996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5BAE8EFA-2BA8-4288-9D81-4BD24C2DF34D}">
          <cx:tx>
            <cx:txData>
              <cx:f>'10_360'!$H$1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'10_480'!$H$2:$H$100</cx:f>
        <cx:lvl ptCount="99" formatCode="General">
          <cx:pt idx="0">0.23699999999999999</cx:pt>
          <cx:pt idx="1">0.20100000000000001</cx:pt>
          <cx:pt idx="2">0.67200000000000004</cx:pt>
          <cx:pt idx="3">0.55900000000000005</cx:pt>
          <cx:pt idx="4">0.80800000000000005</cx:pt>
          <cx:pt idx="5">0.92500000000000004</cx:pt>
          <cx:pt idx="6">0.626</cx:pt>
          <cx:pt idx="7">0.93300000000000005</cx:pt>
          <cx:pt idx="8">0.56699999999999995</cx:pt>
          <cx:pt idx="9">0.88300000000000001</cx:pt>
          <cx:pt idx="10">0.96399999999999997</cx:pt>
          <cx:pt idx="11">0.499</cx:pt>
          <cx:pt idx="12">0.59899999999999998</cx:pt>
          <cx:pt idx="13">0.91600000000000004</cx:pt>
          <cx:pt idx="14">0.83799999999999997</cx:pt>
          <cx:pt idx="15">0.65100000000000002</cx:pt>
          <cx:pt idx="16">0.88500000000000001</cx:pt>
          <cx:pt idx="17">0.84599999999999997</cx:pt>
          <cx:pt idx="18">1</cx:pt>
          <cx:pt idx="19">0.91400000000000003</cx:pt>
          <cx:pt idx="20">0.80300000000000005</cx:pt>
          <cx:pt idx="21">0.878</cx:pt>
          <cx:pt idx="22">0.88700000000000001</cx:pt>
          <cx:pt idx="23">0.55200000000000005</cx:pt>
          <cx:pt idx="24">0.84599999999999997</cx:pt>
          <cx:pt idx="25">0.60199999999999998</cx:pt>
          <cx:pt idx="26">0.58399999999999996</cx:pt>
          <cx:pt idx="27">0.95899999999999996</cx:pt>
          <cx:pt idx="28">0.85999999999999999</cx:pt>
          <cx:pt idx="29">0.86199999999999999</cx:pt>
          <cx:pt idx="30">0.72999999999999998</cx:pt>
          <cx:pt idx="31">0.88100000000000001</cx:pt>
          <cx:pt idx="32">0.73699999999999999</cx:pt>
          <cx:pt idx="33">1</cx:pt>
          <cx:pt idx="34">0.81599999999999995</cx:pt>
          <cx:pt idx="35">0.85299999999999998</cx:pt>
          <cx:pt idx="36">0.47899999999999998</cx:pt>
          <cx:pt idx="37">1</cx:pt>
          <cx:pt idx="38">0.93000000000000005</cx:pt>
          <cx:pt idx="39">0.95699999999999996</cx:pt>
          <cx:pt idx="40">0.84099999999999997</cx:pt>
          <cx:pt idx="41">0.58499999999999996</cx:pt>
          <cx:pt idx="42">0.89800000000000002</cx:pt>
          <cx:pt idx="43">0.97399999999999998</cx:pt>
          <cx:pt idx="44">0.95199999999999996</cx:pt>
          <cx:pt idx="45">1</cx:pt>
          <cx:pt idx="46">0.82399999999999995</cx:pt>
          <cx:pt idx="47">0.85099999999999998</cx:pt>
          <cx:pt idx="48">0.78000000000000003</cx:pt>
          <cx:pt idx="49">0.40300000000000002</cx:pt>
          <cx:pt idx="50">1</cx:pt>
          <cx:pt idx="51">0.82499999999999996</cx:pt>
          <cx:pt idx="52">0.57499999999999996</cx:pt>
          <cx:pt idx="53">0.98099999999999998</cx:pt>
          <cx:pt idx="54">0.86899999999999999</cx:pt>
          <cx:pt idx="55">0.60199999999999998</cx:pt>
          <cx:pt idx="56">0.76800000000000002</cx:pt>
          <cx:pt idx="57">0.91400000000000003</cx:pt>
          <cx:pt idx="58">0.77800000000000002</cx:pt>
          <cx:pt idx="59">0.96599999999999997</cx:pt>
          <cx:pt idx="60">0.81699999999999995</cx:pt>
          <cx:pt idx="61">0.63700000000000001</cx:pt>
          <cx:pt idx="62">0.82999999999999996</cx:pt>
          <cx:pt idx="63">0.41899999999999998</cx:pt>
          <cx:pt idx="64">0.89800000000000002</cx:pt>
          <cx:pt idx="65">0.94299999999999995</cx:pt>
          <cx:pt idx="66">0.78900000000000003</cx:pt>
          <cx:pt idx="67">0.71199999999999997</cx:pt>
          <cx:pt idx="68">0.92700000000000005</cx:pt>
          <cx:pt idx="69">0.51700000000000002</cx:pt>
          <cx:pt idx="70">0.92400000000000004</cx:pt>
          <cx:pt idx="71">0.83099999999999996</cx:pt>
          <cx:pt idx="72">0.27900000000000003</cx:pt>
          <cx:pt idx="73">0.78100000000000003</cx:pt>
          <cx:pt idx="74">0.86499999999999999</cx:pt>
          <cx:pt idx="75">0.90800000000000003</cx:pt>
          <cx:pt idx="76">1</cx:pt>
          <cx:pt idx="77">0.436</cx:pt>
          <cx:pt idx="78">0.88200000000000001</cx:pt>
          <cx:pt idx="79">1</cx:pt>
          <cx:pt idx="80">0.53400000000000003</cx:pt>
          <cx:pt idx="81">0.66700000000000004</cx:pt>
          <cx:pt idx="82">0.45700000000000002</cx:pt>
          <cx:pt idx="83">0.86899999999999999</cx:pt>
          <cx:pt idx="84">0.64700000000000002</cx:pt>
          <cx:pt idx="85">0.57399999999999995</cx:pt>
          <cx:pt idx="86">0.93500000000000005</cx:pt>
          <cx:pt idx="87">0.93600000000000005</cx:pt>
          <cx:pt idx="88">0.68000000000000005</cx:pt>
          <cx:pt idx="89">0.874</cx:pt>
          <cx:pt idx="90">0.90700000000000003</cx:pt>
          <cx:pt idx="91">0.82499999999999996</cx:pt>
          <cx:pt idx="92">0.65900000000000003</cx:pt>
          <cx:pt idx="93">0.92700000000000005</cx:pt>
          <cx:pt idx="94">0.72099999999999997</cx:pt>
          <cx:pt idx="95">1</cx:pt>
          <cx:pt idx="96">0.89000000000000001</cx:pt>
          <cx:pt idx="97">0.22700000000000001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circ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0D38A253-F7ED-458F-9810-68502AF565A2}">
          <cx:tx>
            <cx:txData>
              <cx:f>'10_480'!$H$1</cx:f>
              <cx:v>Circ.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'10nm ori'!$C$2:$C$142</cx:f>
        <cx:lvl ptCount="141" formatCode="General">
          <cx:pt idx="0">11</cx:pt>
          <cx:pt idx="1">28</cx:pt>
          <cx:pt idx="2">12</cx:pt>
          <cx:pt idx="3">10</cx:pt>
          <cx:pt idx="4">3409</cx:pt>
          <cx:pt idx="5">113</cx:pt>
          <cx:pt idx="6">215</cx:pt>
          <cx:pt idx="7">25</cx:pt>
          <cx:pt idx="8">57</cx:pt>
          <cx:pt idx="9">143</cx:pt>
          <cx:pt idx="10">107</cx:pt>
          <cx:pt idx="11">201</cx:pt>
          <cx:pt idx="12">12</cx:pt>
          <cx:pt idx="13">25</cx:pt>
          <cx:pt idx="14">60</cx:pt>
          <cx:pt idx="15">31</cx:pt>
          <cx:pt idx="16">28</cx:pt>
          <cx:pt idx="17">28</cx:pt>
          <cx:pt idx="18">48</cx:pt>
          <cx:pt idx="19">74</cx:pt>
          <cx:pt idx="20">64</cx:pt>
          <cx:pt idx="21">41</cx:pt>
          <cx:pt idx="22">14</cx:pt>
          <cx:pt idx="23">14</cx:pt>
          <cx:pt idx="24">17</cx:pt>
          <cx:pt idx="25">351</cx:pt>
          <cx:pt idx="26">455</cx:pt>
          <cx:pt idx="27">282</cx:pt>
          <cx:pt idx="28">50</cx:pt>
          <cx:pt idx="29">125</cx:pt>
          <cx:pt idx="30">22</cx:pt>
          <cx:pt idx="31">49</cx:pt>
          <cx:pt idx="32">43</cx:pt>
          <cx:pt idx="33">61</cx:pt>
          <cx:pt idx="34">14</cx:pt>
          <cx:pt idx="35">10</cx:pt>
          <cx:pt idx="36">19</cx:pt>
          <cx:pt idx="37">26</cx:pt>
          <cx:pt idx="38">306</cx:pt>
          <cx:pt idx="39">64</cx:pt>
          <cx:pt idx="40">115</cx:pt>
          <cx:pt idx="41">71</cx:pt>
          <cx:pt idx="42">16</cx:pt>
          <cx:pt idx="43">35</cx:pt>
          <cx:pt idx="44">91</cx:pt>
          <cx:pt idx="45">67</cx:pt>
          <cx:pt idx="46">226</cx:pt>
          <cx:pt idx="47">18</cx:pt>
          <cx:pt idx="48">41</cx:pt>
          <cx:pt idx="49">39</cx:pt>
          <cx:pt idx="50">38</cx:pt>
          <cx:pt idx="51">22</cx:pt>
          <cx:pt idx="52">110</cx:pt>
          <cx:pt idx="53">13</cx:pt>
          <cx:pt idx="54">68</cx:pt>
          <cx:pt idx="55">31</cx:pt>
          <cx:pt idx="56">15</cx:pt>
          <cx:pt idx="57">14</cx:pt>
          <cx:pt idx="58">53</cx:pt>
          <cx:pt idx="59">16</cx:pt>
          <cx:pt idx="60">25</cx:pt>
          <cx:pt idx="61">17</cx:pt>
          <cx:pt idx="62">45</cx:pt>
          <cx:pt idx="63">215</cx:pt>
          <cx:pt idx="64">20</cx:pt>
          <cx:pt idx="65">55</cx:pt>
          <cx:pt idx="66">13</cx:pt>
          <cx:pt idx="67">21</cx:pt>
          <cx:pt idx="68">38</cx:pt>
          <cx:pt idx="69">37</cx:pt>
          <cx:pt idx="70">74</cx:pt>
          <cx:pt idx="71">61</cx:pt>
          <cx:pt idx="72">235</cx:pt>
          <cx:pt idx="73">10</cx:pt>
          <cx:pt idx="74">120</cx:pt>
          <cx:pt idx="75">43</cx:pt>
          <cx:pt idx="76">254</cx:pt>
          <cx:pt idx="77">20</cx:pt>
          <cx:pt idx="78">10</cx:pt>
          <cx:pt idx="79">20</cx:pt>
          <cx:pt idx="80">44</cx:pt>
          <cx:pt idx="81">347</cx:pt>
          <cx:pt idx="82">65</cx:pt>
          <cx:pt idx="83">47</cx:pt>
          <cx:pt idx="84">14</cx:pt>
          <cx:pt idx="85">145</cx:pt>
          <cx:pt idx="86">503</cx:pt>
          <cx:pt idx="87">61</cx:pt>
          <cx:pt idx="88">23</cx:pt>
          <cx:pt idx="89">66</cx:pt>
          <cx:pt idx="90">24</cx:pt>
          <cx:pt idx="91">15</cx:pt>
          <cx:pt idx="92">145</cx:pt>
          <cx:pt idx="93">10</cx:pt>
          <cx:pt idx="94">81</cx:pt>
          <cx:pt idx="95">35</cx:pt>
          <cx:pt idx="96">27</cx:pt>
          <cx:pt idx="97">11</cx:pt>
          <cx:pt idx="98">18</cx:pt>
          <cx:pt idx="99">167</cx:pt>
          <cx:pt idx="100">11</cx:pt>
          <cx:pt idx="101">34</cx:pt>
          <cx:pt idx="102">11</cx:pt>
          <cx:pt idx="103">11</cx:pt>
          <cx:pt idx="104">117</cx:pt>
          <cx:pt idx="105">69</cx:pt>
          <cx:pt idx="106">149</cx:pt>
          <cx:pt idx="107">632</cx:pt>
          <cx:pt idx="108">34</cx:pt>
          <cx:pt idx="109">330</cx:pt>
          <cx:pt idx="110">337</cx:pt>
          <cx:pt idx="111">230</cx:pt>
          <cx:pt idx="112">57</cx:pt>
          <cx:pt idx="113">19</cx:pt>
          <cx:pt idx="114">20</cx:pt>
          <cx:pt idx="115">15</cx:pt>
          <cx:pt idx="116">36</cx:pt>
          <cx:pt idx="117">26</cx:pt>
          <cx:pt idx="118">143</cx:pt>
          <cx:pt idx="119">18</cx:pt>
          <cx:pt idx="120">160</cx:pt>
          <cx:pt idx="121">12</cx:pt>
          <cx:pt idx="122">44</cx:pt>
          <cx:pt idx="123">280</cx:pt>
          <cx:pt idx="124">19</cx:pt>
          <cx:pt idx="125">80</cx:pt>
          <cx:pt idx="126">29</cx:pt>
          <cx:pt idx="127">60</cx:pt>
          <cx:pt idx="128">18</cx:pt>
          <cx:pt idx="129">68</cx:pt>
          <cx:pt idx="130">56</cx:pt>
          <cx:pt idx="131">58</cx:pt>
          <cx:pt idx="132">17</cx:pt>
          <cx:pt idx="133">29</cx:pt>
          <cx:pt idx="134">31</cx:pt>
          <cx:pt idx="135">105</cx:pt>
          <cx:pt idx="136">20</cx:pt>
          <cx:pt idx="137">17</cx:pt>
          <cx:pt idx="138">100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altLang="zh-CN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  <a:ea typeface="等线" panose="02010600030101010101" pitchFamily="2" charset="-122"/>
              </a:rPr>
              <a:t>area</a:t>
            </a:r>
            <a:endPara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endParaRPr>
          </a:p>
        </cx:rich>
      </cx:tx>
    </cx:title>
    <cx:plotArea>
      <cx:plotAreaRegion>
        <cx:series layoutId="clusteredColumn" uniqueId="{0AC322E5-132F-44C5-9E7B-88BA3F0DD312}">
          <cx:tx>
            <cx:txData>
              <cx:f>'10nm ori'!$C$1</cx:f>
              <cx:v>Area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65743C-46CF-44F7-A001-B9CDFA633C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B17EB-4A5B-46A5-8F4D-CCD93A6BF0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2B55FE-33A5-43E2-85AD-988A02E546C6}" type="datetimeFigureOut">
              <a:rPr lang="en-US" altLang="zh-CN"/>
              <a:pPr>
                <a:defRPr/>
              </a:pPr>
              <a:t>11/11/19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EC1D2-E13A-407B-B4F5-2D48291EA8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31263"/>
            <a:ext cx="3038475" cy="465137"/>
          </a:xfrm>
          <a:prstGeom prst="rect">
            <a:avLst/>
          </a:prstGeom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4EB0F-8282-4F50-A24C-FBA89573DA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31263"/>
            <a:ext cx="3038475" cy="465137"/>
          </a:xfrm>
          <a:prstGeom prst="rect">
            <a:avLst/>
          </a:prstGeom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145B4C-2B3C-4C00-8128-84A3B10005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52A178-D82C-4A4A-98F4-29A630E24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EE8DA-E860-4C5B-94EA-C1779506D90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D3A658F-882E-436A-B39D-A94604DD831D}" type="datetimeFigureOut">
              <a:rPr lang="en-US" altLang="zh-CN"/>
              <a:pPr>
                <a:defRPr/>
              </a:pPr>
              <a:t>11/11/19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71F24B0-71B6-4CF2-BEFF-D0722130C9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39" tIns="44070" rIns="88139" bIns="4407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1567D1C-F494-4CF4-8CBF-D001CF95D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vert="horz" lIns="88139" tIns="44070" rIns="88139" bIns="4407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91258-C09A-49F5-91A8-5DC297D48C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31263"/>
            <a:ext cx="3038475" cy="463550"/>
          </a:xfrm>
          <a:prstGeom prst="rect">
            <a:avLst/>
          </a:prstGeom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D0FE-5B24-45C3-BDF7-1D6966C46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31263"/>
            <a:ext cx="3038475" cy="463550"/>
          </a:xfrm>
          <a:prstGeom prst="rect">
            <a:avLst/>
          </a:prstGeom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97D6BF2E-A7FB-4D5C-BF5A-65A54BEACC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kind of transition just ignore the bottom particle and give a clear boundary for the above particles</a:t>
            </a:r>
          </a:p>
          <a:p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adjust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HSV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hands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(HSV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RGB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GRAY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clearer</a:t>
            </a:r>
            <a:r>
              <a:rPr lang="zh-CN" altLang="en-US" dirty="0"/>
              <a:t> </a:t>
            </a:r>
            <a:r>
              <a:rPr lang="en-US" altLang="zh-CN" dirty="0"/>
              <a:t>).</a:t>
            </a:r>
            <a:r>
              <a:rPr lang="zh-CN" altLang="en-US" dirty="0"/>
              <a:t> </a:t>
            </a:r>
            <a:r>
              <a:rPr lang="en-US" altLang="zh-CN" dirty="0"/>
              <a:t>Though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“sharpen”</a:t>
            </a:r>
            <a:r>
              <a:rPr lang="zh-CN" altLang="en-US" dirty="0"/>
              <a:t> </a:t>
            </a:r>
            <a:r>
              <a:rPr lang="en-US" altLang="zh-CN" dirty="0"/>
              <a:t>option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ImageJ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obvious,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“edge”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really</a:t>
            </a:r>
            <a:r>
              <a:rPr lang="zh-CN" altLang="en-US" dirty="0"/>
              <a:t> </a:t>
            </a:r>
            <a:r>
              <a:rPr lang="en-US" altLang="zh-CN" dirty="0"/>
              <a:t>want,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explained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D6BF2E-A7FB-4D5C-BF5A-65A54BEACC4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67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”edge”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middle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transition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hue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hue.</a:t>
            </a:r>
            <a:r>
              <a:rPr lang="zh-CN" altLang="en-US" dirty="0"/>
              <a:t> 可以说</a:t>
            </a:r>
            <a:r>
              <a:rPr lang="en-US" altLang="zh-CN" dirty="0"/>
              <a:t>edge</a:t>
            </a:r>
            <a:r>
              <a:rPr lang="zh-CN" altLang="en-US" dirty="0"/>
              <a:t>是渐变的</a:t>
            </a:r>
            <a:r>
              <a:rPr lang="en-US" altLang="zh-CN" dirty="0"/>
              <a:t>,edge</a:t>
            </a:r>
            <a:r>
              <a:rPr lang="zh-CN" altLang="en-US" dirty="0"/>
              <a:t>到底停在哪里，完全由我们用</a:t>
            </a:r>
            <a:r>
              <a:rPr lang="en-US" altLang="zh-CN" dirty="0"/>
              <a:t>ImageJ</a:t>
            </a:r>
            <a:r>
              <a:rPr lang="zh-CN" altLang="en-US" dirty="0"/>
              <a:t>预处理时选择的</a:t>
            </a:r>
            <a:r>
              <a:rPr lang="en-US" altLang="zh-CN" dirty="0"/>
              <a:t>hue</a:t>
            </a:r>
            <a:r>
              <a:rPr lang="zh-CN" altLang="en-US" dirty="0"/>
              <a:t>范围决定，</a:t>
            </a:r>
            <a:endParaRPr lang="en-US" altLang="zh-CN" dirty="0"/>
          </a:p>
          <a:p>
            <a:r>
              <a:rPr lang="zh-CN" altLang="en-US" dirty="0"/>
              <a:t>主要原因是扫描出来的图对比度不够强，峰值是一个范围（可以看下一张</a:t>
            </a:r>
            <a:r>
              <a:rPr lang="en-US" altLang="zh-CN" dirty="0"/>
              <a:t>slide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D6BF2E-A7FB-4D5C-BF5A-65A54BEACC4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952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detail,</a:t>
            </a:r>
            <a:r>
              <a:rPr lang="zh-CN" altLang="en-US" dirty="0"/>
              <a:t> 在右边那个窗口图里，我们可以看到</a:t>
            </a:r>
            <a:r>
              <a:rPr lang="en-US" altLang="zh-CN" dirty="0"/>
              <a:t>Hue</a:t>
            </a:r>
            <a:r>
              <a:rPr lang="zh-CN" altLang="en-US" dirty="0"/>
              <a:t>那个指数（箭头所指），色域是一段范围而不是一个特定的峰值，所以我们很难判断真正的</a:t>
            </a:r>
            <a:r>
              <a:rPr lang="en-US" altLang="zh-CN" dirty="0"/>
              <a:t>edge.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D6BF2E-A7FB-4D5C-BF5A-65A54BEACC4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42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kind of transition just ignore the bottom particle and give a clear boundary for the above particles</a:t>
            </a:r>
          </a:p>
          <a:p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adjust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HSV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hands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(HSV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RGB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GRAY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clearer</a:t>
            </a:r>
            <a:r>
              <a:rPr lang="zh-CN" altLang="en-US" dirty="0"/>
              <a:t> </a:t>
            </a:r>
            <a:r>
              <a:rPr lang="en-US" altLang="zh-CN" dirty="0"/>
              <a:t>).</a:t>
            </a:r>
            <a:r>
              <a:rPr lang="zh-CN" altLang="en-US" dirty="0"/>
              <a:t> </a:t>
            </a:r>
            <a:r>
              <a:rPr lang="en-US" altLang="zh-CN" dirty="0"/>
              <a:t>Though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“sharpen”</a:t>
            </a:r>
            <a:r>
              <a:rPr lang="zh-CN" altLang="en-US" dirty="0"/>
              <a:t> </a:t>
            </a:r>
            <a:r>
              <a:rPr lang="en-US" altLang="zh-CN" dirty="0"/>
              <a:t>option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ImageJ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obvious,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“edge”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really</a:t>
            </a:r>
            <a:r>
              <a:rPr lang="zh-CN" altLang="en-US" dirty="0"/>
              <a:t> </a:t>
            </a:r>
            <a:r>
              <a:rPr lang="en-US" altLang="zh-CN" dirty="0"/>
              <a:t>want,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explained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D6BF2E-A7FB-4D5C-BF5A-65A54BEACC4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861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During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scanning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process,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choose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largest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contrast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raise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“down”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AFM.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色域已经是两个特定的峰值（左上图箭头所指），扫描结果的</a:t>
            </a:r>
            <a:r>
              <a:rPr lang="en-US" altLang="zh-CN" dirty="0"/>
              <a:t>contrast</a:t>
            </a:r>
            <a:r>
              <a:rPr lang="zh-CN" altLang="en-US" dirty="0"/>
              <a:t>提高了，我们可以更好地判断出边缘然后进行进一步处理。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以上是通过优化扫描途径来得到更好的结果（</a:t>
            </a: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better scanning measurement and</a:t>
            </a:r>
            <a:r>
              <a:rPr lang="zh-CN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preprocessing</a:t>
            </a:r>
            <a:r>
              <a:rPr lang="zh-CN" altLang="en-US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（保留问题：但是这样得出来的</a:t>
            </a:r>
            <a:r>
              <a:rPr lang="en-US" altLang="zh-CN" dirty="0"/>
              <a:t>edge</a:t>
            </a:r>
            <a:r>
              <a:rPr lang="zh-CN" altLang="en-US" dirty="0"/>
              <a:t>好像也不是真正的</a:t>
            </a:r>
            <a:r>
              <a:rPr lang="en-US" altLang="zh-CN" dirty="0"/>
              <a:t>edge</a:t>
            </a:r>
            <a:r>
              <a:rPr lang="zh-CN" altLang="en-US" dirty="0"/>
              <a:t>？那些绿色是不是也应该算在里边）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上次提到的</a:t>
            </a:r>
            <a:r>
              <a:rPr lang="en-US" altLang="zh-CN" dirty="0"/>
              <a:t>python::</a:t>
            </a:r>
            <a:r>
              <a:rPr lang="en-US" altLang="zh-CN" dirty="0" err="1"/>
              <a:t>opencv</a:t>
            </a:r>
            <a:r>
              <a:rPr lang="zh-CN" altLang="en-US" dirty="0"/>
              <a:t> </a:t>
            </a:r>
            <a:r>
              <a:rPr lang="en-US" altLang="zh-CN" dirty="0" err="1"/>
              <a:t>simpleBlobDetector</a:t>
            </a:r>
            <a:r>
              <a:rPr lang="zh-CN" altLang="en-US" dirty="0"/>
              <a:t> 和 </a:t>
            </a:r>
            <a:r>
              <a:rPr lang="en-US" altLang="zh-CN" dirty="0"/>
              <a:t>filter</a:t>
            </a:r>
            <a:r>
              <a:rPr lang="zh-CN" altLang="en-US" dirty="0"/>
              <a:t>仍在研究中（下面那张</a:t>
            </a:r>
            <a:r>
              <a:rPr lang="en-US" altLang="zh-CN" dirty="0"/>
              <a:t>slide</a:t>
            </a:r>
            <a:r>
              <a:rPr lang="zh-CN" altLang="en-US" dirty="0"/>
              <a:t>可删因为我们还没做出来，笑哭</a:t>
            </a:r>
            <a:r>
              <a:rPr lang="en-US" altLang="zh-CN" dirty="0"/>
              <a:t>.jpg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D6BF2E-A7FB-4D5C-BF5A-65A54BEACC4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24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D6BF2E-A7FB-4D5C-BF5A-65A54BEACC4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689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kind of transition just ignore the bottom particle and give a clear boundary for the above particles</a:t>
            </a:r>
          </a:p>
          <a:p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adjust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HSV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hands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(HSV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RGB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GRAY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clearer</a:t>
            </a:r>
            <a:r>
              <a:rPr lang="zh-CN" altLang="en-US" dirty="0"/>
              <a:t> </a:t>
            </a:r>
            <a:r>
              <a:rPr lang="en-US" altLang="zh-CN" dirty="0"/>
              <a:t>).</a:t>
            </a:r>
            <a:r>
              <a:rPr lang="zh-CN" altLang="en-US" dirty="0"/>
              <a:t> </a:t>
            </a:r>
            <a:r>
              <a:rPr lang="en-US" altLang="zh-CN" dirty="0"/>
              <a:t>Though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“sharpen”</a:t>
            </a:r>
            <a:r>
              <a:rPr lang="zh-CN" altLang="en-US" dirty="0"/>
              <a:t> </a:t>
            </a:r>
            <a:r>
              <a:rPr lang="en-US" altLang="zh-CN" dirty="0"/>
              <a:t>option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ImageJ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obvious,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“edge”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really</a:t>
            </a:r>
            <a:r>
              <a:rPr lang="zh-CN" altLang="en-US" dirty="0"/>
              <a:t> </a:t>
            </a:r>
            <a:r>
              <a:rPr lang="en-US" altLang="zh-CN" dirty="0"/>
              <a:t>want,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explained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D6BF2E-A7FB-4D5C-BF5A-65A54BEACC4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11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A795613D-C22E-490B-BEC4-417835336D76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805238" y="6515100"/>
            <a:ext cx="1604962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en-US" sz="1300" b="0" i="0">
                <a:solidFill>
                  <a:schemeClr val="bg1"/>
                </a:solidFill>
              </a:rPr>
              <a:t>IBM Confidential 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8F8CA4A-E13C-4C42-A300-FFB5B1F7E982}"/>
              </a:ext>
            </a:extLst>
          </p:cNvPr>
          <p:cNvSpPr>
            <a:spLocks noChangeArrowheads="1"/>
          </p:cNvSpPr>
          <p:nvPr/>
        </p:nvSpPr>
        <p:spPr bwMode="black">
          <a:xfrm>
            <a:off x="7594600" y="6559550"/>
            <a:ext cx="1549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00" b="0" i="0">
                <a:solidFill>
                  <a:schemeClr val="bg1"/>
                </a:solidFill>
              </a:rPr>
              <a:t>© 2013 IBM Corporation</a:t>
            </a:r>
          </a:p>
        </p:txBody>
      </p:sp>
      <p:pic>
        <p:nvPicPr>
          <p:cNvPr id="6" name="Picture 13" descr="crop_of_DM04_12_2_blue">
            <a:extLst>
              <a:ext uri="{FF2B5EF4-FFF2-40B4-BE49-F238E27FC236}">
                <a16:creationId xmlns:a16="http://schemas.microsoft.com/office/drawing/2014/main" id="{6DA2A308-A6C9-4E90-B5BE-A0C08D9B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White">
          <a:xfrm>
            <a:off x="0" y="0"/>
            <a:ext cx="9144000" cy="169545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10">
            <a:extLst>
              <a:ext uri="{FF2B5EF4-FFF2-40B4-BE49-F238E27FC236}">
                <a16:creationId xmlns:a16="http://schemas.microsoft.com/office/drawing/2014/main" id="{3A729AF0-A97A-4F12-8AA6-1D0FC76B3E32}"/>
              </a:ext>
            </a:extLst>
          </p:cNvPr>
          <p:cNvSpPr>
            <a:spLocks noChangeShapeType="1"/>
          </p:cNvSpPr>
          <p:nvPr/>
        </p:nvSpPr>
        <p:spPr bwMode="black">
          <a:xfrm flipV="1">
            <a:off x="1863725" y="4217988"/>
            <a:ext cx="0" cy="9334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0119B160-17FB-47D5-9364-3F4091233FD8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5618163"/>
            <a:ext cx="1427163" cy="1130300"/>
            <a:chOff x="3580" y="3497"/>
            <a:chExt cx="899" cy="712"/>
          </a:xfrm>
        </p:grpSpPr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BB768FA6-91B6-4B96-938D-04770BA00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0" y="3497"/>
              <a:ext cx="896" cy="712"/>
              <a:chOff x="3580" y="3497"/>
              <a:chExt cx="896" cy="712"/>
            </a:xfrm>
          </p:grpSpPr>
          <p:sp>
            <p:nvSpPr>
              <p:cNvPr id="494" name="Rectangle 14">
                <a:extLst>
                  <a:ext uri="{FF2B5EF4-FFF2-40B4-BE49-F238E27FC236}">
                    <a16:creationId xmlns:a16="http://schemas.microsoft.com/office/drawing/2014/main" id="{8EC02BB5-41B7-40F4-85D9-8449C554E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4165"/>
                <a:ext cx="31" cy="1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495" name="Rectangle 15">
                <a:extLst>
                  <a:ext uri="{FF2B5EF4-FFF2-40B4-BE49-F238E27FC236}">
                    <a16:creationId xmlns:a16="http://schemas.microsoft.com/office/drawing/2014/main" id="{5F61D11D-E29B-4CB7-8002-4DDF4259B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4169"/>
                <a:ext cx="31" cy="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496" name="Freeform 16">
                <a:extLst>
                  <a:ext uri="{FF2B5EF4-FFF2-40B4-BE49-F238E27FC236}">
                    <a16:creationId xmlns:a16="http://schemas.microsoft.com/office/drawing/2014/main" id="{043C888E-C36E-4596-9E6C-E72232B68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4177"/>
                <a:ext cx="14" cy="1"/>
              </a:xfrm>
              <a:custGeom>
                <a:avLst/>
                <a:gdLst>
                  <a:gd name="T0" fmla="*/ 0 w 30"/>
                  <a:gd name="T1" fmla="*/ 0 h 1"/>
                  <a:gd name="T2" fmla="*/ 0 w 30"/>
                  <a:gd name="T3" fmla="*/ 0 h 1"/>
                  <a:gd name="T4" fmla="*/ 0 w 30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" h="1">
                    <a:moveTo>
                      <a:pt x="0" y="0"/>
                    </a:moveTo>
                    <a:lnTo>
                      <a:pt x="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7" name="Rectangle 17">
                <a:extLst>
                  <a:ext uri="{FF2B5EF4-FFF2-40B4-BE49-F238E27FC236}">
                    <a16:creationId xmlns:a16="http://schemas.microsoft.com/office/drawing/2014/main" id="{AD9811E5-A261-4B03-99F4-FFEEE8A51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4202"/>
                <a:ext cx="31" cy="1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498" name="Rectangle 18">
                <a:extLst>
                  <a:ext uri="{FF2B5EF4-FFF2-40B4-BE49-F238E27FC236}">
                    <a16:creationId xmlns:a16="http://schemas.microsoft.com/office/drawing/2014/main" id="{6F8B3AE7-7DB6-453F-B81A-54EB080FD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4208"/>
                <a:ext cx="31" cy="1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499" name="Freeform 19">
                <a:extLst>
                  <a:ext uri="{FF2B5EF4-FFF2-40B4-BE49-F238E27FC236}">
                    <a16:creationId xmlns:a16="http://schemas.microsoft.com/office/drawing/2014/main" id="{BCB650BA-1F44-4009-BAA0-95D44460C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4165"/>
                <a:ext cx="47" cy="1"/>
              </a:xfrm>
              <a:custGeom>
                <a:avLst/>
                <a:gdLst>
                  <a:gd name="T0" fmla="*/ 0 w 94"/>
                  <a:gd name="T1" fmla="*/ 0 h 3"/>
                  <a:gd name="T2" fmla="*/ 0 w 94"/>
                  <a:gd name="T3" fmla="*/ 0 h 3"/>
                  <a:gd name="T4" fmla="*/ 1 w 94"/>
                  <a:gd name="T5" fmla="*/ 0 h 3"/>
                  <a:gd name="T6" fmla="*/ 1 w 94"/>
                  <a:gd name="T7" fmla="*/ 0 h 3"/>
                  <a:gd name="T8" fmla="*/ 1 w 94"/>
                  <a:gd name="T9" fmla="*/ 0 h 3"/>
                  <a:gd name="T10" fmla="*/ 1 w 94"/>
                  <a:gd name="T11" fmla="*/ 0 h 3"/>
                  <a:gd name="T12" fmla="*/ 0 w 94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" h="3">
                    <a:moveTo>
                      <a:pt x="0" y="0"/>
                    </a:moveTo>
                    <a:lnTo>
                      <a:pt x="0" y="3"/>
                    </a:lnTo>
                    <a:lnTo>
                      <a:pt x="94" y="3"/>
                    </a:lnTo>
                    <a:lnTo>
                      <a:pt x="89" y="1"/>
                    </a:lnTo>
                    <a:lnTo>
                      <a:pt x="80" y="0"/>
                    </a:lnTo>
                    <a:lnTo>
                      <a:pt x="6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0" name="Freeform 20">
                <a:extLst>
                  <a:ext uri="{FF2B5EF4-FFF2-40B4-BE49-F238E27FC236}">
                    <a16:creationId xmlns:a16="http://schemas.microsoft.com/office/drawing/2014/main" id="{03EBB50D-241D-434A-9C09-42A9CDE96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4169"/>
                <a:ext cx="50" cy="2"/>
              </a:xfrm>
              <a:custGeom>
                <a:avLst/>
                <a:gdLst>
                  <a:gd name="T0" fmla="*/ 0 w 100"/>
                  <a:gd name="T1" fmla="*/ 0 h 4"/>
                  <a:gd name="T2" fmla="*/ 0 w 100"/>
                  <a:gd name="T3" fmla="*/ 1 h 4"/>
                  <a:gd name="T4" fmla="*/ 1 w 100"/>
                  <a:gd name="T5" fmla="*/ 1 h 4"/>
                  <a:gd name="T6" fmla="*/ 1 w 100"/>
                  <a:gd name="T7" fmla="*/ 1 h 4"/>
                  <a:gd name="T8" fmla="*/ 1 w 100"/>
                  <a:gd name="T9" fmla="*/ 0 h 4"/>
                  <a:gd name="T10" fmla="*/ 1 w 100"/>
                  <a:gd name="T11" fmla="*/ 0 h 4"/>
                  <a:gd name="T12" fmla="*/ 0 w 100"/>
                  <a:gd name="T13" fmla="*/ 0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0" h="4">
                    <a:moveTo>
                      <a:pt x="0" y="0"/>
                    </a:moveTo>
                    <a:lnTo>
                      <a:pt x="0" y="4"/>
                    </a:lnTo>
                    <a:lnTo>
                      <a:pt x="100" y="4"/>
                    </a:lnTo>
                    <a:lnTo>
                      <a:pt x="100" y="1"/>
                    </a:lnTo>
                    <a:lnTo>
                      <a:pt x="100" y="0"/>
                    </a:lnTo>
                    <a:lnTo>
                      <a:pt x="9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" name="Freeform 21">
                <a:extLst>
                  <a:ext uri="{FF2B5EF4-FFF2-40B4-BE49-F238E27FC236}">
                    <a16:creationId xmlns:a16="http://schemas.microsoft.com/office/drawing/2014/main" id="{5AACE21F-3BEE-4B47-BE52-6FE0CDF90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4177"/>
                <a:ext cx="15" cy="1"/>
              </a:xfrm>
              <a:custGeom>
                <a:avLst/>
                <a:gdLst>
                  <a:gd name="T0" fmla="*/ 1 w 29"/>
                  <a:gd name="T1" fmla="*/ 0 h 1"/>
                  <a:gd name="T2" fmla="*/ 1 w 29"/>
                  <a:gd name="T3" fmla="*/ 0 h 1"/>
                  <a:gd name="T4" fmla="*/ 0 w 29"/>
                  <a:gd name="T5" fmla="*/ 0 h 1"/>
                  <a:gd name="T6" fmla="*/ 1 w 29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9" h="1">
                    <a:moveTo>
                      <a:pt x="1" y="0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" name="Freeform 22">
                <a:extLst>
                  <a:ext uri="{FF2B5EF4-FFF2-40B4-BE49-F238E27FC236}">
                    <a16:creationId xmlns:a16="http://schemas.microsoft.com/office/drawing/2014/main" id="{D031BC8C-2F6C-45C8-952F-EE1E9A3E1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6" y="4177"/>
                <a:ext cx="16" cy="1"/>
              </a:xfrm>
              <a:custGeom>
                <a:avLst/>
                <a:gdLst>
                  <a:gd name="T0" fmla="*/ 0 w 33"/>
                  <a:gd name="T1" fmla="*/ 0 h 1"/>
                  <a:gd name="T2" fmla="*/ 0 w 33"/>
                  <a:gd name="T3" fmla="*/ 0 h 1"/>
                  <a:gd name="T4" fmla="*/ 0 w 33"/>
                  <a:gd name="T5" fmla="*/ 0 h 1"/>
                  <a:gd name="T6" fmla="*/ 0 w 33"/>
                  <a:gd name="T7" fmla="*/ 0 h 1"/>
                  <a:gd name="T8" fmla="*/ 0 w 33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" h="1">
                    <a:moveTo>
                      <a:pt x="1" y="0"/>
                    </a:moveTo>
                    <a:lnTo>
                      <a:pt x="33" y="0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3" name="Freeform 23">
                <a:extLst>
                  <a:ext uri="{FF2B5EF4-FFF2-40B4-BE49-F238E27FC236}">
                    <a16:creationId xmlns:a16="http://schemas.microsoft.com/office/drawing/2014/main" id="{FB33D594-1BD0-4DDB-B7C2-2D257CE88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4182"/>
                <a:ext cx="41" cy="2"/>
              </a:xfrm>
              <a:custGeom>
                <a:avLst/>
                <a:gdLst>
                  <a:gd name="T0" fmla="*/ 0 w 81"/>
                  <a:gd name="T1" fmla="*/ 0 h 4"/>
                  <a:gd name="T2" fmla="*/ 0 w 81"/>
                  <a:gd name="T3" fmla="*/ 1 h 4"/>
                  <a:gd name="T4" fmla="*/ 1 w 81"/>
                  <a:gd name="T5" fmla="*/ 1 h 4"/>
                  <a:gd name="T6" fmla="*/ 1 w 81"/>
                  <a:gd name="T7" fmla="*/ 1 h 4"/>
                  <a:gd name="T8" fmla="*/ 1 w 81"/>
                  <a:gd name="T9" fmla="*/ 1 h 4"/>
                  <a:gd name="T10" fmla="*/ 1 w 81"/>
                  <a:gd name="T11" fmla="*/ 0 h 4"/>
                  <a:gd name="T12" fmla="*/ 0 w 81"/>
                  <a:gd name="T13" fmla="*/ 0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1" h="4">
                    <a:moveTo>
                      <a:pt x="0" y="0"/>
                    </a:moveTo>
                    <a:lnTo>
                      <a:pt x="0" y="4"/>
                    </a:lnTo>
                    <a:lnTo>
                      <a:pt x="69" y="4"/>
                    </a:lnTo>
                    <a:lnTo>
                      <a:pt x="76" y="4"/>
                    </a:lnTo>
                    <a:lnTo>
                      <a:pt x="80" y="3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4" name="Freeform 24">
                <a:extLst>
                  <a:ext uri="{FF2B5EF4-FFF2-40B4-BE49-F238E27FC236}">
                    <a16:creationId xmlns:a16="http://schemas.microsoft.com/office/drawing/2014/main" id="{534E8417-A45D-4881-AD8B-CA2D8F5C4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4190"/>
                <a:ext cx="41" cy="1"/>
              </a:xfrm>
              <a:custGeom>
                <a:avLst/>
                <a:gdLst>
                  <a:gd name="T0" fmla="*/ 0 w 81"/>
                  <a:gd name="T1" fmla="*/ 1 h 1"/>
                  <a:gd name="T2" fmla="*/ 0 w 81"/>
                  <a:gd name="T3" fmla="*/ 0 h 1"/>
                  <a:gd name="T4" fmla="*/ 1 w 81"/>
                  <a:gd name="T5" fmla="*/ 0 h 1"/>
                  <a:gd name="T6" fmla="*/ 1 w 81"/>
                  <a:gd name="T7" fmla="*/ 0 h 1"/>
                  <a:gd name="T8" fmla="*/ 1 w 81"/>
                  <a:gd name="T9" fmla="*/ 1 h 1"/>
                  <a:gd name="T10" fmla="*/ 1 w 81"/>
                  <a:gd name="T11" fmla="*/ 1 h 1"/>
                  <a:gd name="T12" fmla="*/ 0 w 81"/>
                  <a:gd name="T13" fmla="*/ 1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1" h="1">
                    <a:moveTo>
                      <a:pt x="0" y="1"/>
                    </a:moveTo>
                    <a:lnTo>
                      <a:pt x="0" y="0"/>
                    </a:lnTo>
                    <a:lnTo>
                      <a:pt x="69" y="0"/>
                    </a:lnTo>
                    <a:lnTo>
                      <a:pt x="77" y="0"/>
                    </a:lnTo>
                    <a:lnTo>
                      <a:pt x="81" y="1"/>
                    </a:lnTo>
                    <a:lnTo>
                      <a:pt x="8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5" name="Freeform 25">
                <a:extLst>
                  <a:ext uri="{FF2B5EF4-FFF2-40B4-BE49-F238E27FC236}">
                    <a16:creationId xmlns:a16="http://schemas.microsoft.com/office/drawing/2014/main" id="{76BEFBEB-5161-4664-88F2-2BBF76232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4208"/>
                <a:ext cx="48" cy="1"/>
              </a:xfrm>
              <a:custGeom>
                <a:avLst/>
                <a:gdLst>
                  <a:gd name="T0" fmla="*/ 0 w 95"/>
                  <a:gd name="T1" fmla="*/ 0 h 3"/>
                  <a:gd name="T2" fmla="*/ 0 w 95"/>
                  <a:gd name="T3" fmla="*/ 0 h 3"/>
                  <a:gd name="T4" fmla="*/ 1 w 95"/>
                  <a:gd name="T5" fmla="*/ 0 h 3"/>
                  <a:gd name="T6" fmla="*/ 1 w 95"/>
                  <a:gd name="T7" fmla="*/ 0 h 3"/>
                  <a:gd name="T8" fmla="*/ 1 w 95"/>
                  <a:gd name="T9" fmla="*/ 0 h 3"/>
                  <a:gd name="T10" fmla="*/ 1 w 95"/>
                  <a:gd name="T11" fmla="*/ 0 h 3"/>
                  <a:gd name="T12" fmla="*/ 0 w 95"/>
                  <a:gd name="T13" fmla="*/ 0 h 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5" h="3">
                    <a:moveTo>
                      <a:pt x="0" y="3"/>
                    </a:moveTo>
                    <a:lnTo>
                      <a:pt x="0" y="0"/>
                    </a:lnTo>
                    <a:lnTo>
                      <a:pt x="95" y="0"/>
                    </a:lnTo>
                    <a:lnTo>
                      <a:pt x="89" y="3"/>
                    </a:lnTo>
                    <a:lnTo>
                      <a:pt x="80" y="3"/>
                    </a:lnTo>
                    <a:lnTo>
                      <a:pt x="68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6" name="Freeform 26">
                <a:extLst>
                  <a:ext uri="{FF2B5EF4-FFF2-40B4-BE49-F238E27FC236}">
                    <a16:creationId xmlns:a16="http://schemas.microsoft.com/office/drawing/2014/main" id="{C9BEBA22-EC1E-4C26-A279-CC41AE317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4202"/>
                <a:ext cx="51" cy="1"/>
              </a:xfrm>
              <a:custGeom>
                <a:avLst/>
                <a:gdLst>
                  <a:gd name="T0" fmla="*/ 0 w 101"/>
                  <a:gd name="T1" fmla="*/ 1 h 2"/>
                  <a:gd name="T2" fmla="*/ 0 w 101"/>
                  <a:gd name="T3" fmla="*/ 0 h 2"/>
                  <a:gd name="T4" fmla="*/ 1 w 101"/>
                  <a:gd name="T5" fmla="*/ 0 h 2"/>
                  <a:gd name="T6" fmla="*/ 1 w 101"/>
                  <a:gd name="T7" fmla="*/ 0 h 2"/>
                  <a:gd name="T8" fmla="*/ 1 w 101"/>
                  <a:gd name="T9" fmla="*/ 1 h 2"/>
                  <a:gd name="T10" fmla="*/ 1 w 101"/>
                  <a:gd name="T11" fmla="*/ 1 h 2"/>
                  <a:gd name="T12" fmla="*/ 0 w 101"/>
                  <a:gd name="T13" fmla="*/ 1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2">
                    <a:moveTo>
                      <a:pt x="0" y="2"/>
                    </a:moveTo>
                    <a:lnTo>
                      <a:pt x="0" y="0"/>
                    </a:lnTo>
                    <a:lnTo>
                      <a:pt x="101" y="0"/>
                    </a:lnTo>
                    <a:lnTo>
                      <a:pt x="100" y="0"/>
                    </a:lnTo>
                    <a:lnTo>
                      <a:pt x="97" y="1"/>
                    </a:lnTo>
                    <a:lnTo>
                      <a:pt x="96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7" name="Rectangle 27">
                <a:extLst>
                  <a:ext uri="{FF2B5EF4-FFF2-40B4-BE49-F238E27FC236}">
                    <a16:creationId xmlns:a16="http://schemas.microsoft.com/office/drawing/2014/main" id="{0E47D360-8CF7-4932-801E-B30E4C0AA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9" y="4196"/>
                <a:ext cx="15" cy="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508" name="Freeform 28">
                <a:extLst>
                  <a:ext uri="{FF2B5EF4-FFF2-40B4-BE49-F238E27FC236}">
                    <a16:creationId xmlns:a16="http://schemas.microsoft.com/office/drawing/2014/main" id="{B9BB7D3F-02C6-4471-9BF2-58EC4B291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6" y="4196"/>
                <a:ext cx="17" cy="2"/>
              </a:xfrm>
              <a:custGeom>
                <a:avLst/>
                <a:gdLst>
                  <a:gd name="T0" fmla="*/ 0 w 34"/>
                  <a:gd name="T1" fmla="*/ 0 h 5"/>
                  <a:gd name="T2" fmla="*/ 1 w 34"/>
                  <a:gd name="T3" fmla="*/ 0 h 5"/>
                  <a:gd name="T4" fmla="*/ 1 w 34"/>
                  <a:gd name="T5" fmla="*/ 0 h 5"/>
                  <a:gd name="T6" fmla="*/ 1 w 34"/>
                  <a:gd name="T7" fmla="*/ 0 h 5"/>
                  <a:gd name="T8" fmla="*/ 0 w 34"/>
                  <a:gd name="T9" fmla="*/ 0 h 5"/>
                  <a:gd name="T10" fmla="*/ 0 w 34"/>
                  <a:gd name="T11" fmla="*/ 0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5">
                    <a:moveTo>
                      <a:pt x="0" y="5"/>
                    </a:moveTo>
                    <a:lnTo>
                      <a:pt x="34" y="5"/>
                    </a:lnTo>
                    <a:lnTo>
                      <a:pt x="33" y="4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9" name="Rectangle 29">
                <a:extLst>
                  <a:ext uri="{FF2B5EF4-FFF2-40B4-BE49-F238E27FC236}">
                    <a16:creationId xmlns:a16="http://schemas.microsoft.com/office/drawing/2014/main" id="{C7F92511-4842-43B0-A3E3-45AE752D4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1" y="4182"/>
                <a:ext cx="14" cy="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510" name="Rectangle 30">
                <a:extLst>
                  <a:ext uri="{FF2B5EF4-FFF2-40B4-BE49-F238E27FC236}">
                    <a16:creationId xmlns:a16="http://schemas.microsoft.com/office/drawing/2014/main" id="{48351087-A27D-41A4-8B9C-389C36680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1" y="4190"/>
                <a:ext cx="14" cy="1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511" name="Rectangle 31">
                <a:extLst>
                  <a:ext uri="{FF2B5EF4-FFF2-40B4-BE49-F238E27FC236}">
                    <a16:creationId xmlns:a16="http://schemas.microsoft.com/office/drawing/2014/main" id="{FCA614EA-A831-4E62-B3B2-823CAEB78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1" y="4196"/>
                <a:ext cx="14" cy="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512" name="Freeform 32">
                <a:extLst>
                  <a:ext uri="{FF2B5EF4-FFF2-40B4-BE49-F238E27FC236}">
                    <a16:creationId xmlns:a16="http://schemas.microsoft.com/office/drawing/2014/main" id="{C8717507-5B4B-4E8D-8143-045F45680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4165"/>
                <a:ext cx="30" cy="1"/>
              </a:xfrm>
              <a:custGeom>
                <a:avLst/>
                <a:gdLst>
                  <a:gd name="T0" fmla="*/ 0 w 61"/>
                  <a:gd name="T1" fmla="*/ 0 h 3"/>
                  <a:gd name="T2" fmla="*/ 0 w 61"/>
                  <a:gd name="T3" fmla="*/ 0 h 3"/>
                  <a:gd name="T4" fmla="*/ 0 w 61"/>
                  <a:gd name="T5" fmla="*/ 0 h 3"/>
                  <a:gd name="T6" fmla="*/ 0 w 61"/>
                  <a:gd name="T7" fmla="*/ 0 h 3"/>
                  <a:gd name="T8" fmla="*/ 0 w 61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">
                    <a:moveTo>
                      <a:pt x="0" y="3"/>
                    </a:moveTo>
                    <a:lnTo>
                      <a:pt x="61" y="3"/>
                    </a:lnTo>
                    <a:lnTo>
                      <a:pt x="56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" name="Freeform 33">
                <a:extLst>
                  <a:ext uri="{FF2B5EF4-FFF2-40B4-BE49-F238E27FC236}">
                    <a16:creationId xmlns:a16="http://schemas.microsoft.com/office/drawing/2014/main" id="{7BDD3A68-B462-4896-B390-91E49219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4169"/>
                <a:ext cx="32" cy="2"/>
              </a:xfrm>
              <a:custGeom>
                <a:avLst/>
                <a:gdLst>
                  <a:gd name="T0" fmla="*/ 0 w 64"/>
                  <a:gd name="T1" fmla="*/ 0 h 4"/>
                  <a:gd name="T2" fmla="*/ 0 w 64"/>
                  <a:gd name="T3" fmla="*/ 1 h 4"/>
                  <a:gd name="T4" fmla="*/ 1 w 64"/>
                  <a:gd name="T5" fmla="*/ 1 h 4"/>
                  <a:gd name="T6" fmla="*/ 1 w 64"/>
                  <a:gd name="T7" fmla="*/ 0 h 4"/>
                  <a:gd name="T8" fmla="*/ 0 w 64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4">
                    <a:moveTo>
                      <a:pt x="0" y="0"/>
                    </a:moveTo>
                    <a:lnTo>
                      <a:pt x="0" y="4"/>
                    </a:lnTo>
                    <a:lnTo>
                      <a:pt x="64" y="4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" name="Freeform 34">
                <a:extLst>
                  <a:ext uri="{FF2B5EF4-FFF2-40B4-BE49-F238E27FC236}">
                    <a16:creationId xmlns:a16="http://schemas.microsoft.com/office/drawing/2014/main" id="{AEE265CD-74D4-4DAE-8027-06C40B0EE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4177"/>
                <a:ext cx="28" cy="1"/>
              </a:xfrm>
              <a:custGeom>
                <a:avLst/>
                <a:gdLst>
                  <a:gd name="T0" fmla="*/ 0 w 57"/>
                  <a:gd name="T1" fmla="*/ 0 h 1"/>
                  <a:gd name="T2" fmla="*/ 0 w 57"/>
                  <a:gd name="T3" fmla="*/ 0 h 1"/>
                  <a:gd name="T4" fmla="*/ 0 w 57"/>
                  <a:gd name="T5" fmla="*/ 0 h 1"/>
                  <a:gd name="T6" fmla="*/ 0 w 57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7" h="1">
                    <a:moveTo>
                      <a:pt x="0" y="0"/>
                    </a:moveTo>
                    <a:lnTo>
                      <a:pt x="57" y="0"/>
                    </a:lnTo>
                    <a:lnTo>
                      <a:pt x="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" name="Freeform 35">
                <a:extLst>
                  <a:ext uri="{FF2B5EF4-FFF2-40B4-BE49-F238E27FC236}">
                    <a16:creationId xmlns:a16="http://schemas.microsoft.com/office/drawing/2014/main" id="{23DA309F-179E-4633-894F-71C150752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4182"/>
                <a:ext cx="61" cy="2"/>
              </a:xfrm>
              <a:custGeom>
                <a:avLst/>
                <a:gdLst>
                  <a:gd name="T0" fmla="*/ 0 w 123"/>
                  <a:gd name="T1" fmla="*/ 0 h 4"/>
                  <a:gd name="T2" fmla="*/ 0 w 123"/>
                  <a:gd name="T3" fmla="*/ 0 h 4"/>
                  <a:gd name="T4" fmla="*/ 0 w 123"/>
                  <a:gd name="T5" fmla="*/ 1 h 4"/>
                  <a:gd name="T6" fmla="*/ 0 w 123"/>
                  <a:gd name="T7" fmla="*/ 0 h 4"/>
                  <a:gd name="T8" fmla="*/ 0 w 123"/>
                  <a:gd name="T9" fmla="*/ 0 h 4"/>
                  <a:gd name="T10" fmla="*/ 0 w 123"/>
                  <a:gd name="T11" fmla="*/ 1 h 4"/>
                  <a:gd name="T12" fmla="*/ 0 w 123"/>
                  <a:gd name="T13" fmla="*/ 1 h 4"/>
                  <a:gd name="T14" fmla="*/ 0 w 123"/>
                  <a:gd name="T15" fmla="*/ 0 h 4"/>
                  <a:gd name="T16" fmla="*/ 0 w 123"/>
                  <a:gd name="T17" fmla="*/ 1 h 4"/>
                  <a:gd name="T18" fmla="*/ 0 w 123"/>
                  <a:gd name="T19" fmla="*/ 1 h 4"/>
                  <a:gd name="T20" fmla="*/ 0 w 123"/>
                  <a:gd name="T21" fmla="*/ 0 h 4"/>
                  <a:gd name="T22" fmla="*/ 0 w 123"/>
                  <a:gd name="T23" fmla="*/ 1 h 4"/>
                  <a:gd name="T24" fmla="*/ 0 w 123"/>
                  <a:gd name="T25" fmla="*/ 1 h 4"/>
                  <a:gd name="T26" fmla="*/ 0 w 123"/>
                  <a:gd name="T27" fmla="*/ 0 h 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3" h="4">
                    <a:moveTo>
                      <a:pt x="0" y="0"/>
                    </a:moveTo>
                    <a:lnTo>
                      <a:pt x="59" y="0"/>
                    </a:lnTo>
                    <a:lnTo>
                      <a:pt x="61" y="4"/>
                    </a:lnTo>
                    <a:lnTo>
                      <a:pt x="66" y="0"/>
                    </a:lnTo>
                    <a:lnTo>
                      <a:pt x="123" y="0"/>
                    </a:lnTo>
                    <a:lnTo>
                      <a:pt x="123" y="4"/>
                    </a:lnTo>
                    <a:lnTo>
                      <a:pt x="87" y="4"/>
                    </a:lnTo>
                    <a:lnTo>
                      <a:pt x="87" y="0"/>
                    </a:lnTo>
                    <a:lnTo>
                      <a:pt x="83" y="4"/>
                    </a:lnTo>
                    <a:lnTo>
                      <a:pt x="40" y="4"/>
                    </a:lnTo>
                    <a:lnTo>
                      <a:pt x="38" y="0"/>
                    </a:lnTo>
                    <a:lnTo>
                      <a:pt x="38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" name="Rectangle 36">
                <a:extLst>
                  <a:ext uri="{FF2B5EF4-FFF2-40B4-BE49-F238E27FC236}">
                    <a16:creationId xmlns:a16="http://schemas.microsoft.com/office/drawing/2014/main" id="{EF0F66E7-7E2F-4C82-B1A0-8C5BCB70E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1" y="4190"/>
                <a:ext cx="19" cy="1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517" name="Rectangle 37">
                <a:extLst>
                  <a:ext uri="{FF2B5EF4-FFF2-40B4-BE49-F238E27FC236}">
                    <a16:creationId xmlns:a16="http://schemas.microsoft.com/office/drawing/2014/main" id="{9FEFCE35-06C7-4482-83D1-3CEB7FC98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1" y="4196"/>
                <a:ext cx="19" cy="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518" name="Rectangle 38">
                <a:extLst>
                  <a:ext uri="{FF2B5EF4-FFF2-40B4-BE49-F238E27FC236}">
                    <a16:creationId xmlns:a16="http://schemas.microsoft.com/office/drawing/2014/main" id="{140AF250-A378-486C-A076-F58BFF575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4" y="4202"/>
                <a:ext cx="26" cy="1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519" name="Rectangle 39">
                <a:extLst>
                  <a:ext uri="{FF2B5EF4-FFF2-40B4-BE49-F238E27FC236}">
                    <a16:creationId xmlns:a16="http://schemas.microsoft.com/office/drawing/2014/main" id="{80C67D62-BFC9-4BBB-A842-A84944936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4" y="4208"/>
                <a:ext cx="26" cy="1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520" name="Rectangle 40">
                <a:extLst>
                  <a:ext uri="{FF2B5EF4-FFF2-40B4-BE49-F238E27FC236}">
                    <a16:creationId xmlns:a16="http://schemas.microsoft.com/office/drawing/2014/main" id="{F01A549D-0D5F-4736-A8A2-373E396A5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5" y="4190"/>
                <a:ext cx="17" cy="1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521" name="Rectangle 41">
                <a:extLst>
                  <a:ext uri="{FF2B5EF4-FFF2-40B4-BE49-F238E27FC236}">
                    <a16:creationId xmlns:a16="http://schemas.microsoft.com/office/drawing/2014/main" id="{28D7E70A-E46B-4729-8F54-0AE6DC226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5" y="4196"/>
                <a:ext cx="17" cy="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522" name="Rectangle 42">
                <a:extLst>
                  <a:ext uri="{FF2B5EF4-FFF2-40B4-BE49-F238E27FC236}">
                    <a16:creationId xmlns:a16="http://schemas.microsoft.com/office/drawing/2014/main" id="{D9FF3EA7-FC8F-431B-AF14-2F472F410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5" y="4202"/>
                <a:ext cx="25" cy="1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523" name="Rectangle 43">
                <a:extLst>
                  <a:ext uri="{FF2B5EF4-FFF2-40B4-BE49-F238E27FC236}">
                    <a16:creationId xmlns:a16="http://schemas.microsoft.com/office/drawing/2014/main" id="{A8C9F33A-1564-4FCD-B601-1D7BC4AC4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5" y="4208"/>
                <a:ext cx="25" cy="1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ctr"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defRPr sz="2400" b="1" i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524" name="Freeform 44">
                <a:extLst>
                  <a:ext uri="{FF2B5EF4-FFF2-40B4-BE49-F238E27FC236}">
                    <a16:creationId xmlns:a16="http://schemas.microsoft.com/office/drawing/2014/main" id="{648E4D39-BDD7-4613-8BEF-178AC4C79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2" y="4165"/>
                <a:ext cx="28" cy="1"/>
              </a:xfrm>
              <a:custGeom>
                <a:avLst/>
                <a:gdLst>
                  <a:gd name="T0" fmla="*/ 1 w 56"/>
                  <a:gd name="T1" fmla="*/ 0 h 3"/>
                  <a:gd name="T2" fmla="*/ 0 w 56"/>
                  <a:gd name="T3" fmla="*/ 0 h 3"/>
                  <a:gd name="T4" fmla="*/ 1 w 56"/>
                  <a:gd name="T5" fmla="*/ 0 h 3"/>
                  <a:gd name="T6" fmla="*/ 1 w 56"/>
                  <a:gd name="T7" fmla="*/ 0 h 3"/>
                  <a:gd name="T8" fmla="*/ 1 w 56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3">
                    <a:moveTo>
                      <a:pt x="56" y="3"/>
                    </a:moveTo>
                    <a:lnTo>
                      <a:pt x="0" y="3"/>
                    </a:lnTo>
                    <a:lnTo>
                      <a:pt x="1" y="0"/>
                    </a:lnTo>
                    <a:lnTo>
                      <a:pt x="56" y="0"/>
                    </a:lnTo>
                    <a:lnTo>
                      <a:pt x="56" y="3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5" name="Freeform 45">
                <a:extLst>
                  <a:ext uri="{FF2B5EF4-FFF2-40B4-BE49-F238E27FC236}">
                    <a16:creationId xmlns:a16="http://schemas.microsoft.com/office/drawing/2014/main" id="{72F783A8-308F-4762-8B71-347B6AE05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" y="4169"/>
                <a:ext cx="32" cy="2"/>
              </a:xfrm>
              <a:custGeom>
                <a:avLst/>
                <a:gdLst>
                  <a:gd name="T0" fmla="*/ 1 w 64"/>
                  <a:gd name="T1" fmla="*/ 0 h 4"/>
                  <a:gd name="T2" fmla="*/ 1 w 64"/>
                  <a:gd name="T3" fmla="*/ 1 h 4"/>
                  <a:gd name="T4" fmla="*/ 0 w 64"/>
                  <a:gd name="T5" fmla="*/ 1 h 4"/>
                  <a:gd name="T6" fmla="*/ 1 w 64"/>
                  <a:gd name="T7" fmla="*/ 0 h 4"/>
                  <a:gd name="T8" fmla="*/ 1 w 64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4">
                    <a:moveTo>
                      <a:pt x="64" y="0"/>
                    </a:moveTo>
                    <a:lnTo>
                      <a:pt x="64" y="4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" name="Freeform 46">
                <a:extLst>
                  <a:ext uri="{FF2B5EF4-FFF2-40B4-BE49-F238E27FC236}">
                    <a16:creationId xmlns:a16="http://schemas.microsoft.com/office/drawing/2014/main" id="{5209A7D2-42E9-4100-A09B-524442C74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5" y="4177"/>
                <a:ext cx="27" cy="1"/>
              </a:xfrm>
              <a:custGeom>
                <a:avLst/>
                <a:gdLst>
                  <a:gd name="T0" fmla="*/ 0 w 55"/>
                  <a:gd name="T1" fmla="*/ 0 h 1"/>
                  <a:gd name="T2" fmla="*/ 0 w 55"/>
                  <a:gd name="T3" fmla="*/ 0 h 1"/>
                  <a:gd name="T4" fmla="*/ 0 w 55"/>
                  <a:gd name="T5" fmla="*/ 0 h 1"/>
                  <a:gd name="T6" fmla="*/ 0 w 55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5" h="1">
                    <a:moveTo>
                      <a:pt x="55" y="0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7" name="Freeform 47">
                <a:extLst>
                  <a:ext uri="{FF2B5EF4-FFF2-40B4-BE49-F238E27FC236}">
                    <a16:creationId xmlns:a16="http://schemas.microsoft.com/office/drawing/2014/main" id="{E65EED5D-819D-48F2-A35E-CE447B703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3" y="4190"/>
                <a:ext cx="19" cy="1"/>
              </a:xfrm>
              <a:custGeom>
                <a:avLst/>
                <a:gdLst>
                  <a:gd name="T0" fmla="*/ 0 w 38"/>
                  <a:gd name="T1" fmla="*/ 0 h 1"/>
                  <a:gd name="T2" fmla="*/ 1 w 38"/>
                  <a:gd name="T3" fmla="*/ 0 h 1"/>
                  <a:gd name="T4" fmla="*/ 1 w 38"/>
                  <a:gd name="T5" fmla="*/ 1 h 1"/>
                  <a:gd name="T6" fmla="*/ 1 w 38"/>
                  <a:gd name="T7" fmla="*/ 1 h 1"/>
                  <a:gd name="T8" fmla="*/ 0 w 38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1">
                    <a:moveTo>
                      <a:pt x="0" y="0"/>
                    </a:moveTo>
                    <a:lnTo>
                      <a:pt x="38" y="0"/>
                    </a:lnTo>
                    <a:lnTo>
                      <a:pt x="33" y="1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8" name="Freeform 48">
                <a:extLst>
                  <a:ext uri="{FF2B5EF4-FFF2-40B4-BE49-F238E27FC236}">
                    <a16:creationId xmlns:a16="http://schemas.microsoft.com/office/drawing/2014/main" id="{12883707-23CC-44FE-BF3D-79720E6955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" y="4196"/>
                <a:ext cx="12" cy="2"/>
              </a:xfrm>
              <a:custGeom>
                <a:avLst/>
                <a:gdLst>
                  <a:gd name="T0" fmla="*/ 0 w 25"/>
                  <a:gd name="T1" fmla="*/ 0 h 5"/>
                  <a:gd name="T2" fmla="*/ 0 w 25"/>
                  <a:gd name="T3" fmla="*/ 0 h 5"/>
                  <a:gd name="T4" fmla="*/ 0 w 25"/>
                  <a:gd name="T5" fmla="*/ 0 h 5"/>
                  <a:gd name="T6" fmla="*/ 0 w 25"/>
                  <a:gd name="T7" fmla="*/ 0 h 5"/>
                  <a:gd name="T8" fmla="*/ 0 w 25"/>
                  <a:gd name="T9" fmla="*/ 0 h 5"/>
                  <a:gd name="T10" fmla="*/ 0 w 25"/>
                  <a:gd name="T11" fmla="*/ 0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" h="5">
                    <a:moveTo>
                      <a:pt x="25" y="0"/>
                    </a:moveTo>
                    <a:lnTo>
                      <a:pt x="23" y="5"/>
                    </a:lnTo>
                    <a:lnTo>
                      <a:pt x="1" y="5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9" name="Freeform 49">
                <a:extLst>
                  <a:ext uri="{FF2B5EF4-FFF2-40B4-BE49-F238E27FC236}">
                    <a16:creationId xmlns:a16="http://schemas.microsoft.com/office/drawing/2014/main" id="{702A625E-B673-434E-B749-952CEB418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202"/>
                <a:ext cx="9" cy="1"/>
              </a:xfrm>
              <a:custGeom>
                <a:avLst/>
                <a:gdLst>
                  <a:gd name="T0" fmla="*/ 1 w 18"/>
                  <a:gd name="T1" fmla="*/ 0 h 2"/>
                  <a:gd name="T2" fmla="*/ 1 w 18"/>
                  <a:gd name="T3" fmla="*/ 1 h 2"/>
                  <a:gd name="T4" fmla="*/ 1 w 18"/>
                  <a:gd name="T5" fmla="*/ 1 h 2"/>
                  <a:gd name="T6" fmla="*/ 0 w 18"/>
                  <a:gd name="T7" fmla="*/ 0 h 2"/>
                  <a:gd name="T8" fmla="*/ 1 w 18"/>
                  <a:gd name="T9" fmla="*/ 0 h 2"/>
                  <a:gd name="T10" fmla="*/ 1 w 18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2">
                    <a:moveTo>
                      <a:pt x="18" y="0"/>
                    </a:moveTo>
                    <a:lnTo>
                      <a:pt x="15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0" name="Freeform 50">
                <a:extLst>
                  <a:ext uri="{FF2B5EF4-FFF2-40B4-BE49-F238E27FC236}">
                    <a16:creationId xmlns:a16="http://schemas.microsoft.com/office/drawing/2014/main" id="{444BD8E8-1BF1-479F-ADF1-7998EFA2AF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1" y="4208"/>
                <a:ext cx="1" cy="1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0 w 3"/>
                  <a:gd name="T5" fmla="*/ 0 h 3"/>
                  <a:gd name="T6" fmla="*/ 0 w 3"/>
                  <a:gd name="T7" fmla="*/ 0 h 3"/>
                  <a:gd name="T8" fmla="*/ 0 w 3"/>
                  <a:gd name="T9" fmla="*/ 0 h 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2" y="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1" name="Line 51">
                <a:extLst>
                  <a:ext uri="{FF2B5EF4-FFF2-40B4-BE49-F238E27FC236}">
                    <a16:creationId xmlns:a16="http://schemas.microsoft.com/office/drawing/2014/main" id="{20FFF02D-1F6E-4340-9D4F-6CD3C61B4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0" y="3497"/>
                <a:ext cx="1" cy="68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" name="Line 52">
                <a:extLst>
                  <a:ext uri="{FF2B5EF4-FFF2-40B4-BE49-F238E27FC236}">
                    <a16:creationId xmlns:a16="http://schemas.microsoft.com/office/drawing/2014/main" id="{F26E0674-22A6-40C3-AAAD-C413CCB44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0" y="3497"/>
                <a:ext cx="3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" name="Line 53">
                <a:extLst>
                  <a:ext uri="{FF2B5EF4-FFF2-40B4-BE49-F238E27FC236}">
                    <a16:creationId xmlns:a16="http://schemas.microsoft.com/office/drawing/2014/main" id="{653F99DF-3761-40FD-9132-C3C0C246E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7" y="3497"/>
                <a:ext cx="1" cy="68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4" name="Line 54">
                <a:extLst>
                  <a:ext uri="{FF2B5EF4-FFF2-40B4-BE49-F238E27FC236}">
                    <a16:creationId xmlns:a16="http://schemas.microsoft.com/office/drawing/2014/main" id="{2B202FC6-F543-4B67-A323-D091B55F1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80" y="4180"/>
                <a:ext cx="3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5" name="Line 55">
                <a:extLst>
                  <a:ext uri="{FF2B5EF4-FFF2-40B4-BE49-F238E27FC236}">
                    <a16:creationId xmlns:a16="http://schemas.microsoft.com/office/drawing/2014/main" id="{C694E494-DC55-4C89-AE8C-A893B032B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25" y="3553"/>
                <a:ext cx="1" cy="620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6" name="Line 56">
                <a:extLst>
                  <a:ext uri="{FF2B5EF4-FFF2-40B4-BE49-F238E27FC236}">
                    <a16:creationId xmlns:a16="http://schemas.microsoft.com/office/drawing/2014/main" id="{78805C45-EC9E-4FC9-A907-7BD5DBF36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3553"/>
                <a:ext cx="3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7" name="Line 57">
                <a:extLst>
                  <a:ext uri="{FF2B5EF4-FFF2-40B4-BE49-F238E27FC236}">
                    <a16:creationId xmlns:a16="http://schemas.microsoft.com/office/drawing/2014/main" id="{0E68BA06-60B5-4ACB-93A7-E1E4DAA5F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9" y="3553"/>
                <a:ext cx="1" cy="620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8" name="Line 58">
                <a:extLst>
                  <a:ext uri="{FF2B5EF4-FFF2-40B4-BE49-F238E27FC236}">
                    <a16:creationId xmlns:a16="http://schemas.microsoft.com/office/drawing/2014/main" id="{92319559-7475-4E55-AE29-B440F9ED8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5" y="4173"/>
                <a:ext cx="3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9" name="Line 59">
                <a:extLst>
                  <a:ext uri="{FF2B5EF4-FFF2-40B4-BE49-F238E27FC236}">
                    <a16:creationId xmlns:a16="http://schemas.microsoft.com/office/drawing/2014/main" id="{B715A6B2-C7D5-4C51-A6E8-6A2B638DA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65" y="3603"/>
                <a:ext cx="1" cy="56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0" name="Line 60">
                <a:extLst>
                  <a:ext uri="{FF2B5EF4-FFF2-40B4-BE49-F238E27FC236}">
                    <a16:creationId xmlns:a16="http://schemas.microsoft.com/office/drawing/2014/main" id="{0E473A8D-C17E-412C-9440-2A488AB41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5" y="3603"/>
                <a:ext cx="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1" name="Line 61">
                <a:extLst>
                  <a:ext uri="{FF2B5EF4-FFF2-40B4-BE49-F238E27FC236}">
                    <a16:creationId xmlns:a16="http://schemas.microsoft.com/office/drawing/2014/main" id="{9411E687-34B8-492B-9DE3-34CB1AEAC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3" y="3603"/>
                <a:ext cx="1" cy="56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" name="Line 62">
                <a:extLst>
                  <a:ext uri="{FF2B5EF4-FFF2-40B4-BE49-F238E27FC236}">
                    <a16:creationId xmlns:a16="http://schemas.microsoft.com/office/drawing/2014/main" id="{D71C9A5E-490E-4CE2-91E3-8F3F710BAE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65" y="4168"/>
                <a:ext cx="2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" name="Line 63">
                <a:extLst>
                  <a:ext uri="{FF2B5EF4-FFF2-40B4-BE49-F238E27FC236}">
                    <a16:creationId xmlns:a16="http://schemas.microsoft.com/office/drawing/2014/main" id="{FFE6BF43-9A54-4D34-A940-8F2F0296A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8" y="3650"/>
                <a:ext cx="1" cy="51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4" name="Line 64">
                <a:extLst>
                  <a:ext uri="{FF2B5EF4-FFF2-40B4-BE49-F238E27FC236}">
                    <a16:creationId xmlns:a16="http://schemas.microsoft.com/office/drawing/2014/main" id="{DFAC14D7-EB32-4D59-B461-F486DDA2BC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8" y="3650"/>
                <a:ext cx="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5" name="Line 65">
                <a:extLst>
                  <a:ext uri="{FF2B5EF4-FFF2-40B4-BE49-F238E27FC236}">
                    <a16:creationId xmlns:a16="http://schemas.microsoft.com/office/drawing/2014/main" id="{06C9CDA8-5B38-4FEE-8011-AFD903E15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1" y="3650"/>
                <a:ext cx="1" cy="51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6" name="Line 66">
                <a:extLst>
                  <a:ext uri="{FF2B5EF4-FFF2-40B4-BE49-F238E27FC236}">
                    <a16:creationId xmlns:a16="http://schemas.microsoft.com/office/drawing/2014/main" id="{03765025-86D3-4CE6-B1B9-71B104559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8" y="4163"/>
                <a:ext cx="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7" name="Line 67">
                <a:extLst>
                  <a:ext uri="{FF2B5EF4-FFF2-40B4-BE49-F238E27FC236}">
                    <a16:creationId xmlns:a16="http://schemas.microsoft.com/office/drawing/2014/main" id="{3B0BC33B-4441-4DC4-846B-7BA4C5FDA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5" y="3692"/>
                <a:ext cx="1" cy="46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8" name="Line 68">
                <a:extLst>
                  <a:ext uri="{FF2B5EF4-FFF2-40B4-BE49-F238E27FC236}">
                    <a16:creationId xmlns:a16="http://schemas.microsoft.com/office/drawing/2014/main" id="{B9296807-E8E7-4601-9D14-58F4D6B54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5" y="3692"/>
                <a:ext cx="2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9" name="Line 69">
                <a:extLst>
                  <a:ext uri="{FF2B5EF4-FFF2-40B4-BE49-F238E27FC236}">
                    <a16:creationId xmlns:a16="http://schemas.microsoft.com/office/drawing/2014/main" id="{52537C71-7D5B-4CAC-8025-461A471B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6" y="3692"/>
                <a:ext cx="1" cy="46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0" name="Line 70">
                <a:extLst>
                  <a:ext uri="{FF2B5EF4-FFF2-40B4-BE49-F238E27FC236}">
                    <a16:creationId xmlns:a16="http://schemas.microsoft.com/office/drawing/2014/main" id="{EE86A498-0048-4988-95B1-983D6278F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25" y="4157"/>
                <a:ext cx="2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1" name="Line 71">
                <a:extLst>
                  <a:ext uri="{FF2B5EF4-FFF2-40B4-BE49-F238E27FC236}">
                    <a16:creationId xmlns:a16="http://schemas.microsoft.com/office/drawing/2014/main" id="{4F392EB0-E5DA-4FE6-B86B-089CE0875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9" y="3730"/>
                <a:ext cx="1" cy="42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2" name="Line 72">
                <a:extLst>
                  <a:ext uri="{FF2B5EF4-FFF2-40B4-BE49-F238E27FC236}">
                    <a16:creationId xmlns:a16="http://schemas.microsoft.com/office/drawing/2014/main" id="{5C32D9A8-6802-4AEE-B8A4-CC631D1A1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" y="3730"/>
                <a:ext cx="1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" name="Line 73">
                <a:extLst>
                  <a:ext uri="{FF2B5EF4-FFF2-40B4-BE49-F238E27FC236}">
                    <a16:creationId xmlns:a16="http://schemas.microsoft.com/office/drawing/2014/main" id="{E43B40A1-574B-42BE-A7EE-D2B573D8F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4" y="3730"/>
                <a:ext cx="1" cy="42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4" name="Line 74">
                <a:extLst>
                  <a:ext uri="{FF2B5EF4-FFF2-40B4-BE49-F238E27FC236}">
                    <a16:creationId xmlns:a16="http://schemas.microsoft.com/office/drawing/2014/main" id="{B8977FC5-72E3-4A94-9C94-EC7AA7793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9" y="4153"/>
                <a:ext cx="1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5" name="Line 75">
                <a:extLst>
                  <a:ext uri="{FF2B5EF4-FFF2-40B4-BE49-F238E27FC236}">
                    <a16:creationId xmlns:a16="http://schemas.microsoft.com/office/drawing/2014/main" id="{38B4C4D5-D6FC-499C-A15B-56D73F0F0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67" y="3765"/>
                <a:ext cx="1" cy="38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6" name="Line 76">
                <a:extLst>
                  <a:ext uri="{FF2B5EF4-FFF2-40B4-BE49-F238E27FC236}">
                    <a16:creationId xmlns:a16="http://schemas.microsoft.com/office/drawing/2014/main" id="{4BAA2385-FF5E-4AD0-85CA-B8956B98E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7" y="3765"/>
                <a:ext cx="1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7" name="Line 77">
                <a:extLst>
                  <a:ext uri="{FF2B5EF4-FFF2-40B4-BE49-F238E27FC236}">
                    <a16:creationId xmlns:a16="http://schemas.microsoft.com/office/drawing/2014/main" id="{5BD1C6F6-838A-43B0-A916-27E7D70B5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3765"/>
                <a:ext cx="1" cy="38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8" name="Line 78">
                <a:extLst>
                  <a:ext uri="{FF2B5EF4-FFF2-40B4-BE49-F238E27FC236}">
                    <a16:creationId xmlns:a16="http://schemas.microsoft.com/office/drawing/2014/main" id="{B1AF6800-3370-4EB2-9D07-AFADDBD25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8" y="4149"/>
                <a:ext cx="1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9" name="Line 79">
                <a:extLst>
                  <a:ext uri="{FF2B5EF4-FFF2-40B4-BE49-F238E27FC236}">
                    <a16:creationId xmlns:a16="http://schemas.microsoft.com/office/drawing/2014/main" id="{2AB652ED-5612-4687-910F-5FFD07DC8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4" y="3797"/>
                <a:ext cx="1" cy="349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0" name="Line 80">
                <a:extLst>
                  <a:ext uri="{FF2B5EF4-FFF2-40B4-BE49-F238E27FC236}">
                    <a16:creationId xmlns:a16="http://schemas.microsoft.com/office/drawing/2014/main" id="{FFA95178-6240-4386-BF47-7C3A19B51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4" y="3797"/>
                <a:ext cx="1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1" name="Line 81">
                <a:extLst>
                  <a:ext uri="{FF2B5EF4-FFF2-40B4-BE49-F238E27FC236}">
                    <a16:creationId xmlns:a16="http://schemas.microsoft.com/office/drawing/2014/main" id="{11A7949B-FA34-458C-B40A-BCF207C2D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4" y="3797"/>
                <a:ext cx="1" cy="349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2" name="Line 82">
                <a:extLst>
                  <a:ext uri="{FF2B5EF4-FFF2-40B4-BE49-F238E27FC236}">
                    <a16:creationId xmlns:a16="http://schemas.microsoft.com/office/drawing/2014/main" id="{FAE779ED-8D71-4974-B515-97805A79DE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4" y="4146"/>
                <a:ext cx="1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" name="Line 83">
                <a:extLst>
                  <a:ext uri="{FF2B5EF4-FFF2-40B4-BE49-F238E27FC236}">
                    <a16:creationId xmlns:a16="http://schemas.microsoft.com/office/drawing/2014/main" id="{0BB55BE6-CEBC-46AB-8FD1-1C0F8A1FB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95" y="3825"/>
                <a:ext cx="2" cy="318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" name="Line 84">
                <a:extLst>
                  <a:ext uri="{FF2B5EF4-FFF2-40B4-BE49-F238E27FC236}">
                    <a16:creationId xmlns:a16="http://schemas.microsoft.com/office/drawing/2014/main" id="{43799F44-B14F-4ABB-A1DE-1140013112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5" y="3825"/>
                <a:ext cx="1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" name="Line 85">
                <a:extLst>
                  <a:ext uri="{FF2B5EF4-FFF2-40B4-BE49-F238E27FC236}">
                    <a16:creationId xmlns:a16="http://schemas.microsoft.com/office/drawing/2014/main" id="{72733B2E-36F5-44F7-A53A-2EBACA8CE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6" y="3825"/>
                <a:ext cx="1" cy="318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6" name="Line 86">
                <a:extLst>
                  <a:ext uri="{FF2B5EF4-FFF2-40B4-BE49-F238E27FC236}">
                    <a16:creationId xmlns:a16="http://schemas.microsoft.com/office/drawing/2014/main" id="{DF5DD282-6736-4EF8-8098-52A23FF74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7" y="4143"/>
                <a:ext cx="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7" name="Line 87">
                <a:extLst>
                  <a:ext uri="{FF2B5EF4-FFF2-40B4-BE49-F238E27FC236}">
                    <a16:creationId xmlns:a16="http://schemas.microsoft.com/office/drawing/2014/main" id="{55319852-ED8C-4FE9-9B75-04D7FCC60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6" y="3851"/>
                <a:ext cx="1" cy="289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8" name="Line 88">
                <a:extLst>
                  <a:ext uri="{FF2B5EF4-FFF2-40B4-BE49-F238E27FC236}">
                    <a16:creationId xmlns:a16="http://schemas.microsoft.com/office/drawing/2014/main" id="{73D8BE79-C6AC-427D-9431-A141416BE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6" y="3851"/>
                <a:ext cx="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" name="Line 89">
                <a:extLst>
                  <a:ext uri="{FF2B5EF4-FFF2-40B4-BE49-F238E27FC236}">
                    <a16:creationId xmlns:a16="http://schemas.microsoft.com/office/drawing/2014/main" id="{D8AC4EF3-3F78-44D7-ACF9-97BBFF09D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4" y="3851"/>
                <a:ext cx="1" cy="289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0" name="Line 90">
                <a:extLst>
                  <a:ext uri="{FF2B5EF4-FFF2-40B4-BE49-F238E27FC236}">
                    <a16:creationId xmlns:a16="http://schemas.microsoft.com/office/drawing/2014/main" id="{043469C3-F926-40B6-B634-4BEF1EB64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6" y="4140"/>
                <a:ext cx="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1" name="Line 91">
                <a:extLst>
                  <a:ext uri="{FF2B5EF4-FFF2-40B4-BE49-F238E27FC236}">
                    <a16:creationId xmlns:a16="http://schemas.microsoft.com/office/drawing/2014/main" id="{4F84FD3F-050B-40B8-9A11-3B65BD981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7" y="3874"/>
                <a:ext cx="1" cy="26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" name="Line 92">
                <a:extLst>
                  <a:ext uri="{FF2B5EF4-FFF2-40B4-BE49-F238E27FC236}">
                    <a16:creationId xmlns:a16="http://schemas.microsoft.com/office/drawing/2014/main" id="{619839C7-DD45-4346-96AC-5485534D2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7" y="3874"/>
                <a:ext cx="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" name="Line 93">
                <a:extLst>
                  <a:ext uri="{FF2B5EF4-FFF2-40B4-BE49-F238E27FC236}">
                    <a16:creationId xmlns:a16="http://schemas.microsoft.com/office/drawing/2014/main" id="{5F2A0841-7F0F-4AE0-B814-D53AA2AFF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2" y="3874"/>
                <a:ext cx="1" cy="26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" name="Line 94">
                <a:extLst>
                  <a:ext uri="{FF2B5EF4-FFF2-40B4-BE49-F238E27FC236}">
                    <a16:creationId xmlns:a16="http://schemas.microsoft.com/office/drawing/2014/main" id="{4B8B60F7-FBA5-4838-AB5B-ED623DE9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7" y="4137"/>
                <a:ext cx="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" name="Line 95">
                <a:extLst>
                  <a:ext uri="{FF2B5EF4-FFF2-40B4-BE49-F238E27FC236}">
                    <a16:creationId xmlns:a16="http://schemas.microsoft.com/office/drawing/2014/main" id="{4CD5EBBC-9012-4748-A4F3-1169031CC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22" y="3897"/>
                <a:ext cx="1" cy="237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" name="Line 96">
                <a:extLst>
                  <a:ext uri="{FF2B5EF4-FFF2-40B4-BE49-F238E27FC236}">
                    <a16:creationId xmlns:a16="http://schemas.microsoft.com/office/drawing/2014/main" id="{7E399530-320B-4628-B963-67C501FAD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2" y="3897"/>
                <a:ext cx="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7" name="Line 97">
                <a:extLst>
                  <a:ext uri="{FF2B5EF4-FFF2-40B4-BE49-F238E27FC236}">
                    <a16:creationId xmlns:a16="http://schemas.microsoft.com/office/drawing/2014/main" id="{0AD55544-FEF0-4F0F-8D2D-CBA2D03D8C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7" y="3897"/>
                <a:ext cx="1" cy="237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8" name="Line 98">
                <a:extLst>
                  <a:ext uri="{FF2B5EF4-FFF2-40B4-BE49-F238E27FC236}">
                    <a16:creationId xmlns:a16="http://schemas.microsoft.com/office/drawing/2014/main" id="{52906CBF-41F6-4074-8BE5-799BF2AE4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22" y="4134"/>
                <a:ext cx="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9" name="Line 99">
                <a:extLst>
                  <a:ext uri="{FF2B5EF4-FFF2-40B4-BE49-F238E27FC236}">
                    <a16:creationId xmlns:a16="http://schemas.microsoft.com/office/drawing/2014/main" id="{3B9C886D-7424-41A7-8B8A-E4782CA99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29" y="3915"/>
                <a:ext cx="1" cy="218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0" name="Line 100">
                <a:extLst>
                  <a:ext uri="{FF2B5EF4-FFF2-40B4-BE49-F238E27FC236}">
                    <a16:creationId xmlns:a16="http://schemas.microsoft.com/office/drawing/2014/main" id="{27E6C756-C45D-48ED-A3EE-249C7F94B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9" y="3915"/>
                <a:ext cx="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1" name="Line 101">
                <a:extLst>
                  <a:ext uri="{FF2B5EF4-FFF2-40B4-BE49-F238E27FC236}">
                    <a16:creationId xmlns:a16="http://schemas.microsoft.com/office/drawing/2014/main" id="{34273FE3-A98B-40A3-9496-1ABE5751D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2" y="3915"/>
                <a:ext cx="1" cy="218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2" name="Line 102">
                <a:extLst>
                  <a:ext uri="{FF2B5EF4-FFF2-40B4-BE49-F238E27FC236}">
                    <a16:creationId xmlns:a16="http://schemas.microsoft.com/office/drawing/2014/main" id="{5CBA5661-203F-4763-80E8-257C6B77E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29" y="4133"/>
                <a:ext cx="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" name="Line 103">
                <a:extLst>
                  <a:ext uri="{FF2B5EF4-FFF2-40B4-BE49-F238E27FC236}">
                    <a16:creationId xmlns:a16="http://schemas.microsoft.com/office/drawing/2014/main" id="{2A283C8F-4ECE-4DD0-A37B-0A063D55F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3" y="3933"/>
                <a:ext cx="1" cy="197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" name="Line 104">
                <a:extLst>
                  <a:ext uri="{FF2B5EF4-FFF2-40B4-BE49-F238E27FC236}">
                    <a16:creationId xmlns:a16="http://schemas.microsoft.com/office/drawing/2014/main" id="{04F0186C-8603-43EA-8FE1-F6C7709AB4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3" y="3933"/>
                <a:ext cx="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5" name="Line 105">
                <a:extLst>
                  <a:ext uri="{FF2B5EF4-FFF2-40B4-BE49-F238E27FC236}">
                    <a16:creationId xmlns:a16="http://schemas.microsoft.com/office/drawing/2014/main" id="{4C232838-D96F-4832-9915-D5CFE2322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8" y="3933"/>
                <a:ext cx="1" cy="197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6" name="Line 106">
                <a:extLst>
                  <a:ext uri="{FF2B5EF4-FFF2-40B4-BE49-F238E27FC236}">
                    <a16:creationId xmlns:a16="http://schemas.microsoft.com/office/drawing/2014/main" id="{03E75360-6D0F-4873-97F7-D62DF453B5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33" y="4130"/>
                <a:ext cx="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7" name="Line 107">
                <a:extLst>
                  <a:ext uri="{FF2B5EF4-FFF2-40B4-BE49-F238E27FC236}">
                    <a16:creationId xmlns:a16="http://schemas.microsoft.com/office/drawing/2014/main" id="{0419BD32-399E-4F92-B219-262188C80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8" y="3950"/>
                <a:ext cx="1" cy="178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8" name="Line 108">
                <a:extLst>
                  <a:ext uri="{FF2B5EF4-FFF2-40B4-BE49-F238E27FC236}">
                    <a16:creationId xmlns:a16="http://schemas.microsoft.com/office/drawing/2014/main" id="{0B2E0EE8-CAB3-441C-884D-98D086D2E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8" y="3950"/>
                <a:ext cx="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9" name="Line 109">
                <a:extLst>
                  <a:ext uri="{FF2B5EF4-FFF2-40B4-BE49-F238E27FC236}">
                    <a16:creationId xmlns:a16="http://schemas.microsoft.com/office/drawing/2014/main" id="{2BCB14DF-3932-4A55-BF20-E4B460D08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3950"/>
                <a:ext cx="1" cy="178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0" name="Line 110">
                <a:extLst>
                  <a:ext uri="{FF2B5EF4-FFF2-40B4-BE49-F238E27FC236}">
                    <a16:creationId xmlns:a16="http://schemas.microsoft.com/office/drawing/2014/main" id="{36706C1E-2FEB-4099-8F8B-D949BF40C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38" y="4128"/>
                <a:ext cx="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1" name="Line 111">
                <a:extLst>
                  <a:ext uri="{FF2B5EF4-FFF2-40B4-BE49-F238E27FC236}">
                    <a16:creationId xmlns:a16="http://schemas.microsoft.com/office/drawing/2014/main" id="{9ABA8E41-3E09-47C8-AA65-0BE36D6EC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1" y="3965"/>
                <a:ext cx="1" cy="160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2" name="Line 112">
                <a:extLst>
                  <a:ext uri="{FF2B5EF4-FFF2-40B4-BE49-F238E27FC236}">
                    <a16:creationId xmlns:a16="http://schemas.microsoft.com/office/drawing/2014/main" id="{43569960-5792-4843-901B-A17C6DD79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1" y="3965"/>
                <a:ext cx="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3" name="Line 113">
                <a:extLst>
                  <a:ext uri="{FF2B5EF4-FFF2-40B4-BE49-F238E27FC236}">
                    <a16:creationId xmlns:a16="http://schemas.microsoft.com/office/drawing/2014/main" id="{B1E50345-C6D5-4C31-969D-376FF81B5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4" y="3965"/>
                <a:ext cx="1" cy="160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" name="Line 114">
                <a:extLst>
                  <a:ext uri="{FF2B5EF4-FFF2-40B4-BE49-F238E27FC236}">
                    <a16:creationId xmlns:a16="http://schemas.microsoft.com/office/drawing/2014/main" id="{1212191A-35C5-426F-A582-C5F9FF958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1" y="4125"/>
                <a:ext cx="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5" name="Line 115">
                <a:extLst>
                  <a:ext uri="{FF2B5EF4-FFF2-40B4-BE49-F238E27FC236}">
                    <a16:creationId xmlns:a16="http://schemas.microsoft.com/office/drawing/2014/main" id="{33F1EFFC-4633-46A8-9680-01E03FD2B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9" y="4123"/>
                <a:ext cx="123" cy="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6" name="Line 116">
                <a:extLst>
                  <a:ext uri="{FF2B5EF4-FFF2-40B4-BE49-F238E27FC236}">
                    <a16:creationId xmlns:a16="http://schemas.microsoft.com/office/drawing/2014/main" id="{B97D3785-FED1-4F75-9DEC-D9A4E39AC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4123"/>
                <a:ext cx="1" cy="1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7" name="Line 117">
                <a:extLst>
                  <a:ext uri="{FF2B5EF4-FFF2-40B4-BE49-F238E27FC236}">
                    <a16:creationId xmlns:a16="http://schemas.microsoft.com/office/drawing/2014/main" id="{B0ED2498-119E-4FED-AC96-70BF35D9E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3" y="4134"/>
                <a:ext cx="9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8" name="Line 118">
                <a:extLst>
                  <a:ext uri="{FF2B5EF4-FFF2-40B4-BE49-F238E27FC236}">
                    <a16:creationId xmlns:a16="http://schemas.microsoft.com/office/drawing/2014/main" id="{40B4763F-8498-451A-A3CB-C695CB8CF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52" y="4139"/>
                <a:ext cx="11" cy="6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9" name="Line 119">
                <a:extLst>
                  <a:ext uri="{FF2B5EF4-FFF2-40B4-BE49-F238E27FC236}">
                    <a16:creationId xmlns:a16="http://schemas.microsoft.com/office/drawing/2014/main" id="{FB448FD4-AABC-40BA-8752-B9543DF1E6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0" y="4145"/>
                <a:ext cx="12" cy="6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0" name="Line 120">
                <a:extLst>
                  <a:ext uri="{FF2B5EF4-FFF2-40B4-BE49-F238E27FC236}">
                    <a16:creationId xmlns:a16="http://schemas.microsoft.com/office/drawing/2014/main" id="{0F4DC4B0-09A0-4E74-BEC7-24936DBE6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7" y="4151"/>
                <a:ext cx="13" cy="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1" name="Line 121">
                <a:extLst>
                  <a:ext uri="{FF2B5EF4-FFF2-40B4-BE49-F238E27FC236}">
                    <a16:creationId xmlns:a16="http://schemas.microsoft.com/office/drawing/2014/main" id="{75D378D7-0A4A-43B6-B44F-8665015FF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3" y="4155"/>
                <a:ext cx="14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2" name="Line 122">
                <a:extLst>
                  <a:ext uri="{FF2B5EF4-FFF2-40B4-BE49-F238E27FC236}">
                    <a16:creationId xmlns:a16="http://schemas.microsoft.com/office/drawing/2014/main" id="{BF1AE739-56EE-44F5-A8AF-98306AE8C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95" y="4160"/>
                <a:ext cx="18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3" name="Line 123">
                <a:extLst>
                  <a:ext uri="{FF2B5EF4-FFF2-40B4-BE49-F238E27FC236}">
                    <a16:creationId xmlns:a16="http://schemas.microsoft.com/office/drawing/2014/main" id="{8F50D473-EE5D-4FC0-891B-508EA3F6C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6" y="4165"/>
                <a:ext cx="19" cy="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" name="Line 124">
                <a:extLst>
                  <a:ext uri="{FF2B5EF4-FFF2-40B4-BE49-F238E27FC236}">
                    <a16:creationId xmlns:a16="http://schemas.microsoft.com/office/drawing/2014/main" id="{2E9E5BEB-F478-4CD0-82E4-C462B1B06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56" y="4168"/>
                <a:ext cx="20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" name="Line 125">
                <a:extLst>
                  <a:ext uri="{FF2B5EF4-FFF2-40B4-BE49-F238E27FC236}">
                    <a16:creationId xmlns:a16="http://schemas.microsoft.com/office/drawing/2014/main" id="{1F007954-A5C7-4472-87FA-B37BC1F8C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34" y="4173"/>
                <a:ext cx="22" cy="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6" name="Line 126">
                <a:extLst>
                  <a:ext uri="{FF2B5EF4-FFF2-40B4-BE49-F238E27FC236}">
                    <a16:creationId xmlns:a16="http://schemas.microsoft.com/office/drawing/2014/main" id="{643CEF6E-F118-43B2-BF5C-E87A0428F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4177"/>
                <a:ext cx="22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7" name="Line 127">
                <a:extLst>
                  <a:ext uri="{FF2B5EF4-FFF2-40B4-BE49-F238E27FC236}">
                    <a16:creationId xmlns:a16="http://schemas.microsoft.com/office/drawing/2014/main" id="{10FC04D5-7849-472B-A714-79F3AF990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4134"/>
                <a:ext cx="3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8" name="Line 128">
                <a:extLst>
                  <a:ext uri="{FF2B5EF4-FFF2-40B4-BE49-F238E27FC236}">
                    <a16:creationId xmlns:a16="http://schemas.microsoft.com/office/drawing/2014/main" id="{A2B0D273-66C2-4304-9A2E-352E396D2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3" y="4134"/>
                <a:ext cx="1" cy="9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9" name="Line 129">
                <a:extLst>
                  <a:ext uri="{FF2B5EF4-FFF2-40B4-BE49-F238E27FC236}">
                    <a16:creationId xmlns:a16="http://schemas.microsoft.com/office/drawing/2014/main" id="{DE65E002-9D85-4D22-90CE-B613682392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7" y="4143"/>
                <a:ext cx="6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0" name="Line 130">
                <a:extLst>
                  <a:ext uri="{FF2B5EF4-FFF2-40B4-BE49-F238E27FC236}">
                    <a16:creationId xmlns:a16="http://schemas.microsoft.com/office/drawing/2014/main" id="{9CAA3137-A1B0-4718-A17E-B3D53101B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9" y="4148"/>
                <a:ext cx="8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1" name="Line 131">
                <a:extLst>
                  <a:ext uri="{FF2B5EF4-FFF2-40B4-BE49-F238E27FC236}">
                    <a16:creationId xmlns:a16="http://schemas.microsoft.com/office/drawing/2014/main" id="{8307A3BD-51F4-49A2-BBC3-A11490FB9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1" y="4153"/>
                <a:ext cx="8" cy="6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2" name="Line 132">
                <a:extLst>
                  <a:ext uri="{FF2B5EF4-FFF2-40B4-BE49-F238E27FC236}">
                    <a16:creationId xmlns:a16="http://schemas.microsoft.com/office/drawing/2014/main" id="{63E86D4D-58A5-48D8-9021-391DFDC2A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4" y="4159"/>
                <a:ext cx="7" cy="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3" name="Line 133">
                <a:extLst>
                  <a:ext uri="{FF2B5EF4-FFF2-40B4-BE49-F238E27FC236}">
                    <a16:creationId xmlns:a16="http://schemas.microsoft.com/office/drawing/2014/main" id="{CF18A874-DB14-47AF-BA53-6CF52EB84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4" y="4163"/>
                <a:ext cx="10" cy="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" name="Line 134">
                <a:extLst>
                  <a:ext uri="{FF2B5EF4-FFF2-40B4-BE49-F238E27FC236}">
                    <a16:creationId xmlns:a16="http://schemas.microsoft.com/office/drawing/2014/main" id="{DEF27091-EA75-49DF-915D-119824A36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55" y="4166"/>
                <a:ext cx="9" cy="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" name="Line 135">
                <a:extLst>
                  <a:ext uri="{FF2B5EF4-FFF2-40B4-BE49-F238E27FC236}">
                    <a16:creationId xmlns:a16="http://schemas.microsoft.com/office/drawing/2014/main" id="{37FD7523-3AF4-4A58-9254-93AD2B8E4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4" y="4170"/>
                <a:ext cx="11" cy="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" name="Line 136">
                <a:extLst>
                  <a:ext uri="{FF2B5EF4-FFF2-40B4-BE49-F238E27FC236}">
                    <a16:creationId xmlns:a16="http://schemas.microsoft.com/office/drawing/2014/main" id="{19DCFEB8-5D1E-4130-933F-30F9C42ED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3" y="4173"/>
                <a:ext cx="11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" name="Line 137">
                <a:extLst>
                  <a:ext uri="{FF2B5EF4-FFF2-40B4-BE49-F238E27FC236}">
                    <a16:creationId xmlns:a16="http://schemas.microsoft.com/office/drawing/2014/main" id="{DCDF1421-59E7-436E-B794-C3CF50F8C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1" y="4178"/>
                <a:ext cx="12" cy="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" name="Line 138">
                <a:extLst>
                  <a:ext uri="{FF2B5EF4-FFF2-40B4-BE49-F238E27FC236}">
                    <a16:creationId xmlns:a16="http://schemas.microsoft.com/office/drawing/2014/main" id="{DF0540C4-510B-42C8-BB9F-CA5F1535F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09" y="4182"/>
                <a:ext cx="12" cy="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" name="Line 139">
                <a:extLst>
                  <a:ext uri="{FF2B5EF4-FFF2-40B4-BE49-F238E27FC236}">
                    <a16:creationId xmlns:a16="http://schemas.microsoft.com/office/drawing/2014/main" id="{56370C73-5F09-4378-92BC-E25AB0F7E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4" y="4123"/>
                <a:ext cx="8" cy="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0" name="Line 140">
                <a:extLst>
                  <a:ext uri="{FF2B5EF4-FFF2-40B4-BE49-F238E27FC236}">
                    <a16:creationId xmlns:a16="http://schemas.microsoft.com/office/drawing/2014/main" id="{86C127E4-132D-434F-A986-13DF9F544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55" y="4127"/>
                <a:ext cx="9" cy="7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" name="Line 141">
                <a:extLst>
                  <a:ext uri="{FF2B5EF4-FFF2-40B4-BE49-F238E27FC236}">
                    <a16:creationId xmlns:a16="http://schemas.microsoft.com/office/drawing/2014/main" id="{AC389635-ACAA-4FDE-8737-9317B9EDD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1" y="4134"/>
                <a:ext cx="14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" name="Line 142">
                <a:extLst>
                  <a:ext uri="{FF2B5EF4-FFF2-40B4-BE49-F238E27FC236}">
                    <a16:creationId xmlns:a16="http://schemas.microsoft.com/office/drawing/2014/main" id="{3C5F4E8D-5A91-4A83-B2ED-50E8188AE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7" y="4139"/>
                <a:ext cx="14" cy="6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3" name="Line 143">
                <a:extLst>
                  <a:ext uri="{FF2B5EF4-FFF2-40B4-BE49-F238E27FC236}">
                    <a16:creationId xmlns:a16="http://schemas.microsoft.com/office/drawing/2014/main" id="{08EC7A69-5378-46E4-AFD6-ADCEAB525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09" y="4145"/>
                <a:ext cx="18" cy="6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" name="Line 144">
                <a:extLst>
                  <a:ext uri="{FF2B5EF4-FFF2-40B4-BE49-F238E27FC236}">
                    <a16:creationId xmlns:a16="http://schemas.microsoft.com/office/drawing/2014/main" id="{AAEA5FED-5642-4606-B1B4-B5A8AA8D6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91" y="4151"/>
                <a:ext cx="18" cy="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" name="Line 145">
                <a:extLst>
                  <a:ext uri="{FF2B5EF4-FFF2-40B4-BE49-F238E27FC236}">
                    <a16:creationId xmlns:a16="http://schemas.microsoft.com/office/drawing/2014/main" id="{CCF5F320-E8FB-45DC-9F6D-711413073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69" y="4155"/>
                <a:ext cx="22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6" name="Line 146">
                <a:extLst>
                  <a:ext uri="{FF2B5EF4-FFF2-40B4-BE49-F238E27FC236}">
                    <a16:creationId xmlns:a16="http://schemas.microsoft.com/office/drawing/2014/main" id="{92BBE29D-D609-4F16-BB25-F34653FF0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4" y="4160"/>
                <a:ext cx="25" cy="6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" name="Line 147">
                <a:extLst>
                  <a:ext uri="{FF2B5EF4-FFF2-40B4-BE49-F238E27FC236}">
                    <a16:creationId xmlns:a16="http://schemas.microsoft.com/office/drawing/2014/main" id="{810871AF-7A52-442C-BF42-AA4727387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7" y="4166"/>
                <a:ext cx="27" cy="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8" name="Line 148">
                <a:extLst>
                  <a:ext uri="{FF2B5EF4-FFF2-40B4-BE49-F238E27FC236}">
                    <a16:creationId xmlns:a16="http://schemas.microsoft.com/office/drawing/2014/main" id="{972DC8EC-EB22-4A95-BA38-8313BDAC0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6" y="4171"/>
                <a:ext cx="31" cy="6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9" name="Line 149">
                <a:extLst>
                  <a:ext uri="{FF2B5EF4-FFF2-40B4-BE49-F238E27FC236}">
                    <a16:creationId xmlns:a16="http://schemas.microsoft.com/office/drawing/2014/main" id="{E2B2FD25-F5BC-481A-B611-4FE10572C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00" y="4134"/>
                <a:ext cx="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0" name="Line 150">
                <a:extLst>
                  <a:ext uri="{FF2B5EF4-FFF2-40B4-BE49-F238E27FC236}">
                    <a16:creationId xmlns:a16="http://schemas.microsoft.com/office/drawing/2014/main" id="{CF9956DF-1F87-4AD2-AC0F-A4DC2C701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00" y="4134"/>
                <a:ext cx="1" cy="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1" name="Line 151">
                <a:extLst>
                  <a:ext uri="{FF2B5EF4-FFF2-40B4-BE49-F238E27FC236}">
                    <a16:creationId xmlns:a16="http://schemas.microsoft.com/office/drawing/2014/main" id="{9DDBF07A-474A-4BD4-A927-4EDEDAF28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7" y="4137"/>
                <a:ext cx="3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2" name="Line 152">
                <a:extLst>
                  <a:ext uri="{FF2B5EF4-FFF2-40B4-BE49-F238E27FC236}">
                    <a16:creationId xmlns:a16="http://schemas.microsoft.com/office/drawing/2014/main" id="{CCD69B8D-37E3-408B-B245-EE3BCF6F4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5" y="4139"/>
                <a:ext cx="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3" name="Line 153">
                <a:extLst>
                  <a:ext uri="{FF2B5EF4-FFF2-40B4-BE49-F238E27FC236}">
                    <a16:creationId xmlns:a16="http://schemas.microsoft.com/office/drawing/2014/main" id="{77B1DC36-2CAE-4BB9-B90B-F856165C3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2" y="4139"/>
                <a:ext cx="3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4" name="Line 154">
                <a:extLst>
                  <a:ext uri="{FF2B5EF4-FFF2-40B4-BE49-F238E27FC236}">
                    <a16:creationId xmlns:a16="http://schemas.microsoft.com/office/drawing/2014/main" id="{A0668259-5AD9-47DD-A79C-261D8D767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0" y="4141"/>
                <a:ext cx="2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" name="Line 155">
                <a:extLst>
                  <a:ext uri="{FF2B5EF4-FFF2-40B4-BE49-F238E27FC236}">
                    <a16:creationId xmlns:a16="http://schemas.microsoft.com/office/drawing/2014/main" id="{7DC1AFCE-4FD3-48DA-84D2-14C417B61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6" y="4143"/>
                <a:ext cx="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" name="Line 156">
                <a:extLst>
                  <a:ext uri="{FF2B5EF4-FFF2-40B4-BE49-F238E27FC236}">
                    <a16:creationId xmlns:a16="http://schemas.microsoft.com/office/drawing/2014/main" id="{31084726-D423-4C21-9774-E2FF25A86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4144"/>
                <a:ext cx="2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7" name="Line 157">
                <a:extLst>
                  <a:ext uri="{FF2B5EF4-FFF2-40B4-BE49-F238E27FC236}">
                    <a16:creationId xmlns:a16="http://schemas.microsoft.com/office/drawing/2014/main" id="{656625A8-7C1E-4D43-BDB0-600D3AD20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1" y="4146"/>
                <a:ext cx="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8" name="Line 158">
                <a:extLst>
                  <a:ext uri="{FF2B5EF4-FFF2-40B4-BE49-F238E27FC236}">
                    <a16:creationId xmlns:a16="http://schemas.microsoft.com/office/drawing/2014/main" id="{81696957-38DD-415D-852C-F1281EA34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8" y="4147"/>
                <a:ext cx="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9" name="Line 159">
                <a:extLst>
                  <a:ext uri="{FF2B5EF4-FFF2-40B4-BE49-F238E27FC236}">
                    <a16:creationId xmlns:a16="http://schemas.microsoft.com/office/drawing/2014/main" id="{4220BB23-E829-4A52-8D8B-C88D91809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4" y="4148"/>
                <a:ext cx="4" cy="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0" name="Line 160">
                <a:extLst>
                  <a:ext uri="{FF2B5EF4-FFF2-40B4-BE49-F238E27FC236}">
                    <a16:creationId xmlns:a16="http://schemas.microsoft.com/office/drawing/2014/main" id="{FA5A7B0A-D949-4AC3-A888-962B7EA17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2" y="4151"/>
                <a:ext cx="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1" name="Line 161">
                <a:extLst>
                  <a:ext uri="{FF2B5EF4-FFF2-40B4-BE49-F238E27FC236}">
                    <a16:creationId xmlns:a16="http://schemas.microsoft.com/office/drawing/2014/main" id="{E17A5859-C6EA-4ACD-A77D-679F48474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8" y="4152"/>
                <a:ext cx="4" cy="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2" name="Line 162">
                <a:extLst>
                  <a:ext uri="{FF2B5EF4-FFF2-40B4-BE49-F238E27FC236}">
                    <a16:creationId xmlns:a16="http://schemas.microsoft.com/office/drawing/2014/main" id="{286294AB-825D-4AD3-BCCA-41E310447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4" y="4155"/>
                <a:ext cx="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3" name="Line 163">
                <a:extLst>
                  <a:ext uri="{FF2B5EF4-FFF2-40B4-BE49-F238E27FC236}">
                    <a16:creationId xmlns:a16="http://schemas.microsoft.com/office/drawing/2014/main" id="{D2A20A4E-29E6-4161-B2E2-2990B4123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4155"/>
                <a:ext cx="4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4" name="Line 164">
                <a:extLst>
                  <a:ext uri="{FF2B5EF4-FFF2-40B4-BE49-F238E27FC236}">
                    <a16:creationId xmlns:a16="http://schemas.microsoft.com/office/drawing/2014/main" id="{8C205130-E996-493C-9507-4B374E5AF7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57" y="4157"/>
                <a:ext cx="3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" name="Line 165">
                <a:extLst>
                  <a:ext uri="{FF2B5EF4-FFF2-40B4-BE49-F238E27FC236}">
                    <a16:creationId xmlns:a16="http://schemas.microsoft.com/office/drawing/2014/main" id="{F219C129-8378-457B-86E4-74193D945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52" y="4159"/>
                <a:ext cx="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" name="Line 166">
                <a:extLst>
                  <a:ext uri="{FF2B5EF4-FFF2-40B4-BE49-F238E27FC236}">
                    <a16:creationId xmlns:a16="http://schemas.microsoft.com/office/drawing/2014/main" id="{F4227C73-D06F-46C2-982B-45554678C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8" y="4160"/>
                <a:ext cx="4" cy="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" name="Line 167">
                <a:extLst>
                  <a:ext uri="{FF2B5EF4-FFF2-40B4-BE49-F238E27FC236}">
                    <a16:creationId xmlns:a16="http://schemas.microsoft.com/office/drawing/2014/main" id="{8076B759-B29F-4801-A67B-9AFB3990D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3" y="4163"/>
                <a:ext cx="5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8" name="Line 168">
                <a:extLst>
                  <a:ext uri="{FF2B5EF4-FFF2-40B4-BE49-F238E27FC236}">
                    <a16:creationId xmlns:a16="http://schemas.microsoft.com/office/drawing/2014/main" id="{A0128DF6-248D-4F37-BA29-8693E3EBA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0" y="4165"/>
                <a:ext cx="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" name="Line 169">
                <a:extLst>
                  <a:ext uri="{FF2B5EF4-FFF2-40B4-BE49-F238E27FC236}">
                    <a16:creationId xmlns:a16="http://schemas.microsoft.com/office/drawing/2014/main" id="{8EF8817A-9189-4119-9409-303118935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5" y="4165"/>
                <a:ext cx="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0" name="Line 170">
                <a:extLst>
                  <a:ext uri="{FF2B5EF4-FFF2-40B4-BE49-F238E27FC236}">
                    <a16:creationId xmlns:a16="http://schemas.microsoft.com/office/drawing/2014/main" id="{3E1A61DB-55F5-4636-9969-A3F4AD84E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0" y="4166"/>
                <a:ext cx="5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1" name="Line 171">
                <a:extLst>
                  <a:ext uri="{FF2B5EF4-FFF2-40B4-BE49-F238E27FC236}">
                    <a16:creationId xmlns:a16="http://schemas.microsoft.com/office/drawing/2014/main" id="{89D9832C-6D83-4766-B661-E5BFF1CED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4" y="4168"/>
                <a:ext cx="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2" name="Line 172">
                <a:extLst>
                  <a:ext uri="{FF2B5EF4-FFF2-40B4-BE49-F238E27FC236}">
                    <a16:creationId xmlns:a16="http://schemas.microsoft.com/office/drawing/2014/main" id="{BB91273C-2E57-45F9-AF78-71EAD32B3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9" y="4169"/>
                <a:ext cx="5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3" name="Line 173">
                <a:extLst>
                  <a:ext uri="{FF2B5EF4-FFF2-40B4-BE49-F238E27FC236}">
                    <a16:creationId xmlns:a16="http://schemas.microsoft.com/office/drawing/2014/main" id="{6C776A87-F6D4-4C2A-80E7-71EDE74B8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4" y="4171"/>
                <a:ext cx="5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4" name="Line 174">
                <a:extLst>
                  <a:ext uri="{FF2B5EF4-FFF2-40B4-BE49-F238E27FC236}">
                    <a16:creationId xmlns:a16="http://schemas.microsoft.com/office/drawing/2014/main" id="{C4D6C1D6-1B04-4B49-BC4E-76F1FD0D1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08" y="4173"/>
                <a:ext cx="6" cy="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" name="Line 175">
                <a:extLst>
                  <a:ext uri="{FF2B5EF4-FFF2-40B4-BE49-F238E27FC236}">
                    <a16:creationId xmlns:a16="http://schemas.microsoft.com/office/drawing/2014/main" id="{664FC0C0-7B6A-408A-996B-12104C73C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03" y="4176"/>
                <a:ext cx="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" name="Line 176">
                <a:extLst>
                  <a:ext uri="{FF2B5EF4-FFF2-40B4-BE49-F238E27FC236}">
                    <a16:creationId xmlns:a16="http://schemas.microsoft.com/office/drawing/2014/main" id="{3BFD5EE1-AAA2-4F80-B783-7D314ACC81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96" y="4177"/>
                <a:ext cx="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7" name="Line 177">
                <a:extLst>
                  <a:ext uri="{FF2B5EF4-FFF2-40B4-BE49-F238E27FC236}">
                    <a16:creationId xmlns:a16="http://schemas.microsoft.com/office/drawing/2014/main" id="{8E6AE0C6-649F-41F7-A345-89EC4AA15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91" y="4178"/>
                <a:ext cx="5" cy="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8" name="Line 178">
                <a:extLst>
                  <a:ext uri="{FF2B5EF4-FFF2-40B4-BE49-F238E27FC236}">
                    <a16:creationId xmlns:a16="http://schemas.microsoft.com/office/drawing/2014/main" id="{5926C12E-41F4-466E-97D8-2545D37AE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6" y="4182"/>
                <a:ext cx="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9" name="Line 179">
                <a:extLst>
                  <a:ext uri="{FF2B5EF4-FFF2-40B4-BE49-F238E27FC236}">
                    <a16:creationId xmlns:a16="http://schemas.microsoft.com/office/drawing/2014/main" id="{6AC4EE59-CA01-4402-9645-7036205F9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3" y="3979"/>
                <a:ext cx="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0" name="Line 180">
                <a:extLst>
                  <a:ext uri="{FF2B5EF4-FFF2-40B4-BE49-F238E27FC236}">
                    <a16:creationId xmlns:a16="http://schemas.microsoft.com/office/drawing/2014/main" id="{4362AC5F-2B99-4ECC-9586-0CFD1B0D1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7" y="3979"/>
                <a:ext cx="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1" name="Line 181">
                <a:extLst>
                  <a:ext uri="{FF2B5EF4-FFF2-40B4-BE49-F238E27FC236}">
                    <a16:creationId xmlns:a16="http://schemas.microsoft.com/office/drawing/2014/main" id="{B150246F-79AC-47A3-90EF-D360FACED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0" y="3979"/>
                <a:ext cx="1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2" name="Line 182">
                <a:extLst>
                  <a:ext uri="{FF2B5EF4-FFF2-40B4-BE49-F238E27FC236}">
                    <a16:creationId xmlns:a16="http://schemas.microsoft.com/office/drawing/2014/main" id="{7B6349B7-5509-4B1B-9EE3-5E108BCC6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53" y="3982"/>
                <a:ext cx="1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3" name="Line 183">
                <a:extLst>
                  <a:ext uri="{FF2B5EF4-FFF2-40B4-BE49-F238E27FC236}">
                    <a16:creationId xmlns:a16="http://schemas.microsoft.com/office/drawing/2014/main" id="{73200C52-242F-4843-A96F-143A37EDB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8" y="3982"/>
                <a:ext cx="1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4" name="Line 184">
                <a:extLst>
                  <a:ext uri="{FF2B5EF4-FFF2-40B4-BE49-F238E27FC236}">
                    <a16:creationId xmlns:a16="http://schemas.microsoft.com/office/drawing/2014/main" id="{D067F079-71A4-435A-A016-E4933561C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41" y="3982"/>
                <a:ext cx="2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" name="Line 185">
                <a:extLst>
                  <a:ext uri="{FF2B5EF4-FFF2-40B4-BE49-F238E27FC236}">
                    <a16:creationId xmlns:a16="http://schemas.microsoft.com/office/drawing/2014/main" id="{0F5CEBB5-56E1-4C66-B93E-C2106FDEA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6" y="3983"/>
                <a:ext cx="2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" name="Line 186">
                <a:extLst>
                  <a:ext uri="{FF2B5EF4-FFF2-40B4-BE49-F238E27FC236}">
                    <a16:creationId xmlns:a16="http://schemas.microsoft.com/office/drawing/2014/main" id="{76A963DA-1772-4089-A7F7-38E13765E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29" y="3984"/>
                <a:ext cx="2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7" name="Line 187">
                <a:extLst>
                  <a:ext uri="{FF2B5EF4-FFF2-40B4-BE49-F238E27FC236}">
                    <a16:creationId xmlns:a16="http://schemas.microsoft.com/office/drawing/2014/main" id="{084E73E1-9EEF-4690-9339-36F8F6A18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985"/>
                <a:ext cx="3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8" name="Line 188">
                <a:extLst>
                  <a:ext uri="{FF2B5EF4-FFF2-40B4-BE49-F238E27FC236}">
                    <a16:creationId xmlns:a16="http://schemas.microsoft.com/office/drawing/2014/main" id="{7F2ECB27-AD2F-42AC-9F2A-CAA9056C2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5" y="3985"/>
                <a:ext cx="3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9" name="Line 189">
                <a:extLst>
                  <a:ext uri="{FF2B5EF4-FFF2-40B4-BE49-F238E27FC236}">
                    <a16:creationId xmlns:a16="http://schemas.microsoft.com/office/drawing/2014/main" id="{18B5CB25-F6F4-44B6-8625-D9CA6E654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3985"/>
                <a:ext cx="4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0" name="Line 190">
                <a:extLst>
                  <a:ext uri="{FF2B5EF4-FFF2-40B4-BE49-F238E27FC236}">
                    <a16:creationId xmlns:a16="http://schemas.microsoft.com/office/drawing/2014/main" id="{35049F78-3BF8-413E-9CBD-52ABD1134D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03" y="3986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1" name="Line 191">
                <a:extLst>
                  <a:ext uri="{FF2B5EF4-FFF2-40B4-BE49-F238E27FC236}">
                    <a16:creationId xmlns:a16="http://schemas.microsoft.com/office/drawing/2014/main" id="{D3A03509-0274-487F-BE0B-647D07269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6" y="3987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2" name="Line 192">
                <a:extLst>
                  <a:ext uri="{FF2B5EF4-FFF2-40B4-BE49-F238E27FC236}">
                    <a16:creationId xmlns:a16="http://schemas.microsoft.com/office/drawing/2014/main" id="{747001AB-F86A-40AA-8716-5F0247C53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91" y="3988"/>
                <a:ext cx="5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3" name="Line 193">
                <a:extLst>
                  <a:ext uri="{FF2B5EF4-FFF2-40B4-BE49-F238E27FC236}">
                    <a16:creationId xmlns:a16="http://schemas.microsoft.com/office/drawing/2014/main" id="{563DAC4A-C6EE-4703-8D98-EB16E2482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4" y="3989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4" name="Line 194">
                <a:extLst>
                  <a:ext uri="{FF2B5EF4-FFF2-40B4-BE49-F238E27FC236}">
                    <a16:creationId xmlns:a16="http://schemas.microsoft.com/office/drawing/2014/main" id="{9E89A2CF-B8DF-49B0-9344-FF4C096F3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78" y="3990"/>
                <a:ext cx="5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5" name="Line 195">
                <a:extLst>
                  <a:ext uri="{FF2B5EF4-FFF2-40B4-BE49-F238E27FC236}">
                    <a16:creationId xmlns:a16="http://schemas.microsoft.com/office/drawing/2014/main" id="{9DFF51D4-6DE1-4920-B008-459FE1B511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2" y="3990"/>
                <a:ext cx="6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" name="Line 196">
                <a:extLst>
                  <a:ext uri="{FF2B5EF4-FFF2-40B4-BE49-F238E27FC236}">
                    <a16:creationId xmlns:a16="http://schemas.microsoft.com/office/drawing/2014/main" id="{6938C30B-7959-4E80-8CFF-102BCDA0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66" y="3991"/>
                <a:ext cx="6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" name="Line 197">
                <a:extLst>
                  <a:ext uri="{FF2B5EF4-FFF2-40B4-BE49-F238E27FC236}">
                    <a16:creationId xmlns:a16="http://schemas.microsoft.com/office/drawing/2014/main" id="{BCEC1DEA-C81E-4F67-9B9D-1C6397C4B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0" y="3991"/>
                <a:ext cx="6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" name="Line 198">
                <a:extLst>
                  <a:ext uri="{FF2B5EF4-FFF2-40B4-BE49-F238E27FC236}">
                    <a16:creationId xmlns:a16="http://schemas.microsoft.com/office/drawing/2014/main" id="{6A166AAE-4C48-4D18-9A62-499538119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52" y="3992"/>
                <a:ext cx="7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9" name="Line 199">
                <a:extLst>
                  <a:ext uri="{FF2B5EF4-FFF2-40B4-BE49-F238E27FC236}">
                    <a16:creationId xmlns:a16="http://schemas.microsoft.com/office/drawing/2014/main" id="{3E5899F7-9157-46A1-A3AC-5D3D3DFB49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6" y="3994"/>
                <a:ext cx="7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" name="Line 200">
                <a:extLst>
                  <a:ext uri="{FF2B5EF4-FFF2-40B4-BE49-F238E27FC236}">
                    <a16:creationId xmlns:a16="http://schemas.microsoft.com/office/drawing/2014/main" id="{2F98855D-B360-4518-8B29-4042D001EC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40" y="3994"/>
                <a:ext cx="8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1" name="Line 201">
                <a:extLst>
                  <a:ext uri="{FF2B5EF4-FFF2-40B4-BE49-F238E27FC236}">
                    <a16:creationId xmlns:a16="http://schemas.microsoft.com/office/drawing/2014/main" id="{1727127F-0BE6-40D6-9A6D-46A17A56C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3994"/>
                <a:ext cx="8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2" name="Line 202">
                <a:extLst>
                  <a:ext uri="{FF2B5EF4-FFF2-40B4-BE49-F238E27FC236}">
                    <a16:creationId xmlns:a16="http://schemas.microsoft.com/office/drawing/2014/main" id="{8C75CC08-F52C-4F39-8B8E-A9A7605E9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7" y="3994"/>
                <a:ext cx="8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3" name="Line 203">
                <a:extLst>
                  <a:ext uri="{FF2B5EF4-FFF2-40B4-BE49-F238E27FC236}">
                    <a16:creationId xmlns:a16="http://schemas.microsoft.com/office/drawing/2014/main" id="{5069115A-A2D6-4D2F-99A9-4ACBA704C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1" y="3996"/>
                <a:ext cx="9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4" name="Line 204">
                <a:extLst>
                  <a:ext uri="{FF2B5EF4-FFF2-40B4-BE49-F238E27FC236}">
                    <a16:creationId xmlns:a16="http://schemas.microsoft.com/office/drawing/2014/main" id="{D2D43CAD-9989-419F-ADCF-E19BD0EED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15" y="3996"/>
                <a:ext cx="9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5" name="Line 205">
                <a:extLst>
                  <a:ext uri="{FF2B5EF4-FFF2-40B4-BE49-F238E27FC236}">
                    <a16:creationId xmlns:a16="http://schemas.microsoft.com/office/drawing/2014/main" id="{8381E69C-B6A9-4462-9D93-58901C8DC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8" y="3997"/>
                <a:ext cx="9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" name="Line 206">
                <a:extLst>
                  <a:ext uri="{FF2B5EF4-FFF2-40B4-BE49-F238E27FC236}">
                    <a16:creationId xmlns:a16="http://schemas.microsoft.com/office/drawing/2014/main" id="{89CA72E7-B730-4454-881C-0D95BB4E4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03" y="3998"/>
                <a:ext cx="10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7" name="Line 207">
                <a:extLst>
                  <a:ext uri="{FF2B5EF4-FFF2-40B4-BE49-F238E27FC236}">
                    <a16:creationId xmlns:a16="http://schemas.microsoft.com/office/drawing/2014/main" id="{39363D80-29B1-4465-AAB6-6382D78213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96" y="3998"/>
                <a:ext cx="10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8" name="Line 208">
                <a:extLst>
                  <a:ext uri="{FF2B5EF4-FFF2-40B4-BE49-F238E27FC236}">
                    <a16:creationId xmlns:a16="http://schemas.microsoft.com/office/drawing/2014/main" id="{016EF704-92DA-4C74-A8B9-B233E9720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9" y="3998"/>
                <a:ext cx="10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9" name="Line 209">
                <a:extLst>
                  <a:ext uri="{FF2B5EF4-FFF2-40B4-BE49-F238E27FC236}">
                    <a16:creationId xmlns:a16="http://schemas.microsoft.com/office/drawing/2014/main" id="{06B87F9A-CE93-467D-9F75-FD576D977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4" y="3999"/>
                <a:ext cx="11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0" name="Line 210">
                <a:extLst>
                  <a:ext uri="{FF2B5EF4-FFF2-40B4-BE49-F238E27FC236}">
                    <a16:creationId xmlns:a16="http://schemas.microsoft.com/office/drawing/2014/main" id="{CD57C08A-D1E6-4A89-967F-6DD44B5FB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7" y="4000"/>
                <a:ext cx="11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1" name="Line 211">
                <a:extLst>
                  <a:ext uri="{FF2B5EF4-FFF2-40B4-BE49-F238E27FC236}">
                    <a16:creationId xmlns:a16="http://schemas.microsoft.com/office/drawing/2014/main" id="{BBED1814-18E6-44B1-BFF9-2B2DC12EF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0" y="4001"/>
                <a:ext cx="12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2" name="Line 212">
                <a:extLst>
                  <a:ext uri="{FF2B5EF4-FFF2-40B4-BE49-F238E27FC236}">
                    <a16:creationId xmlns:a16="http://schemas.microsoft.com/office/drawing/2014/main" id="{24DDBA3B-2A28-4E20-B14A-8F154DB93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65" y="4001"/>
                <a:ext cx="1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3" name="Line 213">
                <a:extLst>
                  <a:ext uri="{FF2B5EF4-FFF2-40B4-BE49-F238E27FC236}">
                    <a16:creationId xmlns:a16="http://schemas.microsoft.com/office/drawing/2014/main" id="{CEAAF62D-EF1A-4A29-937C-A2A9D9916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4001"/>
                <a:ext cx="1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214">
              <a:extLst>
                <a:ext uri="{FF2B5EF4-FFF2-40B4-BE49-F238E27FC236}">
                  <a16:creationId xmlns:a16="http://schemas.microsoft.com/office/drawing/2014/main" id="{71D51DE0-9F0B-4562-903C-79FFC7B685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9" y="4003"/>
              <a:ext cx="493" cy="73"/>
              <a:chOff x="3889" y="4003"/>
              <a:chExt cx="493" cy="73"/>
            </a:xfrm>
          </p:grpSpPr>
          <p:sp>
            <p:nvSpPr>
              <p:cNvPr id="294" name="Line 215">
                <a:extLst>
                  <a:ext uri="{FF2B5EF4-FFF2-40B4-BE49-F238E27FC236}">
                    <a16:creationId xmlns:a16="http://schemas.microsoft.com/office/drawing/2014/main" id="{909AE563-D4C0-4ABB-B48A-22ED62B0F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1" y="4003"/>
                <a:ext cx="13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5" name="Line 216">
                <a:extLst>
                  <a:ext uri="{FF2B5EF4-FFF2-40B4-BE49-F238E27FC236}">
                    <a16:creationId xmlns:a16="http://schemas.microsoft.com/office/drawing/2014/main" id="{5E492CA4-A0DD-4191-99A6-3D96D9D62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6" y="4003"/>
                <a:ext cx="13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" name="Line 217">
                <a:extLst>
                  <a:ext uri="{FF2B5EF4-FFF2-40B4-BE49-F238E27FC236}">
                    <a16:creationId xmlns:a16="http://schemas.microsoft.com/office/drawing/2014/main" id="{364E8AA5-988A-4556-AA1B-F596C3698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39" y="4004"/>
                <a:ext cx="13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" name="Line 218">
                <a:extLst>
                  <a:ext uri="{FF2B5EF4-FFF2-40B4-BE49-F238E27FC236}">
                    <a16:creationId xmlns:a16="http://schemas.microsoft.com/office/drawing/2014/main" id="{91F7849F-7012-469E-B120-664D5AEB8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3" y="4006"/>
                <a:ext cx="1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" name="Line 219">
                <a:extLst>
                  <a:ext uri="{FF2B5EF4-FFF2-40B4-BE49-F238E27FC236}">
                    <a16:creationId xmlns:a16="http://schemas.microsoft.com/office/drawing/2014/main" id="{D6B2961E-E121-4674-B816-3C847E42D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6" y="4006"/>
                <a:ext cx="14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9" name="Line 220">
                <a:extLst>
                  <a:ext uri="{FF2B5EF4-FFF2-40B4-BE49-F238E27FC236}">
                    <a16:creationId xmlns:a16="http://schemas.microsoft.com/office/drawing/2014/main" id="{78B82B03-7331-4B3A-AEC8-C6E46B49B3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0" y="4007"/>
                <a:ext cx="1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0" name="Line 221">
                <a:extLst>
                  <a:ext uri="{FF2B5EF4-FFF2-40B4-BE49-F238E27FC236}">
                    <a16:creationId xmlns:a16="http://schemas.microsoft.com/office/drawing/2014/main" id="{5ED25D62-755C-47BA-8F37-5BAE420A8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4" y="4008"/>
                <a:ext cx="1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1" name="Line 222">
                <a:extLst>
                  <a:ext uri="{FF2B5EF4-FFF2-40B4-BE49-F238E27FC236}">
                    <a16:creationId xmlns:a16="http://schemas.microsoft.com/office/drawing/2014/main" id="{CBB52719-97AC-49F9-93AE-393284E99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9" y="4008"/>
                <a:ext cx="13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" name="Line 223">
                <a:extLst>
                  <a:ext uri="{FF2B5EF4-FFF2-40B4-BE49-F238E27FC236}">
                    <a16:creationId xmlns:a16="http://schemas.microsoft.com/office/drawing/2014/main" id="{82F2E59F-32BA-43E1-AE57-23CE33029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01" y="4009"/>
                <a:ext cx="13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" name="Line 224">
                <a:extLst>
                  <a:ext uri="{FF2B5EF4-FFF2-40B4-BE49-F238E27FC236}">
                    <a16:creationId xmlns:a16="http://schemas.microsoft.com/office/drawing/2014/main" id="{A87A6761-6759-40A1-A47A-E032AC067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5" y="4010"/>
                <a:ext cx="1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" name="Line 225">
                <a:extLst>
                  <a:ext uri="{FF2B5EF4-FFF2-40B4-BE49-F238E27FC236}">
                    <a16:creationId xmlns:a16="http://schemas.microsoft.com/office/drawing/2014/main" id="{4DE47513-E1DC-43A6-A83D-FEA96F95B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9" y="4010"/>
                <a:ext cx="1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" name="Line 226">
                <a:extLst>
                  <a:ext uri="{FF2B5EF4-FFF2-40B4-BE49-F238E27FC236}">
                    <a16:creationId xmlns:a16="http://schemas.microsoft.com/office/drawing/2014/main" id="{B5105D90-BA7A-4BA1-A441-7B49B4243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7" y="4010"/>
                <a:ext cx="12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" name="Line 227">
                <a:extLst>
                  <a:ext uri="{FF2B5EF4-FFF2-40B4-BE49-F238E27FC236}">
                    <a16:creationId xmlns:a16="http://schemas.microsoft.com/office/drawing/2014/main" id="{1EB8005F-9640-4CFA-81CD-E0D374B80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67" y="4012"/>
                <a:ext cx="12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" name="Line 228">
                <a:extLst>
                  <a:ext uri="{FF2B5EF4-FFF2-40B4-BE49-F238E27FC236}">
                    <a16:creationId xmlns:a16="http://schemas.microsoft.com/office/drawing/2014/main" id="{459339B7-EC31-449E-8474-D7BA9E690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6" y="4012"/>
                <a:ext cx="12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" name="Line 229">
                <a:extLst>
                  <a:ext uri="{FF2B5EF4-FFF2-40B4-BE49-F238E27FC236}">
                    <a16:creationId xmlns:a16="http://schemas.microsoft.com/office/drawing/2014/main" id="{4A6D6CE7-C36F-4431-A417-FA2FDE9BE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5" y="4014"/>
                <a:ext cx="12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" name="Line 230">
                <a:extLst>
                  <a:ext uri="{FF2B5EF4-FFF2-40B4-BE49-F238E27FC236}">
                    <a16:creationId xmlns:a16="http://schemas.microsoft.com/office/drawing/2014/main" id="{D332EA9D-D6A2-4B8C-8A88-1E7DC41B42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4" y="4014"/>
                <a:ext cx="12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" name="Line 231">
                <a:extLst>
                  <a:ext uri="{FF2B5EF4-FFF2-40B4-BE49-F238E27FC236}">
                    <a16:creationId xmlns:a16="http://schemas.microsoft.com/office/drawing/2014/main" id="{74EF5CA4-27B3-4228-B132-B567FC99F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4" y="4014"/>
                <a:ext cx="11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" name="Line 232">
                <a:extLst>
                  <a:ext uri="{FF2B5EF4-FFF2-40B4-BE49-F238E27FC236}">
                    <a16:creationId xmlns:a16="http://schemas.microsoft.com/office/drawing/2014/main" id="{89646073-92A5-40EA-871B-E34810FE7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2" y="4015"/>
                <a:ext cx="12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" name="Line 233">
                <a:extLst>
                  <a:ext uri="{FF2B5EF4-FFF2-40B4-BE49-F238E27FC236}">
                    <a16:creationId xmlns:a16="http://schemas.microsoft.com/office/drawing/2014/main" id="{26A56135-D6FF-49FA-A635-6E88224C4E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04" y="4016"/>
                <a:ext cx="11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3" name="Line 234">
                <a:extLst>
                  <a:ext uri="{FF2B5EF4-FFF2-40B4-BE49-F238E27FC236}">
                    <a16:creationId xmlns:a16="http://schemas.microsoft.com/office/drawing/2014/main" id="{A4DAD637-F4C0-4679-912D-FF87F23BB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2" y="4016"/>
                <a:ext cx="13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4" name="Line 235">
                <a:extLst>
                  <a:ext uri="{FF2B5EF4-FFF2-40B4-BE49-F238E27FC236}">
                    <a16:creationId xmlns:a16="http://schemas.microsoft.com/office/drawing/2014/main" id="{C85A7E8D-B792-49C5-B4FF-938093668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1" y="4016"/>
                <a:ext cx="14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" name="Line 236">
                <a:extLst>
                  <a:ext uri="{FF2B5EF4-FFF2-40B4-BE49-F238E27FC236}">
                    <a16:creationId xmlns:a16="http://schemas.microsoft.com/office/drawing/2014/main" id="{6BB6484B-4F1E-494C-9CEE-3DB992021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0" y="4016"/>
                <a:ext cx="1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" name="Line 237">
                <a:extLst>
                  <a:ext uri="{FF2B5EF4-FFF2-40B4-BE49-F238E27FC236}">
                    <a16:creationId xmlns:a16="http://schemas.microsoft.com/office/drawing/2014/main" id="{49FE36E9-4F22-4EC5-A402-436C6F13A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60" y="4017"/>
                <a:ext cx="16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" name="Line 238">
                <a:extLst>
                  <a:ext uri="{FF2B5EF4-FFF2-40B4-BE49-F238E27FC236}">
                    <a16:creationId xmlns:a16="http://schemas.microsoft.com/office/drawing/2014/main" id="{45AF095C-2551-4FCA-BBA0-6C5F2BB75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4018"/>
                <a:ext cx="11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" name="Line 239">
                <a:extLst>
                  <a:ext uri="{FF2B5EF4-FFF2-40B4-BE49-F238E27FC236}">
                    <a16:creationId xmlns:a16="http://schemas.microsoft.com/office/drawing/2014/main" id="{9A917FB5-E33D-4E5D-9243-474B2505D4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8" y="4018"/>
                <a:ext cx="5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" name="Line 240">
                <a:extLst>
                  <a:ext uri="{FF2B5EF4-FFF2-40B4-BE49-F238E27FC236}">
                    <a16:creationId xmlns:a16="http://schemas.microsoft.com/office/drawing/2014/main" id="{A4D19A98-F1ED-4DF2-82EC-554AF229B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68" y="4020"/>
                <a:ext cx="5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" name="Line 241">
                <a:extLst>
                  <a:ext uri="{FF2B5EF4-FFF2-40B4-BE49-F238E27FC236}">
                    <a16:creationId xmlns:a16="http://schemas.microsoft.com/office/drawing/2014/main" id="{FD4A6237-B012-455C-8299-EC8BF96C1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9" y="4020"/>
                <a:ext cx="11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" name="Line 242">
                <a:extLst>
                  <a:ext uri="{FF2B5EF4-FFF2-40B4-BE49-F238E27FC236}">
                    <a16:creationId xmlns:a16="http://schemas.microsoft.com/office/drawing/2014/main" id="{963785A8-3D88-46A2-845F-210927E408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8" y="4020"/>
                <a:ext cx="10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" name="Line 243">
                <a:extLst>
                  <a:ext uri="{FF2B5EF4-FFF2-40B4-BE49-F238E27FC236}">
                    <a16:creationId xmlns:a16="http://schemas.microsoft.com/office/drawing/2014/main" id="{E0AFD795-4DE0-40AD-A1A6-A58B69FD3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8" y="4020"/>
                <a:ext cx="5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" name="Line 244">
                <a:extLst>
                  <a:ext uri="{FF2B5EF4-FFF2-40B4-BE49-F238E27FC236}">
                    <a16:creationId xmlns:a16="http://schemas.microsoft.com/office/drawing/2014/main" id="{B028F73B-3589-48AC-B46E-9A919D1A4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69" y="4021"/>
                <a:ext cx="5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4" name="Line 245">
                <a:extLst>
                  <a:ext uri="{FF2B5EF4-FFF2-40B4-BE49-F238E27FC236}">
                    <a16:creationId xmlns:a16="http://schemas.microsoft.com/office/drawing/2014/main" id="{9882E00B-2DAB-4396-AA49-189F3CE15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7" y="4021"/>
                <a:ext cx="10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" name="Line 246">
                <a:extLst>
                  <a:ext uri="{FF2B5EF4-FFF2-40B4-BE49-F238E27FC236}">
                    <a16:creationId xmlns:a16="http://schemas.microsoft.com/office/drawing/2014/main" id="{FF98778D-8E83-4CDE-B91A-D9346ADB0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6" y="4022"/>
                <a:ext cx="11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6" name="Line 247">
                <a:extLst>
                  <a:ext uri="{FF2B5EF4-FFF2-40B4-BE49-F238E27FC236}">
                    <a16:creationId xmlns:a16="http://schemas.microsoft.com/office/drawing/2014/main" id="{6FD10B6E-63BE-4474-9710-225768696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9" y="4022"/>
                <a:ext cx="5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" name="Line 248">
                <a:extLst>
                  <a:ext uri="{FF2B5EF4-FFF2-40B4-BE49-F238E27FC236}">
                    <a16:creationId xmlns:a16="http://schemas.microsoft.com/office/drawing/2014/main" id="{3163BC35-EC99-4A25-84C3-0D12854BA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69" y="4022"/>
                <a:ext cx="5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" name="Line 249">
                <a:extLst>
                  <a:ext uri="{FF2B5EF4-FFF2-40B4-BE49-F238E27FC236}">
                    <a16:creationId xmlns:a16="http://schemas.microsoft.com/office/drawing/2014/main" id="{04C02D1E-30F0-41F2-8C40-89FB2DF0A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5" y="4022"/>
                <a:ext cx="13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" name="Line 250">
                <a:extLst>
                  <a:ext uri="{FF2B5EF4-FFF2-40B4-BE49-F238E27FC236}">
                    <a16:creationId xmlns:a16="http://schemas.microsoft.com/office/drawing/2014/main" id="{E371DF6B-AA5E-4261-BC24-A3FF00FB1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5" y="4023"/>
                <a:ext cx="8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0" name="Line 251">
                <a:extLst>
                  <a:ext uri="{FF2B5EF4-FFF2-40B4-BE49-F238E27FC236}">
                    <a16:creationId xmlns:a16="http://schemas.microsoft.com/office/drawing/2014/main" id="{7482917A-9347-4B3D-A0B9-FD5D3D2FCD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3" y="4023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1" name="Line 252">
                <a:extLst>
                  <a:ext uri="{FF2B5EF4-FFF2-40B4-BE49-F238E27FC236}">
                    <a16:creationId xmlns:a16="http://schemas.microsoft.com/office/drawing/2014/main" id="{4D87C131-196E-45A9-A8C4-EF7DF68F8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9" y="4023"/>
                <a:ext cx="5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2" name="Line 253">
                <a:extLst>
                  <a:ext uri="{FF2B5EF4-FFF2-40B4-BE49-F238E27FC236}">
                    <a16:creationId xmlns:a16="http://schemas.microsoft.com/office/drawing/2014/main" id="{19040391-8E22-47B9-8096-1D91EEE742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1" y="4023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3" name="Line 254">
                <a:extLst>
                  <a:ext uri="{FF2B5EF4-FFF2-40B4-BE49-F238E27FC236}">
                    <a16:creationId xmlns:a16="http://schemas.microsoft.com/office/drawing/2014/main" id="{A0F10E23-942C-42AF-8B21-3C77BD9D0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3" y="4023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4" name="Line 255">
                <a:extLst>
                  <a:ext uri="{FF2B5EF4-FFF2-40B4-BE49-F238E27FC236}">
                    <a16:creationId xmlns:a16="http://schemas.microsoft.com/office/drawing/2014/main" id="{0CAD7503-2CFC-42BA-90C9-F5D82230C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4" y="4023"/>
                <a:ext cx="8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5" name="Line 256">
                <a:extLst>
                  <a:ext uri="{FF2B5EF4-FFF2-40B4-BE49-F238E27FC236}">
                    <a16:creationId xmlns:a16="http://schemas.microsoft.com/office/drawing/2014/main" id="{EB3FB24D-BFA1-4F9C-9131-234C61A8D4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4024"/>
                <a:ext cx="7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6" name="Line 257">
                <a:extLst>
                  <a:ext uri="{FF2B5EF4-FFF2-40B4-BE49-F238E27FC236}">
                    <a16:creationId xmlns:a16="http://schemas.microsoft.com/office/drawing/2014/main" id="{5D902280-9100-48A5-867A-8696A45C8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3" y="4024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7" name="Line 258">
                <a:extLst>
                  <a:ext uri="{FF2B5EF4-FFF2-40B4-BE49-F238E27FC236}">
                    <a16:creationId xmlns:a16="http://schemas.microsoft.com/office/drawing/2014/main" id="{D25E6778-E96B-499C-BBB5-646846F0D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1" y="4024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" name="Line 259">
                <a:extLst>
                  <a:ext uri="{FF2B5EF4-FFF2-40B4-BE49-F238E27FC236}">
                    <a16:creationId xmlns:a16="http://schemas.microsoft.com/office/drawing/2014/main" id="{72939131-DA14-464E-B151-A07952B8A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1" y="4024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" name="Line 260">
                <a:extLst>
                  <a:ext uri="{FF2B5EF4-FFF2-40B4-BE49-F238E27FC236}">
                    <a16:creationId xmlns:a16="http://schemas.microsoft.com/office/drawing/2014/main" id="{3F4FB507-5979-495C-81E2-EFF205977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3" y="4024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" name="Line 261">
                <a:extLst>
                  <a:ext uri="{FF2B5EF4-FFF2-40B4-BE49-F238E27FC236}">
                    <a16:creationId xmlns:a16="http://schemas.microsoft.com/office/drawing/2014/main" id="{FCCD5CA6-06FF-4D69-840D-FFEE8012A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53" y="4024"/>
                <a:ext cx="6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1" name="Line 262">
                <a:extLst>
                  <a:ext uri="{FF2B5EF4-FFF2-40B4-BE49-F238E27FC236}">
                    <a16:creationId xmlns:a16="http://schemas.microsoft.com/office/drawing/2014/main" id="{C11DE848-D11E-4DF0-AFD4-EE2F31A7A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2" y="4027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2" name="Line 263">
                <a:extLst>
                  <a:ext uri="{FF2B5EF4-FFF2-40B4-BE49-F238E27FC236}">
                    <a16:creationId xmlns:a16="http://schemas.microsoft.com/office/drawing/2014/main" id="{145096A8-CBD8-4767-AD1F-7F9DDFC4B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3" y="4025"/>
                <a:ext cx="42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3" name="Line 264">
                <a:extLst>
                  <a:ext uri="{FF2B5EF4-FFF2-40B4-BE49-F238E27FC236}">
                    <a16:creationId xmlns:a16="http://schemas.microsoft.com/office/drawing/2014/main" id="{443E1DCA-2418-4642-90DC-17EAC4E68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2" y="4025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4" name="Line 265">
                <a:extLst>
                  <a:ext uri="{FF2B5EF4-FFF2-40B4-BE49-F238E27FC236}">
                    <a16:creationId xmlns:a16="http://schemas.microsoft.com/office/drawing/2014/main" id="{3966327C-160A-48A0-829A-2E5A5D62B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2" y="4027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5" name="Line 266">
                <a:extLst>
                  <a:ext uri="{FF2B5EF4-FFF2-40B4-BE49-F238E27FC236}">
                    <a16:creationId xmlns:a16="http://schemas.microsoft.com/office/drawing/2014/main" id="{BCB9D0C0-13E3-41E9-BC0B-BFF0BAE7E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3" y="4027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6" name="Line 267">
                <a:extLst>
                  <a:ext uri="{FF2B5EF4-FFF2-40B4-BE49-F238E27FC236}">
                    <a16:creationId xmlns:a16="http://schemas.microsoft.com/office/drawing/2014/main" id="{7640DAD7-BCCE-48DA-BD21-A7C7F7B54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3" y="4027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7" name="Line 268">
                <a:extLst>
                  <a:ext uri="{FF2B5EF4-FFF2-40B4-BE49-F238E27FC236}">
                    <a16:creationId xmlns:a16="http://schemas.microsoft.com/office/drawing/2014/main" id="{52DE3CB8-D1D8-46E0-91EC-820828D1E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1" y="4027"/>
                <a:ext cx="3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" name="Line 269">
                <a:extLst>
                  <a:ext uri="{FF2B5EF4-FFF2-40B4-BE49-F238E27FC236}">
                    <a16:creationId xmlns:a16="http://schemas.microsoft.com/office/drawing/2014/main" id="{F3BF66B4-17F5-4F08-823C-425E5BEDE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3" y="4027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" name="Line 270">
                <a:extLst>
                  <a:ext uri="{FF2B5EF4-FFF2-40B4-BE49-F238E27FC236}">
                    <a16:creationId xmlns:a16="http://schemas.microsoft.com/office/drawing/2014/main" id="{EEC7D0C6-9D81-4FC7-A772-C974E7143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2" y="4027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" name="Line 271">
                <a:extLst>
                  <a:ext uri="{FF2B5EF4-FFF2-40B4-BE49-F238E27FC236}">
                    <a16:creationId xmlns:a16="http://schemas.microsoft.com/office/drawing/2014/main" id="{C7F23295-6F08-4701-9497-C1EF948BA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2" y="4029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" name="Line 272">
                <a:extLst>
                  <a:ext uri="{FF2B5EF4-FFF2-40B4-BE49-F238E27FC236}">
                    <a16:creationId xmlns:a16="http://schemas.microsoft.com/office/drawing/2014/main" id="{D485DF5C-EB99-4F72-9906-7E1809372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3" y="4029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" name="Line 273">
                <a:extLst>
                  <a:ext uri="{FF2B5EF4-FFF2-40B4-BE49-F238E27FC236}">
                    <a16:creationId xmlns:a16="http://schemas.microsoft.com/office/drawing/2014/main" id="{F178DA5C-E60B-42A3-A9DD-7B0C7B48F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0" y="4029"/>
                <a:ext cx="2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3" name="Line 274">
                <a:extLst>
                  <a:ext uri="{FF2B5EF4-FFF2-40B4-BE49-F238E27FC236}">
                    <a16:creationId xmlns:a16="http://schemas.microsoft.com/office/drawing/2014/main" id="{E26BAADA-784D-4CE0-856A-339DE4302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0" y="4029"/>
                <a:ext cx="1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4" name="Line 275">
                <a:extLst>
                  <a:ext uri="{FF2B5EF4-FFF2-40B4-BE49-F238E27FC236}">
                    <a16:creationId xmlns:a16="http://schemas.microsoft.com/office/drawing/2014/main" id="{10D9CE13-8B8A-41C0-ABE6-E89ECE8D4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3" y="4029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5" name="Line 276">
                <a:extLst>
                  <a:ext uri="{FF2B5EF4-FFF2-40B4-BE49-F238E27FC236}">
                    <a16:creationId xmlns:a16="http://schemas.microsoft.com/office/drawing/2014/main" id="{EC8E2720-59AF-477C-B924-854AEE138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3" y="4029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6" name="Line 277">
                <a:extLst>
                  <a:ext uri="{FF2B5EF4-FFF2-40B4-BE49-F238E27FC236}">
                    <a16:creationId xmlns:a16="http://schemas.microsoft.com/office/drawing/2014/main" id="{6C427564-6128-4046-8754-DB7533DDF1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3" y="4029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7" name="Line 278">
                <a:extLst>
                  <a:ext uri="{FF2B5EF4-FFF2-40B4-BE49-F238E27FC236}">
                    <a16:creationId xmlns:a16="http://schemas.microsoft.com/office/drawing/2014/main" id="{49854562-3DC3-4AD7-9736-5010D2C6C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3" y="4029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" name="Line 279">
                <a:extLst>
                  <a:ext uri="{FF2B5EF4-FFF2-40B4-BE49-F238E27FC236}">
                    <a16:creationId xmlns:a16="http://schemas.microsoft.com/office/drawing/2014/main" id="{5DAD79EC-CA0D-4647-B9BD-ED0D716DF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9" y="4029"/>
                <a:ext cx="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" name="Line 280">
                <a:extLst>
                  <a:ext uri="{FF2B5EF4-FFF2-40B4-BE49-F238E27FC236}">
                    <a16:creationId xmlns:a16="http://schemas.microsoft.com/office/drawing/2014/main" id="{1CA121E7-3624-48BB-AC23-91293940C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3" y="4030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" name="Line 281">
                <a:extLst>
                  <a:ext uri="{FF2B5EF4-FFF2-40B4-BE49-F238E27FC236}">
                    <a16:creationId xmlns:a16="http://schemas.microsoft.com/office/drawing/2014/main" id="{39D3669F-6D81-4386-A3E3-20A4D66CB2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3" y="4030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1" name="Line 282">
                <a:extLst>
                  <a:ext uri="{FF2B5EF4-FFF2-40B4-BE49-F238E27FC236}">
                    <a16:creationId xmlns:a16="http://schemas.microsoft.com/office/drawing/2014/main" id="{589F5BBB-6EEC-4E36-BEA5-6B8188964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3" y="4031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" name="Line 283">
                <a:extLst>
                  <a:ext uri="{FF2B5EF4-FFF2-40B4-BE49-F238E27FC236}">
                    <a16:creationId xmlns:a16="http://schemas.microsoft.com/office/drawing/2014/main" id="{E18D0C8E-DCB4-4F52-B148-ABCE29387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3" y="4031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" name="Line 284">
                <a:extLst>
                  <a:ext uri="{FF2B5EF4-FFF2-40B4-BE49-F238E27FC236}">
                    <a16:creationId xmlns:a16="http://schemas.microsoft.com/office/drawing/2014/main" id="{C0A64804-0602-4859-A104-1F1F3B31A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3" y="4032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" name="Line 285">
                <a:extLst>
                  <a:ext uri="{FF2B5EF4-FFF2-40B4-BE49-F238E27FC236}">
                    <a16:creationId xmlns:a16="http://schemas.microsoft.com/office/drawing/2014/main" id="{7103494D-C752-44A8-B809-D9FD6FEE0F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3" y="4032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5" name="Line 286">
                <a:extLst>
                  <a:ext uri="{FF2B5EF4-FFF2-40B4-BE49-F238E27FC236}">
                    <a16:creationId xmlns:a16="http://schemas.microsoft.com/office/drawing/2014/main" id="{C8D8B075-5E19-4B89-B40F-E58421C70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4" y="4033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6" name="Line 287">
                <a:extLst>
                  <a:ext uri="{FF2B5EF4-FFF2-40B4-BE49-F238E27FC236}">
                    <a16:creationId xmlns:a16="http://schemas.microsoft.com/office/drawing/2014/main" id="{624972B1-C8CE-4A11-9DEC-A6326FE6D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3" y="4033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7" name="Line 288">
                <a:extLst>
                  <a:ext uri="{FF2B5EF4-FFF2-40B4-BE49-F238E27FC236}">
                    <a16:creationId xmlns:a16="http://schemas.microsoft.com/office/drawing/2014/main" id="{8D66488E-2F6D-47A9-8CA6-B47390F2F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3" y="4033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" name="Line 289">
                <a:extLst>
                  <a:ext uri="{FF2B5EF4-FFF2-40B4-BE49-F238E27FC236}">
                    <a16:creationId xmlns:a16="http://schemas.microsoft.com/office/drawing/2014/main" id="{286D70D4-C13D-447D-B8B0-D3272F27E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4" y="4033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" name="Line 290">
                <a:extLst>
                  <a:ext uri="{FF2B5EF4-FFF2-40B4-BE49-F238E27FC236}">
                    <a16:creationId xmlns:a16="http://schemas.microsoft.com/office/drawing/2014/main" id="{1541B321-E5F0-4862-A06C-B69C381D9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4" y="4033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" name="Line 291">
                <a:extLst>
                  <a:ext uri="{FF2B5EF4-FFF2-40B4-BE49-F238E27FC236}">
                    <a16:creationId xmlns:a16="http://schemas.microsoft.com/office/drawing/2014/main" id="{47A1829C-C9DE-4AB5-A773-0D9854DC3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3" y="4033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1" name="Line 292">
                <a:extLst>
                  <a:ext uri="{FF2B5EF4-FFF2-40B4-BE49-F238E27FC236}">
                    <a16:creationId xmlns:a16="http://schemas.microsoft.com/office/drawing/2014/main" id="{DC8143F2-2B76-48EA-8FBA-9A4D72422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3" y="4034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" name="Line 293">
                <a:extLst>
                  <a:ext uri="{FF2B5EF4-FFF2-40B4-BE49-F238E27FC236}">
                    <a16:creationId xmlns:a16="http://schemas.microsoft.com/office/drawing/2014/main" id="{D78EBBE1-C041-4DAB-A41E-F72823C47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4" y="4034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3" name="Line 294">
                <a:extLst>
                  <a:ext uri="{FF2B5EF4-FFF2-40B4-BE49-F238E27FC236}">
                    <a16:creationId xmlns:a16="http://schemas.microsoft.com/office/drawing/2014/main" id="{66F923C0-64F9-4B94-8BBF-1ADDAFC2B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5" y="4035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" name="Line 295">
                <a:extLst>
                  <a:ext uri="{FF2B5EF4-FFF2-40B4-BE49-F238E27FC236}">
                    <a16:creationId xmlns:a16="http://schemas.microsoft.com/office/drawing/2014/main" id="{55810EDA-E667-40ED-BCC1-8968DCAC7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3" y="4035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5" name="Line 296">
                <a:extLst>
                  <a:ext uri="{FF2B5EF4-FFF2-40B4-BE49-F238E27FC236}">
                    <a16:creationId xmlns:a16="http://schemas.microsoft.com/office/drawing/2014/main" id="{D9672B9A-16CE-4BAE-833D-97A0A7CA1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3" y="4036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6" name="Line 297">
                <a:extLst>
                  <a:ext uri="{FF2B5EF4-FFF2-40B4-BE49-F238E27FC236}">
                    <a16:creationId xmlns:a16="http://schemas.microsoft.com/office/drawing/2014/main" id="{C2E461BB-3CD9-446E-BC1B-1CAB10516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5" y="4036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7" name="Line 298">
                <a:extLst>
                  <a:ext uri="{FF2B5EF4-FFF2-40B4-BE49-F238E27FC236}">
                    <a16:creationId xmlns:a16="http://schemas.microsoft.com/office/drawing/2014/main" id="{364C0010-0785-433C-9F0B-16D30C5EC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5" y="4037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" name="Line 299">
                <a:extLst>
                  <a:ext uri="{FF2B5EF4-FFF2-40B4-BE49-F238E27FC236}">
                    <a16:creationId xmlns:a16="http://schemas.microsoft.com/office/drawing/2014/main" id="{8E1FEB38-0E9E-48A4-BBDD-230D5C29D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3" y="4037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" name="Line 300">
                <a:extLst>
                  <a:ext uri="{FF2B5EF4-FFF2-40B4-BE49-F238E27FC236}">
                    <a16:creationId xmlns:a16="http://schemas.microsoft.com/office/drawing/2014/main" id="{6670402F-EA8B-4454-9F22-2F053AA38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3" y="4037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" name="Line 301">
                <a:extLst>
                  <a:ext uri="{FF2B5EF4-FFF2-40B4-BE49-F238E27FC236}">
                    <a16:creationId xmlns:a16="http://schemas.microsoft.com/office/drawing/2014/main" id="{B51D9B37-CA3A-49BA-938B-7AE712011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5" y="4037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1" name="Line 302">
                <a:extLst>
                  <a:ext uri="{FF2B5EF4-FFF2-40B4-BE49-F238E27FC236}">
                    <a16:creationId xmlns:a16="http://schemas.microsoft.com/office/drawing/2014/main" id="{D3085F95-5D18-4A03-AD3B-1294DE3A5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5" y="4037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" name="Line 303">
                <a:extLst>
                  <a:ext uri="{FF2B5EF4-FFF2-40B4-BE49-F238E27FC236}">
                    <a16:creationId xmlns:a16="http://schemas.microsoft.com/office/drawing/2014/main" id="{24E59EF3-A975-4CE9-89DB-D372D27F5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3" y="4037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3" name="Line 304">
                <a:extLst>
                  <a:ext uri="{FF2B5EF4-FFF2-40B4-BE49-F238E27FC236}">
                    <a16:creationId xmlns:a16="http://schemas.microsoft.com/office/drawing/2014/main" id="{991C1EE2-C935-4E23-AE44-0362187B8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3" y="4038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4" name="Line 305">
                <a:extLst>
                  <a:ext uri="{FF2B5EF4-FFF2-40B4-BE49-F238E27FC236}">
                    <a16:creationId xmlns:a16="http://schemas.microsoft.com/office/drawing/2014/main" id="{5DC7B538-5C9A-4493-852C-28EEE6296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5" y="4038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" name="Line 306">
                <a:extLst>
                  <a:ext uri="{FF2B5EF4-FFF2-40B4-BE49-F238E27FC236}">
                    <a16:creationId xmlns:a16="http://schemas.microsoft.com/office/drawing/2014/main" id="{FAB0CB71-62C4-46E8-9594-02067328F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5" y="4039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" name="Line 307">
                <a:extLst>
                  <a:ext uri="{FF2B5EF4-FFF2-40B4-BE49-F238E27FC236}">
                    <a16:creationId xmlns:a16="http://schemas.microsoft.com/office/drawing/2014/main" id="{ED302848-8522-4020-960B-D01CB78AF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3" y="4039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" name="Line 308">
                <a:extLst>
                  <a:ext uri="{FF2B5EF4-FFF2-40B4-BE49-F238E27FC236}">
                    <a16:creationId xmlns:a16="http://schemas.microsoft.com/office/drawing/2014/main" id="{F020AB27-F2E1-40D1-AEE7-2111EE6E4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3" y="4040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" name="Line 309">
                <a:extLst>
                  <a:ext uri="{FF2B5EF4-FFF2-40B4-BE49-F238E27FC236}">
                    <a16:creationId xmlns:a16="http://schemas.microsoft.com/office/drawing/2014/main" id="{43ED1159-6C40-44A2-B791-B0A2EF13A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5" y="4040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" name="Line 310">
                <a:extLst>
                  <a:ext uri="{FF2B5EF4-FFF2-40B4-BE49-F238E27FC236}">
                    <a16:creationId xmlns:a16="http://schemas.microsoft.com/office/drawing/2014/main" id="{085AF11A-9CCF-49C3-A3DB-E54E4170AF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7" y="4041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" name="Line 311">
                <a:extLst>
                  <a:ext uri="{FF2B5EF4-FFF2-40B4-BE49-F238E27FC236}">
                    <a16:creationId xmlns:a16="http://schemas.microsoft.com/office/drawing/2014/main" id="{DF797FC5-0C3B-4002-936D-75BEBA3D2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3" y="4041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1" name="Line 312">
                <a:extLst>
                  <a:ext uri="{FF2B5EF4-FFF2-40B4-BE49-F238E27FC236}">
                    <a16:creationId xmlns:a16="http://schemas.microsoft.com/office/drawing/2014/main" id="{DF75386C-F9FB-46EE-B686-A6203926C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3" y="4041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2" name="Line 313">
                <a:extLst>
                  <a:ext uri="{FF2B5EF4-FFF2-40B4-BE49-F238E27FC236}">
                    <a16:creationId xmlns:a16="http://schemas.microsoft.com/office/drawing/2014/main" id="{756B88CF-89D4-4DF6-8522-AFB5B28AA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7" y="4041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3" name="Line 314">
                <a:extLst>
                  <a:ext uri="{FF2B5EF4-FFF2-40B4-BE49-F238E27FC236}">
                    <a16:creationId xmlns:a16="http://schemas.microsoft.com/office/drawing/2014/main" id="{91D365A2-96D7-4349-BBB7-091DCE3C4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7" y="4041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4" name="Line 315">
                <a:extLst>
                  <a:ext uri="{FF2B5EF4-FFF2-40B4-BE49-F238E27FC236}">
                    <a16:creationId xmlns:a16="http://schemas.microsoft.com/office/drawing/2014/main" id="{8D993641-4E43-46BE-8FDD-67896844D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2" y="4041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5" name="Line 316">
                <a:extLst>
                  <a:ext uri="{FF2B5EF4-FFF2-40B4-BE49-F238E27FC236}">
                    <a16:creationId xmlns:a16="http://schemas.microsoft.com/office/drawing/2014/main" id="{BFBB3D21-12A4-4875-8E5F-EC136CC07F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2" y="4042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" name="Line 317">
                <a:extLst>
                  <a:ext uri="{FF2B5EF4-FFF2-40B4-BE49-F238E27FC236}">
                    <a16:creationId xmlns:a16="http://schemas.microsoft.com/office/drawing/2014/main" id="{3B5370B5-E43B-442F-872F-BB594C069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7" y="4042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7" name="Line 318">
                <a:extLst>
                  <a:ext uri="{FF2B5EF4-FFF2-40B4-BE49-F238E27FC236}">
                    <a16:creationId xmlns:a16="http://schemas.microsoft.com/office/drawing/2014/main" id="{D50A22F8-B141-4D13-A405-3FB199F3D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7" y="4043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8" name="Line 319">
                <a:extLst>
                  <a:ext uri="{FF2B5EF4-FFF2-40B4-BE49-F238E27FC236}">
                    <a16:creationId xmlns:a16="http://schemas.microsoft.com/office/drawing/2014/main" id="{0F4733BE-34F6-4F7E-A2EB-907592346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1" y="4043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" name="Line 320">
                <a:extLst>
                  <a:ext uri="{FF2B5EF4-FFF2-40B4-BE49-F238E27FC236}">
                    <a16:creationId xmlns:a16="http://schemas.microsoft.com/office/drawing/2014/main" id="{53125430-6B91-44CB-B33D-98F1E158A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4044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" name="Line 321">
                <a:extLst>
                  <a:ext uri="{FF2B5EF4-FFF2-40B4-BE49-F238E27FC236}">
                    <a16:creationId xmlns:a16="http://schemas.microsoft.com/office/drawing/2014/main" id="{206B862F-C3CF-4DC3-9726-57129FFBA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7" y="4044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1" name="Line 322">
                <a:extLst>
                  <a:ext uri="{FF2B5EF4-FFF2-40B4-BE49-F238E27FC236}">
                    <a16:creationId xmlns:a16="http://schemas.microsoft.com/office/drawing/2014/main" id="{961EB046-0423-4E16-9902-09C6225E4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7" y="4044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2" name="Line 323">
                <a:extLst>
                  <a:ext uri="{FF2B5EF4-FFF2-40B4-BE49-F238E27FC236}">
                    <a16:creationId xmlns:a16="http://schemas.microsoft.com/office/drawing/2014/main" id="{537C99CE-2849-4DF4-B937-DE73A134B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1" y="4044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3" name="Line 324">
                <a:extLst>
                  <a:ext uri="{FF2B5EF4-FFF2-40B4-BE49-F238E27FC236}">
                    <a16:creationId xmlns:a16="http://schemas.microsoft.com/office/drawing/2014/main" id="{913B1836-F6CC-4AD0-9340-648957DAA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4045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4" name="Line 325">
                <a:extLst>
                  <a:ext uri="{FF2B5EF4-FFF2-40B4-BE49-F238E27FC236}">
                    <a16:creationId xmlns:a16="http://schemas.microsoft.com/office/drawing/2014/main" id="{EEE99E75-EF5E-44E9-B333-4B3FC2B6D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7" y="4045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5" name="Line 326">
                <a:extLst>
                  <a:ext uri="{FF2B5EF4-FFF2-40B4-BE49-F238E27FC236}">
                    <a16:creationId xmlns:a16="http://schemas.microsoft.com/office/drawing/2014/main" id="{7CB63BB7-69C2-464A-8FA0-4C51D3D11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8" y="4046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6" name="Line 327">
                <a:extLst>
                  <a:ext uri="{FF2B5EF4-FFF2-40B4-BE49-F238E27FC236}">
                    <a16:creationId xmlns:a16="http://schemas.microsoft.com/office/drawing/2014/main" id="{1F5703EC-7E57-4000-8A7F-4C2F92718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1" y="4046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" name="Line 328">
                <a:extLst>
                  <a:ext uri="{FF2B5EF4-FFF2-40B4-BE49-F238E27FC236}">
                    <a16:creationId xmlns:a16="http://schemas.microsoft.com/office/drawing/2014/main" id="{4B91237D-8EC6-4036-A91B-CF47156B1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4046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8" name="Line 329">
                <a:extLst>
                  <a:ext uri="{FF2B5EF4-FFF2-40B4-BE49-F238E27FC236}">
                    <a16:creationId xmlns:a16="http://schemas.microsoft.com/office/drawing/2014/main" id="{5DFECE1C-715F-4687-8137-F0E18D856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9" y="4046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" name="Line 330">
                <a:extLst>
                  <a:ext uri="{FF2B5EF4-FFF2-40B4-BE49-F238E27FC236}">
                    <a16:creationId xmlns:a16="http://schemas.microsoft.com/office/drawing/2014/main" id="{556D2648-A239-4091-931B-EFF080088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9" y="4047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" name="Line 331">
                <a:extLst>
                  <a:ext uri="{FF2B5EF4-FFF2-40B4-BE49-F238E27FC236}">
                    <a16:creationId xmlns:a16="http://schemas.microsoft.com/office/drawing/2014/main" id="{31A42B92-EB76-4971-A8CB-369FEB784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1" y="4047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" name="Line 332">
                <a:extLst>
                  <a:ext uri="{FF2B5EF4-FFF2-40B4-BE49-F238E27FC236}">
                    <a16:creationId xmlns:a16="http://schemas.microsoft.com/office/drawing/2014/main" id="{1AC23172-45BA-4A52-B740-EBC3B253F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4048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" name="Line 333">
                <a:extLst>
                  <a:ext uri="{FF2B5EF4-FFF2-40B4-BE49-F238E27FC236}">
                    <a16:creationId xmlns:a16="http://schemas.microsoft.com/office/drawing/2014/main" id="{B9262498-AB6F-4765-8CAE-D3E6C09AC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9" y="4048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" name="Line 334">
                <a:extLst>
                  <a:ext uri="{FF2B5EF4-FFF2-40B4-BE49-F238E27FC236}">
                    <a16:creationId xmlns:a16="http://schemas.microsoft.com/office/drawing/2014/main" id="{B7B5A2A0-E6EF-4EFD-A704-CAE7E9241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0" y="4048"/>
                <a:ext cx="5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" name="Line 335">
                <a:extLst>
                  <a:ext uri="{FF2B5EF4-FFF2-40B4-BE49-F238E27FC236}">
                    <a16:creationId xmlns:a16="http://schemas.microsoft.com/office/drawing/2014/main" id="{4751E72C-3E0F-414A-96F2-65B5562C0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1" y="4048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5" name="Line 336">
                <a:extLst>
                  <a:ext uri="{FF2B5EF4-FFF2-40B4-BE49-F238E27FC236}">
                    <a16:creationId xmlns:a16="http://schemas.microsoft.com/office/drawing/2014/main" id="{7F70C84B-796D-4225-A8C0-86987EE8B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4049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" name="Line 337">
                <a:extLst>
                  <a:ext uri="{FF2B5EF4-FFF2-40B4-BE49-F238E27FC236}">
                    <a16:creationId xmlns:a16="http://schemas.microsoft.com/office/drawing/2014/main" id="{D1956DE9-6AC0-4BA6-A667-9B7245662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0" y="4049"/>
                <a:ext cx="5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7" name="Line 338">
                <a:extLst>
                  <a:ext uri="{FF2B5EF4-FFF2-40B4-BE49-F238E27FC236}">
                    <a16:creationId xmlns:a16="http://schemas.microsoft.com/office/drawing/2014/main" id="{80778257-FCD4-418F-A1C1-9284E01797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0" y="4049"/>
                <a:ext cx="5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" name="Line 339">
                <a:extLst>
                  <a:ext uri="{FF2B5EF4-FFF2-40B4-BE49-F238E27FC236}">
                    <a16:creationId xmlns:a16="http://schemas.microsoft.com/office/drawing/2014/main" id="{2D6B3110-4051-4C5F-B1F1-BAF3BBAD2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1" y="4049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" name="Line 340">
                <a:extLst>
                  <a:ext uri="{FF2B5EF4-FFF2-40B4-BE49-F238E27FC236}">
                    <a16:creationId xmlns:a16="http://schemas.microsoft.com/office/drawing/2014/main" id="{7BAF4591-4192-46EF-A6F8-FD13B732B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4051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" name="Line 341">
                <a:extLst>
                  <a:ext uri="{FF2B5EF4-FFF2-40B4-BE49-F238E27FC236}">
                    <a16:creationId xmlns:a16="http://schemas.microsoft.com/office/drawing/2014/main" id="{B2E31577-8747-4E0D-9FC3-5C3E6650C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0" y="4051"/>
                <a:ext cx="5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" name="Line 342">
                <a:extLst>
                  <a:ext uri="{FF2B5EF4-FFF2-40B4-BE49-F238E27FC236}">
                    <a16:creationId xmlns:a16="http://schemas.microsoft.com/office/drawing/2014/main" id="{6C1F8CC3-5F64-4D7C-BC70-C7B3EE4E0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0" y="4053"/>
                <a:ext cx="5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" name="Line 343">
                <a:extLst>
                  <a:ext uri="{FF2B5EF4-FFF2-40B4-BE49-F238E27FC236}">
                    <a16:creationId xmlns:a16="http://schemas.microsoft.com/office/drawing/2014/main" id="{8D571CF6-8622-455B-AB58-9ED6C8EAE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1" y="4053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3" name="Line 344">
                <a:extLst>
                  <a:ext uri="{FF2B5EF4-FFF2-40B4-BE49-F238E27FC236}">
                    <a16:creationId xmlns:a16="http://schemas.microsoft.com/office/drawing/2014/main" id="{179869B0-BEFC-41D7-AFA0-15CBCAE45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4053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4" name="Line 345">
                <a:extLst>
                  <a:ext uri="{FF2B5EF4-FFF2-40B4-BE49-F238E27FC236}">
                    <a16:creationId xmlns:a16="http://schemas.microsoft.com/office/drawing/2014/main" id="{B6E98BE9-58FD-4982-8F18-673C0765F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2" y="4053"/>
                <a:ext cx="5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" name="Line 346">
                <a:extLst>
                  <a:ext uri="{FF2B5EF4-FFF2-40B4-BE49-F238E27FC236}">
                    <a16:creationId xmlns:a16="http://schemas.microsoft.com/office/drawing/2014/main" id="{E3D41381-737D-47F4-A428-F230B898B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2" y="4053"/>
                <a:ext cx="5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" name="Line 347">
                <a:extLst>
                  <a:ext uri="{FF2B5EF4-FFF2-40B4-BE49-F238E27FC236}">
                    <a16:creationId xmlns:a16="http://schemas.microsoft.com/office/drawing/2014/main" id="{70DDACAB-32B7-42CA-8E82-8AED4B135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0" y="4053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7" name="Line 348">
                <a:extLst>
                  <a:ext uri="{FF2B5EF4-FFF2-40B4-BE49-F238E27FC236}">
                    <a16:creationId xmlns:a16="http://schemas.microsoft.com/office/drawing/2014/main" id="{7F21D4B7-32E2-431D-AD28-039ED89EA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4054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" name="Line 349">
                <a:extLst>
                  <a:ext uri="{FF2B5EF4-FFF2-40B4-BE49-F238E27FC236}">
                    <a16:creationId xmlns:a16="http://schemas.microsoft.com/office/drawing/2014/main" id="{31B5BF47-6801-4A88-9A77-45DB39147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2" y="4054"/>
                <a:ext cx="5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9" name="Line 350">
                <a:extLst>
                  <a:ext uri="{FF2B5EF4-FFF2-40B4-BE49-F238E27FC236}">
                    <a16:creationId xmlns:a16="http://schemas.microsoft.com/office/drawing/2014/main" id="{13F735A8-85FF-46E4-B599-A666142C4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3" y="4054"/>
                <a:ext cx="5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" name="Line 351">
                <a:extLst>
                  <a:ext uri="{FF2B5EF4-FFF2-40B4-BE49-F238E27FC236}">
                    <a16:creationId xmlns:a16="http://schemas.microsoft.com/office/drawing/2014/main" id="{0D0556F0-52BF-4C4F-884A-8E3DB39CBC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0" y="4054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" name="Line 352">
                <a:extLst>
                  <a:ext uri="{FF2B5EF4-FFF2-40B4-BE49-F238E27FC236}">
                    <a16:creationId xmlns:a16="http://schemas.microsoft.com/office/drawing/2014/main" id="{83F842E1-1C1A-4A15-88A9-D9314E795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4056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" name="Line 353">
                <a:extLst>
                  <a:ext uri="{FF2B5EF4-FFF2-40B4-BE49-F238E27FC236}">
                    <a16:creationId xmlns:a16="http://schemas.microsoft.com/office/drawing/2014/main" id="{968B3813-DC7B-4FAF-8365-766DA9958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3" y="4056"/>
                <a:ext cx="5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" name="Line 354">
                <a:extLst>
                  <a:ext uri="{FF2B5EF4-FFF2-40B4-BE49-F238E27FC236}">
                    <a16:creationId xmlns:a16="http://schemas.microsoft.com/office/drawing/2014/main" id="{8821434C-2D3C-4681-9AB5-F4F06454F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3" y="4057"/>
                <a:ext cx="5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" name="Line 355">
                <a:extLst>
                  <a:ext uri="{FF2B5EF4-FFF2-40B4-BE49-F238E27FC236}">
                    <a16:creationId xmlns:a16="http://schemas.microsoft.com/office/drawing/2014/main" id="{7425B1AA-B430-4579-90AB-DDA7DD0A1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0" y="4057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5" name="Line 356">
                <a:extLst>
                  <a:ext uri="{FF2B5EF4-FFF2-40B4-BE49-F238E27FC236}">
                    <a16:creationId xmlns:a16="http://schemas.microsoft.com/office/drawing/2014/main" id="{B188D8FE-A527-4E38-A53C-23178D59C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4057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6" name="Line 357">
                <a:extLst>
                  <a:ext uri="{FF2B5EF4-FFF2-40B4-BE49-F238E27FC236}">
                    <a16:creationId xmlns:a16="http://schemas.microsoft.com/office/drawing/2014/main" id="{8B6822F2-5723-4274-92E4-7018CBB33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3" y="4057"/>
                <a:ext cx="5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7" name="Line 358">
                <a:extLst>
                  <a:ext uri="{FF2B5EF4-FFF2-40B4-BE49-F238E27FC236}">
                    <a16:creationId xmlns:a16="http://schemas.microsoft.com/office/drawing/2014/main" id="{F7EF49C8-5ECC-4B7A-9404-6C553D691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3" y="4058"/>
                <a:ext cx="5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8" name="Line 359">
                <a:extLst>
                  <a:ext uri="{FF2B5EF4-FFF2-40B4-BE49-F238E27FC236}">
                    <a16:creationId xmlns:a16="http://schemas.microsoft.com/office/drawing/2014/main" id="{7F218625-A851-45EA-A049-CF48E730D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0" y="4058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" name="Line 360">
                <a:extLst>
                  <a:ext uri="{FF2B5EF4-FFF2-40B4-BE49-F238E27FC236}">
                    <a16:creationId xmlns:a16="http://schemas.microsoft.com/office/drawing/2014/main" id="{8882A85B-CE40-4432-9226-B570DFF8E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4058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" name="Line 361">
                <a:extLst>
                  <a:ext uri="{FF2B5EF4-FFF2-40B4-BE49-F238E27FC236}">
                    <a16:creationId xmlns:a16="http://schemas.microsoft.com/office/drawing/2014/main" id="{2CC6B2E3-8BDD-4A32-A20E-E7137B5A0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3" y="4058"/>
                <a:ext cx="5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" name="Line 362">
                <a:extLst>
                  <a:ext uri="{FF2B5EF4-FFF2-40B4-BE49-F238E27FC236}">
                    <a16:creationId xmlns:a16="http://schemas.microsoft.com/office/drawing/2014/main" id="{A4135625-7AAD-4BD2-B76B-407C08A832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5" y="4058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2" name="Line 363">
                <a:extLst>
                  <a:ext uri="{FF2B5EF4-FFF2-40B4-BE49-F238E27FC236}">
                    <a16:creationId xmlns:a16="http://schemas.microsoft.com/office/drawing/2014/main" id="{F026287E-6734-45E7-9DB2-D416D27BF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0" y="4058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" name="Line 364">
                <a:extLst>
                  <a:ext uri="{FF2B5EF4-FFF2-40B4-BE49-F238E27FC236}">
                    <a16:creationId xmlns:a16="http://schemas.microsoft.com/office/drawing/2014/main" id="{F03D3E14-55CE-4524-B26D-BE284BC62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4059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4" name="Line 365">
                <a:extLst>
                  <a:ext uri="{FF2B5EF4-FFF2-40B4-BE49-F238E27FC236}">
                    <a16:creationId xmlns:a16="http://schemas.microsoft.com/office/drawing/2014/main" id="{E286E3B2-8F99-4B83-99E9-E85DE551A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5" y="4059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" name="Line 366">
                <a:extLst>
                  <a:ext uri="{FF2B5EF4-FFF2-40B4-BE49-F238E27FC236}">
                    <a16:creationId xmlns:a16="http://schemas.microsoft.com/office/drawing/2014/main" id="{D1BA0A59-822F-46FA-9EB4-8A344E2D6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5" y="4059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6" name="Line 367">
                <a:extLst>
                  <a:ext uri="{FF2B5EF4-FFF2-40B4-BE49-F238E27FC236}">
                    <a16:creationId xmlns:a16="http://schemas.microsoft.com/office/drawing/2014/main" id="{D19FA1A8-A2AD-4001-B127-C1900DF29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0" y="4059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" name="Line 368">
                <a:extLst>
                  <a:ext uri="{FF2B5EF4-FFF2-40B4-BE49-F238E27FC236}">
                    <a16:creationId xmlns:a16="http://schemas.microsoft.com/office/drawing/2014/main" id="{5969FFAF-9A12-4F1D-84D6-6BEBACB79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4060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" name="Line 369">
                <a:extLst>
                  <a:ext uri="{FF2B5EF4-FFF2-40B4-BE49-F238E27FC236}">
                    <a16:creationId xmlns:a16="http://schemas.microsoft.com/office/drawing/2014/main" id="{23161030-12EF-4285-83E3-4B73237B7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5" y="4060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" name="Line 370">
                <a:extLst>
                  <a:ext uri="{FF2B5EF4-FFF2-40B4-BE49-F238E27FC236}">
                    <a16:creationId xmlns:a16="http://schemas.microsoft.com/office/drawing/2014/main" id="{76C8BE29-D6EC-41DB-81E4-BE8A28E27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5" y="4060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" name="Line 371">
                <a:extLst>
                  <a:ext uri="{FF2B5EF4-FFF2-40B4-BE49-F238E27FC236}">
                    <a16:creationId xmlns:a16="http://schemas.microsoft.com/office/drawing/2014/main" id="{457B4AA4-E228-40D3-9825-A3C1F7C4C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0" y="4060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" name="Line 372">
                <a:extLst>
                  <a:ext uri="{FF2B5EF4-FFF2-40B4-BE49-F238E27FC236}">
                    <a16:creationId xmlns:a16="http://schemas.microsoft.com/office/drawing/2014/main" id="{FA4BB9C8-61C6-4451-95F3-1C51A47ED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8" y="4061"/>
                <a:ext cx="4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2" name="Line 373">
                <a:extLst>
                  <a:ext uri="{FF2B5EF4-FFF2-40B4-BE49-F238E27FC236}">
                    <a16:creationId xmlns:a16="http://schemas.microsoft.com/office/drawing/2014/main" id="{D2B1A8A3-E4CD-48D6-871D-2062416AD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7" y="4061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3" name="Line 374">
                <a:extLst>
                  <a:ext uri="{FF2B5EF4-FFF2-40B4-BE49-F238E27FC236}">
                    <a16:creationId xmlns:a16="http://schemas.microsoft.com/office/drawing/2014/main" id="{2B2D056F-1054-4406-A008-21A733B61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8" y="4063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4" name="Line 375">
                <a:extLst>
                  <a:ext uri="{FF2B5EF4-FFF2-40B4-BE49-F238E27FC236}">
                    <a16:creationId xmlns:a16="http://schemas.microsoft.com/office/drawing/2014/main" id="{DEF6DDCE-6618-4D7C-A655-EBCCBA249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8" y="4063"/>
                <a:ext cx="4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5" name="Line 376">
                <a:extLst>
                  <a:ext uri="{FF2B5EF4-FFF2-40B4-BE49-F238E27FC236}">
                    <a16:creationId xmlns:a16="http://schemas.microsoft.com/office/drawing/2014/main" id="{A7EC0B2D-97C2-4968-9AA5-76CD5AE6D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7" y="4063"/>
                <a:ext cx="4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6" name="Line 377">
                <a:extLst>
                  <a:ext uri="{FF2B5EF4-FFF2-40B4-BE49-F238E27FC236}">
                    <a16:creationId xmlns:a16="http://schemas.microsoft.com/office/drawing/2014/main" id="{4B8E3986-01AD-4844-B8D0-EC22A3E0F7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8" y="4063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" name="Line 378">
                <a:extLst>
                  <a:ext uri="{FF2B5EF4-FFF2-40B4-BE49-F238E27FC236}">
                    <a16:creationId xmlns:a16="http://schemas.microsoft.com/office/drawing/2014/main" id="{E1281CFB-A6B2-4FE7-98B9-969FFFAA9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8" y="4064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8" name="Line 379">
                <a:extLst>
                  <a:ext uri="{FF2B5EF4-FFF2-40B4-BE49-F238E27FC236}">
                    <a16:creationId xmlns:a16="http://schemas.microsoft.com/office/drawing/2014/main" id="{871E02AE-DC01-4A17-BCDE-D1C139BF3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7" y="4064"/>
                <a:ext cx="4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9" name="Line 380">
                <a:extLst>
                  <a:ext uri="{FF2B5EF4-FFF2-40B4-BE49-F238E27FC236}">
                    <a16:creationId xmlns:a16="http://schemas.microsoft.com/office/drawing/2014/main" id="{BC9A87C6-E1F5-48BF-9094-E10EE4687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7" y="4065"/>
                <a:ext cx="4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" name="Line 381">
                <a:extLst>
                  <a:ext uri="{FF2B5EF4-FFF2-40B4-BE49-F238E27FC236}">
                    <a16:creationId xmlns:a16="http://schemas.microsoft.com/office/drawing/2014/main" id="{27293507-5402-4E1E-94D3-4B58BA6A60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9" y="4065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" name="Line 382">
                <a:extLst>
                  <a:ext uri="{FF2B5EF4-FFF2-40B4-BE49-F238E27FC236}">
                    <a16:creationId xmlns:a16="http://schemas.microsoft.com/office/drawing/2014/main" id="{8C4E368D-6910-48B4-9E55-5063A74FD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9" y="4065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" name="Line 383">
                <a:extLst>
                  <a:ext uri="{FF2B5EF4-FFF2-40B4-BE49-F238E27FC236}">
                    <a16:creationId xmlns:a16="http://schemas.microsoft.com/office/drawing/2014/main" id="{CCF9B38D-6916-479E-951C-986FBBA85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6" y="4065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3" name="Line 384">
                <a:extLst>
                  <a:ext uri="{FF2B5EF4-FFF2-40B4-BE49-F238E27FC236}">
                    <a16:creationId xmlns:a16="http://schemas.microsoft.com/office/drawing/2014/main" id="{6F2DB56A-2F08-40EB-AA12-38C009685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6" y="4066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" name="Line 385">
                <a:extLst>
                  <a:ext uri="{FF2B5EF4-FFF2-40B4-BE49-F238E27FC236}">
                    <a16:creationId xmlns:a16="http://schemas.microsoft.com/office/drawing/2014/main" id="{5B332CC9-150A-415E-92D7-FE96DBE3A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9" y="4066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5" name="Line 386">
                <a:extLst>
                  <a:ext uri="{FF2B5EF4-FFF2-40B4-BE49-F238E27FC236}">
                    <a16:creationId xmlns:a16="http://schemas.microsoft.com/office/drawing/2014/main" id="{6F76ECF2-A340-4668-AC5C-6303109E0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9" y="4066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6" name="Line 387">
                <a:extLst>
                  <a:ext uri="{FF2B5EF4-FFF2-40B4-BE49-F238E27FC236}">
                    <a16:creationId xmlns:a16="http://schemas.microsoft.com/office/drawing/2014/main" id="{542EF18B-F0AF-4564-92E5-AB16C7DD98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6" y="4066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7" name="Line 388">
                <a:extLst>
                  <a:ext uri="{FF2B5EF4-FFF2-40B4-BE49-F238E27FC236}">
                    <a16:creationId xmlns:a16="http://schemas.microsoft.com/office/drawing/2014/main" id="{B283E996-0364-4254-8D58-E2D321DF3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6" y="4067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8" name="Line 389">
                <a:extLst>
                  <a:ext uri="{FF2B5EF4-FFF2-40B4-BE49-F238E27FC236}">
                    <a16:creationId xmlns:a16="http://schemas.microsoft.com/office/drawing/2014/main" id="{13DA671C-DF65-4F59-AD22-A4485D4E3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0" y="4067"/>
                <a:ext cx="4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9" name="Line 390">
                <a:extLst>
                  <a:ext uri="{FF2B5EF4-FFF2-40B4-BE49-F238E27FC236}">
                    <a16:creationId xmlns:a16="http://schemas.microsoft.com/office/drawing/2014/main" id="{CD7AE585-1681-4AFF-88EF-F424559E3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0" y="4068"/>
                <a:ext cx="4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" name="Line 391">
                <a:extLst>
                  <a:ext uri="{FF2B5EF4-FFF2-40B4-BE49-F238E27FC236}">
                    <a16:creationId xmlns:a16="http://schemas.microsoft.com/office/drawing/2014/main" id="{0F769DB3-7368-4D78-9CF8-DED6A2948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6" y="4068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" name="Line 392">
                <a:extLst>
                  <a:ext uri="{FF2B5EF4-FFF2-40B4-BE49-F238E27FC236}">
                    <a16:creationId xmlns:a16="http://schemas.microsoft.com/office/drawing/2014/main" id="{7DC16314-858E-4E39-B688-95426DFE5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6" y="4068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" name="Line 393">
                <a:extLst>
                  <a:ext uri="{FF2B5EF4-FFF2-40B4-BE49-F238E27FC236}">
                    <a16:creationId xmlns:a16="http://schemas.microsoft.com/office/drawing/2014/main" id="{8773C792-5534-42A1-810D-D8A5933EE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2" y="4068"/>
                <a:ext cx="4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" name="Line 394">
                <a:extLst>
                  <a:ext uri="{FF2B5EF4-FFF2-40B4-BE49-F238E27FC236}">
                    <a16:creationId xmlns:a16="http://schemas.microsoft.com/office/drawing/2014/main" id="{92858495-9A66-4A61-B2A6-765E2310ED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2" y="4070"/>
                <a:ext cx="4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4" name="Line 395">
                <a:extLst>
                  <a:ext uri="{FF2B5EF4-FFF2-40B4-BE49-F238E27FC236}">
                    <a16:creationId xmlns:a16="http://schemas.microsoft.com/office/drawing/2014/main" id="{CCA8395D-791F-4B37-B632-3FC85B6CC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6" y="4070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5" name="Line 396">
                <a:extLst>
                  <a:ext uri="{FF2B5EF4-FFF2-40B4-BE49-F238E27FC236}">
                    <a16:creationId xmlns:a16="http://schemas.microsoft.com/office/drawing/2014/main" id="{64AC5FCE-91FC-42AC-AB2B-7A474F311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6" y="4070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6" name="Line 397">
                <a:extLst>
                  <a:ext uri="{FF2B5EF4-FFF2-40B4-BE49-F238E27FC236}">
                    <a16:creationId xmlns:a16="http://schemas.microsoft.com/office/drawing/2014/main" id="{A90F850D-54FE-46A1-93C3-8F2D31FC2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2" y="4070"/>
                <a:ext cx="4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7" name="Line 398">
                <a:extLst>
                  <a:ext uri="{FF2B5EF4-FFF2-40B4-BE49-F238E27FC236}">
                    <a16:creationId xmlns:a16="http://schemas.microsoft.com/office/drawing/2014/main" id="{5B69DAA6-52AC-4D5A-8D7C-EDAB89934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2" y="4070"/>
                <a:ext cx="4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8" name="Line 399">
                <a:extLst>
                  <a:ext uri="{FF2B5EF4-FFF2-40B4-BE49-F238E27FC236}">
                    <a16:creationId xmlns:a16="http://schemas.microsoft.com/office/drawing/2014/main" id="{3795E70D-3665-49C1-9E79-C235C228D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5" y="4070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9" name="Line 400">
                <a:extLst>
                  <a:ext uri="{FF2B5EF4-FFF2-40B4-BE49-F238E27FC236}">
                    <a16:creationId xmlns:a16="http://schemas.microsoft.com/office/drawing/2014/main" id="{B5EDC623-3876-4513-83E6-1BF025EE8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4072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0" name="Line 401">
                <a:extLst>
                  <a:ext uri="{FF2B5EF4-FFF2-40B4-BE49-F238E27FC236}">
                    <a16:creationId xmlns:a16="http://schemas.microsoft.com/office/drawing/2014/main" id="{8322189D-E862-4883-8D87-9C28D58BE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2" y="4072"/>
                <a:ext cx="4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" name="Line 402">
                <a:extLst>
                  <a:ext uri="{FF2B5EF4-FFF2-40B4-BE49-F238E27FC236}">
                    <a16:creationId xmlns:a16="http://schemas.microsoft.com/office/drawing/2014/main" id="{585BADCC-F61A-457C-81AB-0AA306DA2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4" y="4072"/>
                <a:ext cx="4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" name="Line 403">
                <a:extLst>
                  <a:ext uri="{FF2B5EF4-FFF2-40B4-BE49-F238E27FC236}">
                    <a16:creationId xmlns:a16="http://schemas.microsoft.com/office/drawing/2014/main" id="{89029442-743E-4BA6-8F91-C90594FDE8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5" y="4072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" name="Line 404">
                <a:extLst>
                  <a:ext uri="{FF2B5EF4-FFF2-40B4-BE49-F238E27FC236}">
                    <a16:creationId xmlns:a16="http://schemas.microsoft.com/office/drawing/2014/main" id="{159B88EA-937C-4BC8-AF5E-26C7AC9EF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4073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" name="Line 405">
                <a:extLst>
                  <a:ext uri="{FF2B5EF4-FFF2-40B4-BE49-F238E27FC236}">
                    <a16:creationId xmlns:a16="http://schemas.microsoft.com/office/drawing/2014/main" id="{AA1AA85E-5134-4C70-A8EA-7FF8DF9C3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4" y="4073"/>
                <a:ext cx="4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5" name="Line 406">
                <a:extLst>
                  <a:ext uri="{FF2B5EF4-FFF2-40B4-BE49-F238E27FC236}">
                    <a16:creationId xmlns:a16="http://schemas.microsoft.com/office/drawing/2014/main" id="{939FADFD-57BF-4124-B7B9-57739E56B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5" y="4074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" name="Line 407">
                <a:extLst>
                  <a:ext uri="{FF2B5EF4-FFF2-40B4-BE49-F238E27FC236}">
                    <a16:creationId xmlns:a16="http://schemas.microsoft.com/office/drawing/2014/main" id="{594C3813-FF11-4227-A6D1-94F58F756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4" y="4074"/>
                <a:ext cx="5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7" name="Line 408">
                <a:extLst>
                  <a:ext uri="{FF2B5EF4-FFF2-40B4-BE49-F238E27FC236}">
                    <a16:creationId xmlns:a16="http://schemas.microsoft.com/office/drawing/2014/main" id="{ACAF247B-A159-4DFA-979B-534B5A8DA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4" y="4074"/>
                <a:ext cx="5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8" name="Line 409">
                <a:extLst>
                  <a:ext uri="{FF2B5EF4-FFF2-40B4-BE49-F238E27FC236}">
                    <a16:creationId xmlns:a16="http://schemas.microsoft.com/office/drawing/2014/main" id="{F43D6933-1AE4-434B-A77B-665781558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5" y="4074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9" name="Line 410">
                <a:extLst>
                  <a:ext uri="{FF2B5EF4-FFF2-40B4-BE49-F238E27FC236}">
                    <a16:creationId xmlns:a16="http://schemas.microsoft.com/office/drawing/2014/main" id="{1AC5C41B-EFA4-405E-A64D-B75C00B72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5" y="4075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0" name="Line 411">
                <a:extLst>
                  <a:ext uri="{FF2B5EF4-FFF2-40B4-BE49-F238E27FC236}">
                    <a16:creationId xmlns:a16="http://schemas.microsoft.com/office/drawing/2014/main" id="{11C9340F-8B42-4003-AE9E-67E33418BC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3" y="4075"/>
                <a:ext cx="5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" name="Line 412">
                <a:extLst>
                  <a:ext uri="{FF2B5EF4-FFF2-40B4-BE49-F238E27FC236}">
                    <a16:creationId xmlns:a16="http://schemas.microsoft.com/office/drawing/2014/main" id="{AB55AA82-C350-4348-A0FC-02904CA313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3" y="4075"/>
                <a:ext cx="5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" name="Line 413">
                <a:extLst>
                  <a:ext uri="{FF2B5EF4-FFF2-40B4-BE49-F238E27FC236}">
                    <a16:creationId xmlns:a16="http://schemas.microsoft.com/office/drawing/2014/main" id="{AE6A3B38-6D3B-4EF0-8B73-46FC2AB03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5" y="4075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3" name="Line 414">
                <a:extLst>
                  <a:ext uri="{FF2B5EF4-FFF2-40B4-BE49-F238E27FC236}">
                    <a16:creationId xmlns:a16="http://schemas.microsoft.com/office/drawing/2014/main" id="{F1776D2B-0D69-4389-B558-1A3157477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5" y="4075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415">
              <a:extLst>
                <a:ext uri="{FF2B5EF4-FFF2-40B4-BE49-F238E27FC236}">
                  <a16:creationId xmlns:a16="http://schemas.microsoft.com/office/drawing/2014/main" id="{24C3B40D-9C0A-431B-A5AB-1AF30EB3E2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3" y="4017"/>
              <a:ext cx="309" cy="125"/>
              <a:chOff x="4003" y="4017"/>
              <a:chExt cx="309" cy="125"/>
            </a:xfrm>
          </p:grpSpPr>
          <p:sp>
            <p:nvSpPr>
              <p:cNvPr id="94" name="Line 416">
                <a:extLst>
                  <a:ext uri="{FF2B5EF4-FFF2-40B4-BE49-F238E27FC236}">
                    <a16:creationId xmlns:a16="http://schemas.microsoft.com/office/drawing/2014/main" id="{9AD7044A-9531-4A35-82BE-5D631FDF6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3" y="4075"/>
                <a:ext cx="5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417">
                <a:extLst>
                  <a:ext uri="{FF2B5EF4-FFF2-40B4-BE49-F238E27FC236}">
                    <a16:creationId xmlns:a16="http://schemas.microsoft.com/office/drawing/2014/main" id="{524493F4-0C40-4463-914F-7999476D1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1" y="4076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418">
                <a:extLst>
                  <a:ext uri="{FF2B5EF4-FFF2-40B4-BE49-F238E27FC236}">
                    <a16:creationId xmlns:a16="http://schemas.microsoft.com/office/drawing/2014/main" id="{60DA4157-5648-474F-A62B-A7ADDAE0E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7" y="4076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419">
                <a:extLst>
                  <a:ext uri="{FF2B5EF4-FFF2-40B4-BE49-F238E27FC236}">
                    <a16:creationId xmlns:a16="http://schemas.microsoft.com/office/drawing/2014/main" id="{8E066D93-2F9F-419C-AE92-95A82A302E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7" y="4077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420">
                <a:extLst>
                  <a:ext uri="{FF2B5EF4-FFF2-40B4-BE49-F238E27FC236}">
                    <a16:creationId xmlns:a16="http://schemas.microsoft.com/office/drawing/2014/main" id="{EF570459-1FBF-4E4F-A24F-889641CDA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1" y="4077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421">
                <a:extLst>
                  <a:ext uri="{FF2B5EF4-FFF2-40B4-BE49-F238E27FC236}">
                    <a16:creationId xmlns:a16="http://schemas.microsoft.com/office/drawing/2014/main" id="{511FD5A5-6A39-48EE-8CBA-3CF36DC2C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1" y="4078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422">
                <a:extLst>
                  <a:ext uri="{FF2B5EF4-FFF2-40B4-BE49-F238E27FC236}">
                    <a16:creationId xmlns:a16="http://schemas.microsoft.com/office/drawing/2014/main" id="{D9B790D9-0B94-4C7C-9C82-23BA7B00A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7" y="4078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423">
                <a:extLst>
                  <a:ext uri="{FF2B5EF4-FFF2-40B4-BE49-F238E27FC236}">
                    <a16:creationId xmlns:a16="http://schemas.microsoft.com/office/drawing/2014/main" id="{345F1470-E4D6-4459-BB49-3C2933D463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7" y="4079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424">
                <a:extLst>
                  <a:ext uri="{FF2B5EF4-FFF2-40B4-BE49-F238E27FC236}">
                    <a16:creationId xmlns:a16="http://schemas.microsoft.com/office/drawing/2014/main" id="{1FE4DBFF-5DB9-4C7B-82EA-387165342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1" y="4079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425">
                <a:extLst>
                  <a:ext uri="{FF2B5EF4-FFF2-40B4-BE49-F238E27FC236}">
                    <a16:creationId xmlns:a16="http://schemas.microsoft.com/office/drawing/2014/main" id="{89C9ADFD-182B-412D-8576-15B3CDE35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1" y="4080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426">
                <a:extLst>
                  <a:ext uri="{FF2B5EF4-FFF2-40B4-BE49-F238E27FC236}">
                    <a16:creationId xmlns:a16="http://schemas.microsoft.com/office/drawing/2014/main" id="{8464B8DD-62B0-47B2-9FE3-905DF54AB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9" y="4080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427">
                <a:extLst>
                  <a:ext uri="{FF2B5EF4-FFF2-40B4-BE49-F238E27FC236}">
                    <a16:creationId xmlns:a16="http://schemas.microsoft.com/office/drawing/2014/main" id="{595E8D3C-D8C3-4A77-A038-D381931A9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9" y="4080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428">
                <a:extLst>
                  <a:ext uri="{FF2B5EF4-FFF2-40B4-BE49-F238E27FC236}">
                    <a16:creationId xmlns:a16="http://schemas.microsoft.com/office/drawing/2014/main" id="{1C1F4485-DC0A-40E8-B016-A65C205977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71" y="4080"/>
                <a:ext cx="5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429">
                <a:extLst>
                  <a:ext uri="{FF2B5EF4-FFF2-40B4-BE49-F238E27FC236}">
                    <a16:creationId xmlns:a16="http://schemas.microsoft.com/office/drawing/2014/main" id="{C03FABFC-DD4E-4EF2-8264-E46995F60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0" y="4081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430">
                <a:extLst>
                  <a:ext uri="{FF2B5EF4-FFF2-40B4-BE49-F238E27FC236}">
                    <a16:creationId xmlns:a16="http://schemas.microsoft.com/office/drawing/2014/main" id="{4951EF86-3DE3-4232-A5DE-8B1348823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9" y="4081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431">
                <a:extLst>
                  <a:ext uri="{FF2B5EF4-FFF2-40B4-BE49-F238E27FC236}">
                    <a16:creationId xmlns:a16="http://schemas.microsoft.com/office/drawing/2014/main" id="{C76330D8-3E4A-4498-B2AB-DEBCFD2AD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00" y="4082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432">
                <a:extLst>
                  <a:ext uri="{FF2B5EF4-FFF2-40B4-BE49-F238E27FC236}">
                    <a16:creationId xmlns:a16="http://schemas.microsoft.com/office/drawing/2014/main" id="{DB845378-5C05-4CCD-91D7-90912F7ED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69" y="4082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433">
                <a:extLst>
                  <a:ext uri="{FF2B5EF4-FFF2-40B4-BE49-F238E27FC236}">
                    <a16:creationId xmlns:a16="http://schemas.microsoft.com/office/drawing/2014/main" id="{05B9AAC6-EADA-4C47-959F-BC8E9C70F8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9" y="4082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Line 434">
                <a:extLst>
                  <a:ext uri="{FF2B5EF4-FFF2-40B4-BE49-F238E27FC236}">
                    <a16:creationId xmlns:a16="http://schemas.microsoft.com/office/drawing/2014/main" id="{829B7428-E22F-4F36-B332-5579EAF18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0" y="4082"/>
                <a:ext cx="4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435">
                <a:extLst>
                  <a:ext uri="{FF2B5EF4-FFF2-40B4-BE49-F238E27FC236}">
                    <a16:creationId xmlns:a16="http://schemas.microsoft.com/office/drawing/2014/main" id="{2356C90C-A78B-4280-A0CC-69FD310E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01" y="4083"/>
                <a:ext cx="4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436">
                <a:extLst>
                  <a:ext uri="{FF2B5EF4-FFF2-40B4-BE49-F238E27FC236}">
                    <a16:creationId xmlns:a16="http://schemas.microsoft.com/office/drawing/2014/main" id="{DD0BED75-E91A-47A7-8644-50F598F89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69" y="4083"/>
                <a:ext cx="5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437">
                <a:extLst>
                  <a:ext uri="{FF2B5EF4-FFF2-40B4-BE49-F238E27FC236}">
                    <a16:creationId xmlns:a16="http://schemas.microsoft.com/office/drawing/2014/main" id="{4E9E91D6-7C7A-41B1-98D6-30030E720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7" y="4083"/>
                <a:ext cx="5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438">
                <a:extLst>
                  <a:ext uri="{FF2B5EF4-FFF2-40B4-BE49-F238E27FC236}">
                    <a16:creationId xmlns:a16="http://schemas.microsoft.com/office/drawing/2014/main" id="{386CB5D8-3ED4-4C7D-9BEA-E8B090E69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2" y="4083"/>
                <a:ext cx="4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439">
                <a:extLst>
                  <a:ext uri="{FF2B5EF4-FFF2-40B4-BE49-F238E27FC236}">
                    <a16:creationId xmlns:a16="http://schemas.microsoft.com/office/drawing/2014/main" id="{6440923F-6B2A-4899-BAD2-1BD620AAA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02" y="4084"/>
                <a:ext cx="4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440">
                <a:extLst>
                  <a:ext uri="{FF2B5EF4-FFF2-40B4-BE49-F238E27FC236}">
                    <a16:creationId xmlns:a16="http://schemas.microsoft.com/office/drawing/2014/main" id="{18080D9D-CFB1-4E54-AAF2-6CAF28934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67" y="4084"/>
                <a:ext cx="5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441">
                <a:extLst>
                  <a:ext uri="{FF2B5EF4-FFF2-40B4-BE49-F238E27FC236}">
                    <a16:creationId xmlns:a16="http://schemas.microsoft.com/office/drawing/2014/main" id="{DCBB9BCE-A049-4DC4-87AD-F1737BB32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7" y="4084"/>
                <a:ext cx="5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442">
                <a:extLst>
                  <a:ext uri="{FF2B5EF4-FFF2-40B4-BE49-F238E27FC236}">
                    <a16:creationId xmlns:a16="http://schemas.microsoft.com/office/drawing/2014/main" id="{E3131C10-0BBD-4E26-ADE3-58E8D68D4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3" y="4084"/>
                <a:ext cx="3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443">
                <a:extLst>
                  <a:ext uri="{FF2B5EF4-FFF2-40B4-BE49-F238E27FC236}">
                    <a16:creationId xmlns:a16="http://schemas.microsoft.com/office/drawing/2014/main" id="{8F87A3A1-1E27-4E9A-A418-C607B180B0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04" y="4085"/>
                <a:ext cx="3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444">
                <a:extLst>
                  <a:ext uri="{FF2B5EF4-FFF2-40B4-BE49-F238E27FC236}">
                    <a16:creationId xmlns:a16="http://schemas.microsoft.com/office/drawing/2014/main" id="{A0FE66EB-5A2D-4319-A507-4327EB533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66" y="4085"/>
                <a:ext cx="5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445">
                <a:extLst>
                  <a:ext uri="{FF2B5EF4-FFF2-40B4-BE49-F238E27FC236}">
                    <a16:creationId xmlns:a16="http://schemas.microsoft.com/office/drawing/2014/main" id="{810E005E-7B15-4E75-824F-D711FCEE5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6" y="4087"/>
                <a:ext cx="5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446">
                <a:extLst>
                  <a:ext uri="{FF2B5EF4-FFF2-40B4-BE49-F238E27FC236}">
                    <a16:creationId xmlns:a16="http://schemas.microsoft.com/office/drawing/2014/main" id="{5539581C-ABB0-4E9D-AE91-42EE65CEF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4" y="4087"/>
                <a:ext cx="3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447">
                <a:extLst>
                  <a:ext uri="{FF2B5EF4-FFF2-40B4-BE49-F238E27FC236}">
                    <a16:creationId xmlns:a16="http://schemas.microsoft.com/office/drawing/2014/main" id="{CCF20BED-4C12-4082-B03F-C2381D900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05" y="4087"/>
                <a:ext cx="3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448">
                <a:extLst>
                  <a:ext uri="{FF2B5EF4-FFF2-40B4-BE49-F238E27FC236}">
                    <a16:creationId xmlns:a16="http://schemas.microsoft.com/office/drawing/2014/main" id="{588E34A9-AB7E-4B9A-9A12-85F9B73DF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66" y="4087"/>
                <a:ext cx="5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449">
                <a:extLst>
                  <a:ext uri="{FF2B5EF4-FFF2-40B4-BE49-F238E27FC236}">
                    <a16:creationId xmlns:a16="http://schemas.microsoft.com/office/drawing/2014/main" id="{6BD38540-6AB9-4D20-9C13-36BAE57AA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5" y="4088"/>
                <a:ext cx="5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450">
                <a:extLst>
                  <a:ext uri="{FF2B5EF4-FFF2-40B4-BE49-F238E27FC236}">
                    <a16:creationId xmlns:a16="http://schemas.microsoft.com/office/drawing/2014/main" id="{3D3A4C07-28F4-492D-B00D-36377498F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5" y="4088"/>
                <a:ext cx="3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451">
                <a:extLst>
                  <a:ext uri="{FF2B5EF4-FFF2-40B4-BE49-F238E27FC236}">
                    <a16:creationId xmlns:a16="http://schemas.microsoft.com/office/drawing/2014/main" id="{79C4ADC8-A57B-49FD-94F4-93FD107E7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06" y="4089"/>
                <a:ext cx="3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452">
                <a:extLst>
                  <a:ext uri="{FF2B5EF4-FFF2-40B4-BE49-F238E27FC236}">
                    <a16:creationId xmlns:a16="http://schemas.microsoft.com/office/drawing/2014/main" id="{8B366F15-CF81-4B8B-AB50-5205A01B9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64" y="4089"/>
                <a:ext cx="5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453">
                <a:extLst>
                  <a:ext uri="{FF2B5EF4-FFF2-40B4-BE49-F238E27FC236}">
                    <a16:creationId xmlns:a16="http://schemas.microsoft.com/office/drawing/2014/main" id="{DBD523A0-D5DB-4444-B2B0-C5CCF9D70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4" y="4090"/>
                <a:ext cx="5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454">
                <a:extLst>
                  <a:ext uri="{FF2B5EF4-FFF2-40B4-BE49-F238E27FC236}">
                    <a16:creationId xmlns:a16="http://schemas.microsoft.com/office/drawing/2014/main" id="{24004E35-3F66-42CF-9297-BDDB1472C4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4090"/>
                <a:ext cx="3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455">
                <a:extLst>
                  <a:ext uri="{FF2B5EF4-FFF2-40B4-BE49-F238E27FC236}">
                    <a16:creationId xmlns:a16="http://schemas.microsoft.com/office/drawing/2014/main" id="{EAF67599-8A84-453F-9E45-90DC60846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09" y="4090"/>
                <a:ext cx="3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456">
                <a:extLst>
                  <a:ext uri="{FF2B5EF4-FFF2-40B4-BE49-F238E27FC236}">
                    <a16:creationId xmlns:a16="http://schemas.microsoft.com/office/drawing/2014/main" id="{3DB87336-DE48-4668-8769-A4CE2D22F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62" y="4090"/>
                <a:ext cx="6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457">
                <a:extLst>
                  <a:ext uri="{FF2B5EF4-FFF2-40B4-BE49-F238E27FC236}">
                    <a16:creationId xmlns:a16="http://schemas.microsoft.com/office/drawing/2014/main" id="{CD48836A-008C-464A-8371-91093F44E0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2" y="4091"/>
                <a:ext cx="6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Line 458">
                <a:extLst>
                  <a:ext uri="{FF2B5EF4-FFF2-40B4-BE49-F238E27FC236}">
                    <a16:creationId xmlns:a16="http://schemas.microsoft.com/office/drawing/2014/main" id="{F7D8A7CA-27DA-4978-8F1A-7C33F19D0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9" y="4091"/>
                <a:ext cx="3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Line 459">
                <a:extLst>
                  <a:ext uri="{FF2B5EF4-FFF2-40B4-BE49-F238E27FC236}">
                    <a16:creationId xmlns:a16="http://schemas.microsoft.com/office/drawing/2014/main" id="{C11BB8E5-2014-4D28-BA6E-A2F46A5A7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09" y="4091"/>
                <a:ext cx="3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Line 460">
                <a:extLst>
                  <a:ext uri="{FF2B5EF4-FFF2-40B4-BE49-F238E27FC236}">
                    <a16:creationId xmlns:a16="http://schemas.microsoft.com/office/drawing/2014/main" id="{08D6F932-297D-4770-AC06-04A3528AC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62" y="4091"/>
                <a:ext cx="5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461">
                <a:extLst>
                  <a:ext uri="{FF2B5EF4-FFF2-40B4-BE49-F238E27FC236}">
                    <a16:creationId xmlns:a16="http://schemas.microsoft.com/office/drawing/2014/main" id="{2517801C-B19C-4690-BFA1-9FEBD71CD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2" y="4091"/>
                <a:ext cx="5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462">
                <a:extLst>
                  <a:ext uri="{FF2B5EF4-FFF2-40B4-BE49-F238E27FC236}">
                    <a16:creationId xmlns:a16="http://schemas.microsoft.com/office/drawing/2014/main" id="{EFB2AA94-8D7E-459A-B9FC-47E99856BB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0" y="4091"/>
                <a:ext cx="3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463">
                <a:extLst>
                  <a:ext uri="{FF2B5EF4-FFF2-40B4-BE49-F238E27FC236}">
                    <a16:creationId xmlns:a16="http://schemas.microsoft.com/office/drawing/2014/main" id="{7183B8E3-2154-4169-80E5-87E4E3F25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1" y="4092"/>
                <a:ext cx="3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464">
                <a:extLst>
                  <a:ext uri="{FF2B5EF4-FFF2-40B4-BE49-F238E27FC236}">
                    <a16:creationId xmlns:a16="http://schemas.microsoft.com/office/drawing/2014/main" id="{0E18DA19-D07B-48E1-87CE-BBBED793A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60" y="4092"/>
                <a:ext cx="6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465">
                <a:extLst>
                  <a:ext uri="{FF2B5EF4-FFF2-40B4-BE49-F238E27FC236}">
                    <a16:creationId xmlns:a16="http://schemas.microsoft.com/office/drawing/2014/main" id="{214BA5D6-B540-46AD-A523-D5F6BC005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4094"/>
                <a:ext cx="6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466">
                <a:extLst>
                  <a:ext uri="{FF2B5EF4-FFF2-40B4-BE49-F238E27FC236}">
                    <a16:creationId xmlns:a16="http://schemas.microsoft.com/office/drawing/2014/main" id="{49029C08-B3CE-4364-916C-ABA3B288E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1" y="4094"/>
                <a:ext cx="3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467">
                <a:extLst>
                  <a:ext uri="{FF2B5EF4-FFF2-40B4-BE49-F238E27FC236}">
                    <a16:creationId xmlns:a16="http://schemas.microsoft.com/office/drawing/2014/main" id="{725AA9B5-6A08-4F73-BBA8-F020DE3C3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2" y="4096"/>
                <a:ext cx="3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468">
                <a:extLst>
                  <a:ext uri="{FF2B5EF4-FFF2-40B4-BE49-F238E27FC236}">
                    <a16:creationId xmlns:a16="http://schemas.microsoft.com/office/drawing/2014/main" id="{0A2D1F75-6967-43AD-B73E-377F6FCA3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59" y="4096"/>
                <a:ext cx="6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469">
                <a:extLst>
                  <a:ext uri="{FF2B5EF4-FFF2-40B4-BE49-F238E27FC236}">
                    <a16:creationId xmlns:a16="http://schemas.microsoft.com/office/drawing/2014/main" id="{0A14FB68-991B-4619-B1DE-EF508C164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4096"/>
                <a:ext cx="6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470">
                <a:extLst>
                  <a:ext uri="{FF2B5EF4-FFF2-40B4-BE49-F238E27FC236}">
                    <a16:creationId xmlns:a16="http://schemas.microsoft.com/office/drawing/2014/main" id="{659768E0-6E31-4020-8391-BDF1032AC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3" y="4096"/>
                <a:ext cx="3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471">
                <a:extLst>
                  <a:ext uri="{FF2B5EF4-FFF2-40B4-BE49-F238E27FC236}">
                    <a16:creationId xmlns:a16="http://schemas.microsoft.com/office/drawing/2014/main" id="{525676A7-6536-4C6F-AD29-26ECE3FF55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4" y="4096"/>
                <a:ext cx="3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472">
                <a:extLst>
                  <a:ext uri="{FF2B5EF4-FFF2-40B4-BE49-F238E27FC236}">
                    <a16:creationId xmlns:a16="http://schemas.microsoft.com/office/drawing/2014/main" id="{DEF9ED21-E7E0-4C7A-893F-496A88109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56" y="4096"/>
                <a:ext cx="6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473">
                <a:extLst>
                  <a:ext uri="{FF2B5EF4-FFF2-40B4-BE49-F238E27FC236}">
                    <a16:creationId xmlns:a16="http://schemas.microsoft.com/office/drawing/2014/main" id="{D14BAB02-E588-43D5-95BB-34F0DA443E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6" y="4096"/>
                <a:ext cx="6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Line 474">
                <a:extLst>
                  <a:ext uri="{FF2B5EF4-FFF2-40B4-BE49-F238E27FC236}">
                    <a16:creationId xmlns:a16="http://schemas.microsoft.com/office/drawing/2014/main" id="{81B72250-68B8-41D7-BDB4-1AA6F9FAA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4" y="4096"/>
                <a:ext cx="3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Line 475">
                <a:extLst>
                  <a:ext uri="{FF2B5EF4-FFF2-40B4-BE49-F238E27FC236}">
                    <a16:creationId xmlns:a16="http://schemas.microsoft.com/office/drawing/2014/main" id="{E932CDD0-94C2-4373-8ECA-1933B8387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5" y="4097"/>
                <a:ext cx="3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Line 476">
                <a:extLst>
                  <a:ext uri="{FF2B5EF4-FFF2-40B4-BE49-F238E27FC236}">
                    <a16:creationId xmlns:a16="http://schemas.microsoft.com/office/drawing/2014/main" id="{C65764E8-C65F-4B12-BDF0-816324005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56" y="4097"/>
                <a:ext cx="6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477">
                <a:extLst>
                  <a:ext uri="{FF2B5EF4-FFF2-40B4-BE49-F238E27FC236}">
                    <a16:creationId xmlns:a16="http://schemas.microsoft.com/office/drawing/2014/main" id="{6AFEE6AE-A476-4D2C-890D-6565A73EF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6" y="4097"/>
                <a:ext cx="6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Line 478">
                <a:extLst>
                  <a:ext uri="{FF2B5EF4-FFF2-40B4-BE49-F238E27FC236}">
                    <a16:creationId xmlns:a16="http://schemas.microsoft.com/office/drawing/2014/main" id="{25A8815E-5822-4420-8430-FA05C1836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6" y="4097"/>
                <a:ext cx="3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Line 479">
                <a:extLst>
                  <a:ext uri="{FF2B5EF4-FFF2-40B4-BE49-F238E27FC236}">
                    <a16:creationId xmlns:a16="http://schemas.microsoft.com/office/drawing/2014/main" id="{CAF4721C-8C79-40F8-BBCB-5905E4A62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6" y="4099"/>
                <a:ext cx="3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Line 480">
                <a:extLst>
                  <a:ext uri="{FF2B5EF4-FFF2-40B4-BE49-F238E27FC236}">
                    <a16:creationId xmlns:a16="http://schemas.microsoft.com/office/drawing/2014/main" id="{3FE324CD-0028-4D7D-B91C-D2B807BD2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54" y="4099"/>
                <a:ext cx="6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Line 481">
                <a:extLst>
                  <a:ext uri="{FF2B5EF4-FFF2-40B4-BE49-F238E27FC236}">
                    <a16:creationId xmlns:a16="http://schemas.microsoft.com/office/drawing/2014/main" id="{33DD3845-75E4-429C-972B-EE841C916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4" y="4100"/>
                <a:ext cx="6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Line 482">
                <a:extLst>
                  <a:ext uri="{FF2B5EF4-FFF2-40B4-BE49-F238E27FC236}">
                    <a16:creationId xmlns:a16="http://schemas.microsoft.com/office/drawing/2014/main" id="{2E3DB8C0-8C9D-48AD-979A-D8CA7229E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6" y="4100"/>
                <a:ext cx="3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Line 483">
                <a:extLst>
                  <a:ext uri="{FF2B5EF4-FFF2-40B4-BE49-F238E27FC236}">
                    <a16:creationId xmlns:a16="http://schemas.microsoft.com/office/drawing/2014/main" id="{FB8A4472-7FD8-4096-BD15-EF7A3B541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17" y="4100"/>
                <a:ext cx="3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Line 484">
                <a:extLst>
                  <a:ext uri="{FF2B5EF4-FFF2-40B4-BE49-F238E27FC236}">
                    <a16:creationId xmlns:a16="http://schemas.microsoft.com/office/drawing/2014/main" id="{2C2109F6-BEA1-4997-9BF8-43B847A37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54" y="4100"/>
                <a:ext cx="6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Line 485">
                <a:extLst>
                  <a:ext uri="{FF2B5EF4-FFF2-40B4-BE49-F238E27FC236}">
                    <a16:creationId xmlns:a16="http://schemas.microsoft.com/office/drawing/2014/main" id="{5F3AB496-A49E-40E1-98E3-A3AA94C995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2" y="4101"/>
                <a:ext cx="6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Line 486">
                <a:extLst>
                  <a:ext uri="{FF2B5EF4-FFF2-40B4-BE49-F238E27FC236}">
                    <a16:creationId xmlns:a16="http://schemas.microsoft.com/office/drawing/2014/main" id="{74725B29-5BD4-43AA-BBC8-9ED9E335D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9" y="4101"/>
                <a:ext cx="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Line 487">
                <a:extLst>
                  <a:ext uri="{FF2B5EF4-FFF2-40B4-BE49-F238E27FC236}">
                    <a16:creationId xmlns:a16="http://schemas.microsoft.com/office/drawing/2014/main" id="{B8B1F26C-592F-48C0-859C-1B80C676A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0" y="4102"/>
                <a:ext cx="2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Line 488">
                <a:extLst>
                  <a:ext uri="{FF2B5EF4-FFF2-40B4-BE49-F238E27FC236}">
                    <a16:creationId xmlns:a16="http://schemas.microsoft.com/office/drawing/2014/main" id="{4FFF4C43-AB4D-4BC9-8427-29F1161B2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51" y="4102"/>
                <a:ext cx="6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Line 489">
                <a:extLst>
                  <a:ext uri="{FF2B5EF4-FFF2-40B4-BE49-F238E27FC236}">
                    <a16:creationId xmlns:a16="http://schemas.microsoft.com/office/drawing/2014/main" id="{488E6643-B6AC-46C2-8BD7-312009AC0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1" y="4102"/>
                <a:ext cx="6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Line 490">
                <a:extLst>
                  <a:ext uri="{FF2B5EF4-FFF2-40B4-BE49-F238E27FC236}">
                    <a16:creationId xmlns:a16="http://schemas.microsoft.com/office/drawing/2014/main" id="{5843086D-0632-471B-9E14-17DE0D2BE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0" y="4102"/>
                <a:ext cx="2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Line 491">
                <a:extLst>
                  <a:ext uri="{FF2B5EF4-FFF2-40B4-BE49-F238E27FC236}">
                    <a16:creationId xmlns:a16="http://schemas.microsoft.com/office/drawing/2014/main" id="{081EF374-EAFA-40FB-A2BD-2B636F46E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0" y="4102"/>
                <a:ext cx="2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Line 492">
                <a:extLst>
                  <a:ext uri="{FF2B5EF4-FFF2-40B4-BE49-F238E27FC236}">
                    <a16:creationId xmlns:a16="http://schemas.microsoft.com/office/drawing/2014/main" id="{E3B5BFF7-0842-4F43-986D-C346E833D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50" y="4102"/>
                <a:ext cx="6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Line 493">
                <a:extLst>
                  <a:ext uri="{FF2B5EF4-FFF2-40B4-BE49-F238E27FC236}">
                    <a16:creationId xmlns:a16="http://schemas.microsoft.com/office/drawing/2014/main" id="{058A2890-59F9-4E3D-8A93-E7CBD80C9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8" y="4102"/>
                <a:ext cx="70" cy="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Line 494">
                <a:extLst>
                  <a:ext uri="{FF2B5EF4-FFF2-40B4-BE49-F238E27FC236}">
                    <a16:creationId xmlns:a16="http://schemas.microsoft.com/office/drawing/2014/main" id="{3B0C1569-97D5-4639-87B4-09D0E703D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4102"/>
                <a:ext cx="2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Line 495">
                <a:extLst>
                  <a:ext uri="{FF2B5EF4-FFF2-40B4-BE49-F238E27FC236}">
                    <a16:creationId xmlns:a16="http://schemas.microsoft.com/office/drawing/2014/main" id="{92C7DD9D-09F3-4CA7-98D1-669693F3C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2" y="4104"/>
                <a:ext cx="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Line 496">
                <a:extLst>
                  <a:ext uri="{FF2B5EF4-FFF2-40B4-BE49-F238E27FC236}">
                    <a16:creationId xmlns:a16="http://schemas.microsoft.com/office/drawing/2014/main" id="{48D1E143-FA1F-4C26-B1C6-0A08D1484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48" y="4104"/>
                <a:ext cx="7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Line 497">
                <a:extLst>
                  <a:ext uri="{FF2B5EF4-FFF2-40B4-BE49-F238E27FC236}">
                    <a16:creationId xmlns:a16="http://schemas.microsoft.com/office/drawing/2014/main" id="{BA117009-B2C5-4068-9740-308C3C60D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4104"/>
                <a:ext cx="7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Line 498">
                <a:extLst>
                  <a:ext uri="{FF2B5EF4-FFF2-40B4-BE49-F238E27FC236}">
                    <a16:creationId xmlns:a16="http://schemas.microsoft.com/office/drawing/2014/main" id="{DF698CF9-FB8F-4B3C-BA95-6DF2218E0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2" y="4104"/>
                <a:ext cx="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Line 499">
                <a:extLst>
                  <a:ext uri="{FF2B5EF4-FFF2-40B4-BE49-F238E27FC236}">
                    <a16:creationId xmlns:a16="http://schemas.microsoft.com/office/drawing/2014/main" id="{F9A2466E-60A1-4DAD-AB46-93834E60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4104"/>
                <a:ext cx="2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Line 500">
                <a:extLst>
                  <a:ext uri="{FF2B5EF4-FFF2-40B4-BE49-F238E27FC236}">
                    <a16:creationId xmlns:a16="http://schemas.microsoft.com/office/drawing/2014/main" id="{C6DA94FB-AA30-4EA0-83AC-C9B783E0A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48" y="4104"/>
                <a:ext cx="7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Line 501">
                <a:extLst>
                  <a:ext uri="{FF2B5EF4-FFF2-40B4-BE49-F238E27FC236}">
                    <a16:creationId xmlns:a16="http://schemas.microsoft.com/office/drawing/2014/main" id="{6E581214-B836-4C4C-A309-D0BD21F076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7" y="4105"/>
                <a:ext cx="7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Line 502">
                <a:extLst>
                  <a:ext uri="{FF2B5EF4-FFF2-40B4-BE49-F238E27FC236}">
                    <a16:creationId xmlns:a16="http://schemas.microsoft.com/office/drawing/2014/main" id="{3088C5CC-2FFF-4778-967F-6FEF038450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6" y="4105"/>
                <a:ext cx="2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Line 503">
                <a:extLst>
                  <a:ext uri="{FF2B5EF4-FFF2-40B4-BE49-F238E27FC236}">
                    <a16:creationId xmlns:a16="http://schemas.microsoft.com/office/drawing/2014/main" id="{EABE022B-764B-4333-93A5-86DD49117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6" y="4106"/>
                <a:ext cx="2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Line 504">
                <a:extLst>
                  <a:ext uri="{FF2B5EF4-FFF2-40B4-BE49-F238E27FC236}">
                    <a16:creationId xmlns:a16="http://schemas.microsoft.com/office/drawing/2014/main" id="{06C037B1-4E2B-4434-85FE-C14821FAE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46" y="4106"/>
                <a:ext cx="7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Line 505">
                <a:extLst>
                  <a:ext uri="{FF2B5EF4-FFF2-40B4-BE49-F238E27FC236}">
                    <a16:creationId xmlns:a16="http://schemas.microsoft.com/office/drawing/2014/main" id="{65369675-D461-4160-86D9-3BEA068F9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5" y="4106"/>
                <a:ext cx="7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Line 506">
                <a:extLst>
                  <a:ext uri="{FF2B5EF4-FFF2-40B4-BE49-F238E27FC236}">
                    <a16:creationId xmlns:a16="http://schemas.microsoft.com/office/drawing/2014/main" id="{183A687E-A4EB-4A46-A5CE-F9DE5D9C3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6" y="4106"/>
                <a:ext cx="2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Line 507">
                <a:extLst>
                  <a:ext uri="{FF2B5EF4-FFF2-40B4-BE49-F238E27FC236}">
                    <a16:creationId xmlns:a16="http://schemas.microsoft.com/office/drawing/2014/main" id="{169A7204-A0CF-4806-B1CE-F84213391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8" y="4108"/>
                <a:ext cx="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Line 508">
                <a:extLst>
                  <a:ext uri="{FF2B5EF4-FFF2-40B4-BE49-F238E27FC236}">
                    <a16:creationId xmlns:a16="http://schemas.microsoft.com/office/drawing/2014/main" id="{4BFCFDCC-5004-44BB-BC85-F572965548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45" y="4108"/>
                <a:ext cx="7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Line 509">
                <a:extLst>
                  <a:ext uri="{FF2B5EF4-FFF2-40B4-BE49-F238E27FC236}">
                    <a16:creationId xmlns:a16="http://schemas.microsoft.com/office/drawing/2014/main" id="{A1F90852-2993-45A3-93D7-C38056E9FE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3" y="4108"/>
                <a:ext cx="7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" name="Line 510">
                <a:extLst>
                  <a:ext uri="{FF2B5EF4-FFF2-40B4-BE49-F238E27FC236}">
                    <a16:creationId xmlns:a16="http://schemas.microsoft.com/office/drawing/2014/main" id="{C02ECD1E-4F79-4B8F-8344-6AAD1088D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0" y="4108"/>
                <a:ext cx="2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Line 511">
                <a:extLst>
                  <a:ext uri="{FF2B5EF4-FFF2-40B4-BE49-F238E27FC236}">
                    <a16:creationId xmlns:a16="http://schemas.microsoft.com/office/drawing/2014/main" id="{EE8D3B45-866C-43E4-8001-3DB9389FE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30" y="4108"/>
                <a:ext cx="2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" name="Line 512">
                <a:extLst>
                  <a:ext uri="{FF2B5EF4-FFF2-40B4-BE49-F238E27FC236}">
                    <a16:creationId xmlns:a16="http://schemas.microsoft.com/office/drawing/2014/main" id="{F18935E6-7731-49C1-A32C-1197DF6FFE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43" y="4108"/>
                <a:ext cx="7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Line 513">
                <a:extLst>
                  <a:ext uri="{FF2B5EF4-FFF2-40B4-BE49-F238E27FC236}">
                    <a16:creationId xmlns:a16="http://schemas.microsoft.com/office/drawing/2014/main" id="{89F6F385-6034-4722-8D6B-ED6124FA7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3" y="4109"/>
                <a:ext cx="6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" name="Line 514">
                <a:extLst>
                  <a:ext uri="{FF2B5EF4-FFF2-40B4-BE49-F238E27FC236}">
                    <a16:creationId xmlns:a16="http://schemas.microsoft.com/office/drawing/2014/main" id="{AA6A1051-97EB-4903-B47E-8053F0109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1" y="4109"/>
                <a:ext cx="2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Line 515">
                <a:extLst>
                  <a:ext uri="{FF2B5EF4-FFF2-40B4-BE49-F238E27FC236}">
                    <a16:creationId xmlns:a16="http://schemas.microsoft.com/office/drawing/2014/main" id="{9895AB3D-E402-4D43-B268-91BF81079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32" y="4109"/>
                <a:ext cx="2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Line 516">
                <a:extLst>
                  <a:ext uri="{FF2B5EF4-FFF2-40B4-BE49-F238E27FC236}">
                    <a16:creationId xmlns:a16="http://schemas.microsoft.com/office/drawing/2014/main" id="{DA52F9DB-CE37-400E-98AA-D2913D5775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42" y="4109"/>
                <a:ext cx="7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" name="Line 517">
                <a:extLst>
                  <a:ext uri="{FF2B5EF4-FFF2-40B4-BE49-F238E27FC236}">
                    <a16:creationId xmlns:a16="http://schemas.microsoft.com/office/drawing/2014/main" id="{C7054914-BB5D-4E0C-99BB-EDA5D9753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0" y="4111"/>
                <a:ext cx="7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Line 518">
                <a:extLst>
                  <a:ext uri="{FF2B5EF4-FFF2-40B4-BE49-F238E27FC236}">
                    <a16:creationId xmlns:a16="http://schemas.microsoft.com/office/drawing/2014/main" id="{F1DB30BB-1FC6-4F67-8061-1BB69A646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2" y="4111"/>
                <a:ext cx="2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" name="Line 519">
                <a:extLst>
                  <a:ext uri="{FF2B5EF4-FFF2-40B4-BE49-F238E27FC236}">
                    <a16:creationId xmlns:a16="http://schemas.microsoft.com/office/drawing/2014/main" id="{C0577360-0CAF-475C-85F5-E5C3DAE46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33" y="4111"/>
                <a:ext cx="2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Line 520">
                <a:extLst>
                  <a:ext uri="{FF2B5EF4-FFF2-40B4-BE49-F238E27FC236}">
                    <a16:creationId xmlns:a16="http://schemas.microsoft.com/office/drawing/2014/main" id="{AECD7C8B-5C5A-4559-9427-362391DB9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40" y="4111"/>
                <a:ext cx="7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Line 521">
                <a:extLst>
                  <a:ext uri="{FF2B5EF4-FFF2-40B4-BE49-F238E27FC236}">
                    <a16:creationId xmlns:a16="http://schemas.microsoft.com/office/drawing/2014/main" id="{33E03DAE-01D5-477A-BDAF-DDA670CC1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9" y="4113"/>
                <a:ext cx="7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Line 522">
                <a:extLst>
                  <a:ext uri="{FF2B5EF4-FFF2-40B4-BE49-F238E27FC236}">
                    <a16:creationId xmlns:a16="http://schemas.microsoft.com/office/drawing/2014/main" id="{8E459614-B18F-4B64-9477-CA3ECE160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3" y="4113"/>
                <a:ext cx="2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Line 523">
                <a:extLst>
                  <a:ext uri="{FF2B5EF4-FFF2-40B4-BE49-F238E27FC236}">
                    <a16:creationId xmlns:a16="http://schemas.microsoft.com/office/drawing/2014/main" id="{CB6EA2BC-B75D-4D51-8092-8EC15701F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34" y="4113"/>
                <a:ext cx="2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Line 524">
                <a:extLst>
                  <a:ext uri="{FF2B5EF4-FFF2-40B4-BE49-F238E27FC236}">
                    <a16:creationId xmlns:a16="http://schemas.microsoft.com/office/drawing/2014/main" id="{CFC7584A-3831-405C-AE02-2FAA33F34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8" y="4113"/>
                <a:ext cx="7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Line 525">
                <a:extLst>
                  <a:ext uri="{FF2B5EF4-FFF2-40B4-BE49-F238E27FC236}">
                    <a16:creationId xmlns:a16="http://schemas.microsoft.com/office/drawing/2014/main" id="{2A6CE7AE-EEB3-48B7-9D9A-04A20C89C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7" y="4114"/>
                <a:ext cx="7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Line 526">
                <a:extLst>
                  <a:ext uri="{FF2B5EF4-FFF2-40B4-BE49-F238E27FC236}">
                    <a16:creationId xmlns:a16="http://schemas.microsoft.com/office/drawing/2014/main" id="{01E94390-8F2F-4F82-9C71-4E078F858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7" y="4114"/>
                <a:ext cx="2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" name="Line 527">
                <a:extLst>
                  <a:ext uri="{FF2B5EF4-FFF2-40B4-BE49-F238E27FC236}">
                    <a16:creationId xmlns:a16="http://schemas.microsoft.com/office/drawing/2014/main" id="{1BC39F40-9A37-4B3C-BF4F-CA722408F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37" y="4115"/>
                <a:ext cx="2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Line 528">
                <a:extLst>
                  <a:ext uri="{FF2B5EF4-FFF2-40B4-BE49-F238E27FC236}">
                    <a16:creationId xmlns:a16="http://schemas.microsoft.com/office/drawing/2014/main" id="{4A479C4F-51AE-4BA9-8534-E27D31ADC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6" y="4115"/>
                <a:ext cx="7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Line 529">
                <a:extLst>
                  <a:ext uri="{FF2B5EF4-FFF2-40B4-BE49-F238E27FC236}">
                    <a16:creationId xmlns:a16="http://schemas.microsoft.com/office/drawing/2014/main" id="{2AB3EFA1-33CB-4F35-90CE-8949F27AFE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6" y="4116"/>
                <a:ext cx="6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" name="Line 530">
                <a:extLst>
                  <a:ext uri="{FF2B5EF4-FFF2-40B4-BE49-F238E27FC236}">
                    <a16:creationId xmlns:a16="http://schemas.microsoft.com/office/drawing/2014/main" id="{8835DD88-250D-4C24-BE91-16C4BAC5B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7" y="4116"/>
                <a:ext cx="2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" name="Line 531">
                <a:extLst>
                  <a:ext uri="{FF2B5EF4-FFF2-40B4-BE49-F238E27FC236}">
                    <a16:creationId xmlns:a16="http://schemas.microsoft.com/office/drawing/2014/main" id="{96E60DE2-0CE2-40E4-A0FA-B469E355F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39" y="4117"/>
                <a:ext cx="2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" name="Line 532">
                <a:extLst>
                  <a:ext uri="{FF2B5EF4-FFF2-40B4-BE49-F238E27FC236}">
                    <a16:creationId xmlns:a16="http://schemas.microsoft.com/office/drawing/2014/main" id="{D959D0AC-F1A6-4079-9626-92B86BC3E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5" y="4117"/>
                <a:ext cx="6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" name="Line 533">
                <a:extLst>
                  <a:ext uri="{FF2B5EF4-FFF2-40B4-BE49-F238E27FC236}">
                    <a16:creationId xmlns:a16="http://schemas.microsoft.com/office/drawing/2014/main" id="{8BACB33A-357E-4367-81BB-1C1034D20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4" y="4117"/>
                <a:ext cx="6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" name="Line 534">
                <a:extLst>
                  <a:ext uri="{FF2B5EF4-FFF2-40B4-BE49-F238E27FC236}">
                    <a16:creationId xmlns:a16="http://schemas.microsoft.com/office/drawing/2014/main" id="{1676A386-E1F4-4308-B0B7-F91D38CB0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9" y="4117"/>
                <a:ext cx="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" name="Line 535">
                <a:extLst>
                  <a:ext uri="{FF2B5EF4-FFF2-40B4-BE49-F238E27FC236}">
                    <a16:creationId xmlns:a16="http://schemas.microsoft.com/office/drawing/2014/main" id="{09E5C36C-9CE9-40D8-8E44-4C31307A3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41" y="4117"/>
                <a:ext cx="2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" name="Line 536">
                <a:extLst>
                  <a:ext uri="{FF2B5EF4-FFF2-40B4-BE49-F238E27FC236}">
                    <a16:creationId xmlns:a16="http://schemas.microsoft.com/office/drawing/2014/main" id="{7E45AE89-0AD9-47E0-8D29-DC1EF0442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2" y="4117"/>
                <a:ext cx="6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" name="Line 537">
                <a:extLst>
                  <a:ext uri="{FF2B5EF4-FFF2-40B4-BE49-F238E27FC236}">
                    <a16:creationId xmlns:a16="http://schemas.microsoft.com/office/drawing/2014/main" id="{205D981A-3AFE-46FE-8E85-2F06A4589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4117"/>
                <a:ext cx="6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" name="Line 538">
                <a:extLst>
                  <a:ext uri="{FF2B5EF4-FFF2-40B4-BE49-F238E27FC236}">
                    <a16:creationId xmlns:a16="http://schemas.microsoft.com/office/drawing/2014/main" id="{847F1D9D-92F3-4625-A689-734E7CA60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2" y="4117"/>
                <a:ext cx="2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Line 539">
                <a:extLst>
                  <a:ext uri="{FF2B5EF4-FFF2-40B4-BE49-F238E27FC236}">
                    <a16:creationId xmlns:a16="http://schemas.microsoft.com/office/drawing/2014/main" id="{38795216-CFD1-4E23-A85D-FF35AAA6E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42" y="4118"/>
                <a:ext cx="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Line 540">
                <a:extLst>
                  <a:ext uri="{FF2B5EF4-FFF2-40B4-BE49-F238E27FC236}">
                    <a16:creationId xmlns:a16="http://schemas.microsoft.com/office/drawing/2014/main" id="{57FD7B2F-8C1E-48F9-9147-E8BD6681E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1" y="4118"/>
                <a:ext cx="6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Line 541">
                <a:extLst>
                  <a:ext uri="{FF2B5EF4-FFF2-40B4-BE49-F238E27FC236}">
                    <a16:creationId xmlns:a16="http://schemas.microsoft.com/office/drawing/2014/main" id="{13E9D179-CADD-4B70-9BD2-6CC8B9546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1" y="4118"/>
                <a:ext cx="6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" name="Line 542">
                <a:extLst>
                  <a:ext uri="{FF2B5EF4-FFF2-40B4-BE49-F238E27FC236}">
                    <a16:creationId xmlns:a16="http://schemas.microsoft.com/office/drawing/2014/main" id="{4C856534-0815-4244-AFA5-A4163B45C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4" y="4118"/>
                <a:ext cx="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" name="Line 543">
                <a:extLst>
                  <a:ext uri="{FF2B5EF4-FFF2-40B4-BE49-F238E27FC236}">
                    <a16:creationId xmlns:a16="http://schemas.microsoft.com/office/drawing/2014/main" id="{17AC31C0-6343-4089-808B-CC34BE236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46" y="4119"/>
                <a:ext cx="2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" name="Line 544">
                <a:extLst>
                  <a:ext uri="{FF2B5EF4-FFF2-40B4-BE49-F238E27FC236}">
                    <a16:creationId xmlns:a16="http://schemas.microsoft.com/office/drawing/2014/main" id="{643288B8-9D63-41A1-A8A5-DA8AFBA079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1" y="4119"/>
                <a:ext cx="6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" name="Line 545">
                <a:extLst>
                  <a:ext uri="{FF2B5EF4-FFF2-40B4-BE49-F238E27FC236}">
                    <a16:creationId xmlns:a16="http://schemas.microsoft.com/office/drawing/2014/main" id="{E2C13F32-CCA7-47E3-B05E-91ED22A8E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0" y="4121"/>
                <a:ext cx="6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4" name="Line 546">
                <a:extLst>
                  <a:ext uri="{FF2B5EF4-FFF2-40B4-BE49-F238E27FC236}">
                    <a16:creationId xmlns:a16="http://schemas.microsoft.com/office/drawing/2014/main" id="{B3CED263-25AC-47F9-B883-34053A5D3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7" y="4121"/>
                <a:ext cx="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" name="Line 547">
                <a:extLst>
                  <a:ext uri="{FF2B5EF4-FFF2-40B4-BE49-F238E27FC236}">
                    <a16:creationId xmlns:a16="http://schemas.microsoft.com/office/drawing/2014/main" id="{5EB17A47-A305-4BEB-9B04-2B5E18273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47" y="4121"/>
                <a:ext cx="2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" name="Line 548">
                <a:extLst>
                  <a:ext uri="{FF2B5EF4-FFF2-40B4-BE49-F238E27FC236}">
                    <a16:creationId xmlns:a16="http://schemas.microsoft.com/office/drawing/2014/main" id="{4E61AAF5-A95D-4871-A264-B23B7B33C7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28" y="4121"/>
                <a:ext cx="6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" name="Line 549">
                <a:extLst>
                  <a:ext uri="{FF2B5EF4-FFF2-40B4-BE49-F238E27FC236}">
                    <a16:creationId xmlns:a16="http://schemas.microsoft.com/office/drawing/2014/main" id="{4123230D-C659-4F10-B4F2-977E5FCD4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8" y="4121"/>
                <a:ext cx="5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" name="Line 550">
                <a:extLst>
                  <a:ext uri="{FF2B5EF4-FFF2-40B4-BE49-F238E27FC236}">
                    <a16:creationId xmlns:a16="http://schemas.microsoft.com/office/drawing/2014/main" id="{6A9A3C9F-A99D-4C32-88E8-944AE60932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9" y="4121"/>
                <a:ext cx="2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" name="Line 551">
                <a:extLst>
                  <a:ext uri="{FF2B5EF4-FFF2-40B4-BE49-F238E27FC236}">
                    <a16:creationId xmlns:a16="http://schemas.microsoft.com/office/drawing/2014/main" id="{3C9A0790-AF4D-45C5-913A-E803F5EA4E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0" y="4123"/>
                <a:ext cx="2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" name="Line 552">
                <a:extLst>
                  <a:ext uri="{FF2B5EF4-FFF2-40B4-BE49-F238E27FC236}">
                    <a16:creationId xmlns:a16="http://schemas.microsoft.com/office/drawing/2014/main" id="{F783FD5A-7787-4C46-92BE-139614F54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26" y="4123"/>
                <a:ext cx="6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Line 553">
                <a:extLst>
                  <a:ext uri="{FF2B5EF4-FFF2-40B4-BE49-F238E27FC236}">
                    <a16:creationId xmlns:a16="http://schemas.microsoft.com/office/drawing/2014/main" id="{B95FD344-D9AE-490C-B0E9-3F0735C62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6" y="4123"/>
                <a:ext cx="5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Line 554">
                <a:extLst>
                  <a:ext uri="{FF2B5EF4-FFF2-40B4-BE49-F238E27FC236}">
                    <a16:creationId xmlns:a16="http://schemas.microsoft.com/office/drawing/2014/main" id="{E93B2A93-B478-4F5F-A38E-AC2881227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1" y="4123"/>
                <a:ext cx="2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" name="Line 555">
                <a:extLst>
                  <a:ext uri="{FF2B5EF4-FFF2-40B4-BE49-F238E27FC236}">
                    <a16:creationId xmlns:a16="http://schemas.microsoft.com/office/drawing/2014/main" id="{A1C25CBE-8433-48DB-B195-103847AD10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2" y="4124"/>
                <a:ext cx="2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" name="Line 556">
                <a:extLst>
                  <a:ext uri="{FF2B5EF4-FFF2-40B4-BE49-F238E27FC236}">
                    <a16:creationId xmlns:a16="http://schemas.microsoft.com/office/drawing/2014/main" id="{62B37E0F-E417-4AD0-9951-432B5826F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25" y="4124"/>
                <a:ext cx="5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" name="Line 557">
                <a:extLst>
                  <a:ext uri="{FF2B5EF4-FFF2-40B4-BE49-F238E27FC236}">
                    <a16:creationId xmlns:a16="http://schemas.microsoft.com/office/drawing/2014/main" id="{792A5E53-D35A-477C-8298-D618F029A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5" y="4125"/>
                <a:ext cx="5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" name="Line 558">
                <a:extLst>
                  <a:ext uri="{FF2B5EF4-FFF2-40B4-BE49-F238E27FC236}">
                    <a16:creationId xmlns:a16="http://schemas.microsoft.com/office/drawing/2014/main" id="{B3A89802-C266-4859-A058-BD2E0AFDC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4125"/>
                <a:ext cx="2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" name="Line 559">
                <a:extLst>
                  <a:ext uri="{FF2B5EF4-FFF2-40B4-BE49-F238E27FC236}">
                    <a16:creationId xmlns:a16="http://schemas.microsoft.com/office/drawing/2014/main" id="{BC9D5E15-67DE-4A0B-B451-6B79280D1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4" y="4125"/>
                <a:ext cx="2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" name="Line 560">
                <a:extLst>
                  <a:ext uri="{FF2B5EF4-FFF2-40B4-BE49-F238E27FC236}">
                    <a16:creationId xmlns:a16="http://schemas.microsoft.com/office/drawing/2014/main" id="{B96DB5C5-9EAD-4C5A-8267-ED77062DD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24" y="4125"/>
                <a:ext cx="5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" name="Line 561">
                <a:extLst>
                  <a:ext uri="{FF2B5EF4-FFF2-40B4-BE49-F238E27FC236}">
                    <a16:creationId xmlns:a16="http://schemas.microsoft.com/office/drawing/2014/main" id="{00ED39DB-863A-4F6B-929A-4AC80DCBF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3" y="4125"/>
                <a:ext cx="5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" name="Line 562">
                <a:extLst>
                  <a:ext uri="{FF2B5EF4-FFF2-40B4-BE49-F238E27FC236}">
                    <a16:creationId xmlns:a16="http://schemas.microsoft.com/office/drawing/2014/main" id="{670ED93B-89DB-4081-BE61-4E9CB9A1B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6" y="4125"/>
                <a:ext cx="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" name="Line 563">
                <a:extLst>
                  <a:ext uri="{FF2B5EF4-FFF2-40B4-BE49-F238E27FC236}">
                    <a16:creationId xmlns:a16="http://schemas.microsoft.com/office/drawing/2014/main" id="{B8D12B36-65E2-4064-A564-7D6E34448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6" y="4126"/>
                <a:ext cx="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2" name="Line 564">
                <a:extLst>
                  <a:ext uri="{FF2B5EF4-FFF2-40B4-BE49-F238E27FC236}">
                    <a16:creationId xmlns:a16="http://schemas.microsoft.com/office/drawing/2014/main" id="{D04C9C13-7F87-4A9B-AB56-E5DC7F56D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22" y="4127"/>
                <a:ext cx="4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" name="Line 565">
                <a:extLst>
                  <a:ext uri="{FF2B5EF4-FFF2-40B4-BE49-F238E27FC236}">
                    <a16:creationId xmlns:a16="http://schemas.microsoft.com/office/drawing/2014/main" id="{6E41539D-3BE9-4579-84AA-A5F22F3C0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1" y="4127"/>
                <a:ext cx="4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" name="Line 566">
                <a:extLst>
                  <a:ext uri="{FF2B5EF4-FFF2-40B4-BE49-F238E27FC236}">
                    <a16:creationId xmlns:a16="http://schemas.microsoft.com/office/drawing/2014/main" id="{AE86C151-5D5F-41E7-90BA-52D5CE74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7" y="4127"/>
                <a:ext cx="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" name="Line 567">
                <a:extLst>
                  <a:ext uri="{FF2B5EF4-FFF2-40B4-BE49-F238E27FC236}">
                    <a16:creationId xmlns:a16="http://schemas.microsoft.com/office/drawing/2014/main" id="{C02C9629-368C-4718-8871-78EDECCE4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9" y="4127"/>
                <a:ext cx="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" name="Line 568">
                <a:extLst>
                  <a:ext uri="{FF2B5EF4-FFF2-40B4-BE49-F238E27FC236}">
                    <a16:creationId xmlns:a16="http://schemas.microsoft.com/office/drawing/2014/main" id="{132F976B-3AB4-473F-A0BD-4043408A2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20" y="4127"/>
                <a:ext cx="4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" name="Line 569">
                <a:extLst>
                  <a:ext uri="{FF2B5EF4-FFF2-40B4-BE49-F238E27FC236}">
                    <a16:creationId xmlns:a16="http://schemas.microsoft.com/office/drawing/2014/main" id="{27483DCF-B697-4191-9241-A56C32BA5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9" y="4128"/>
                <a:ext cx="46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" name="Line 570">
                <a:extLst>
                  <a:ext uri="{FF2B5EF4-FFF2-40B4-BE49-F238E27FC236}">
                    <a16:creationId xmlns:a16="http://schemas.microsoft.com/office/drawing/2014/main" id="{37743B04-48FD-44C7-9552-BEB39147D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1" y="4128"/>
                <a:ext cx="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" name="Line 571">
                <a:extLst>
                  <a:ext uri="{FF2B5EF4-FFF2-40B4-BE49-F238E27FC236}">
                    <a16:creationId xmlns:a16="http://schemas.microsoft.com/office/drawing/2014/main" id="{BE520FAB-DF20-446C-BA93-1574DC5037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63" y="4128"/>
                <a:ext cx="2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" name="Line 572">
                <a:extLst>
                  <a:ext uri="{FF2B5EF4-FFF2-40B4-BE49-F238E27FC236}">
                    <a16:creationId xmlns:a16="http://schemas.microsoft.com/office/drawing/2014/main" id="{E3515F24-75DA-4AE9-ADD5-2593C1027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8" y="4128"/>
                <a:ext cx="4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" name="Line 573">
                <a:extLst>
                  <a:ext uri="{FF2B5EF4-FFF2-40B4-BE49-F238E27FC236}">
                    <a16:creationId xmlns:a16="http://schemas.microsoft.com/office/drawing/2014/main" id="{2408679F-D53F-4C69-A420-6561E0701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7" y="4130"/>
                <a:ext cx="4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" name="Line 574">
                <a:extLst>
                  <a:ext uri="{FF2B5EF4-FFF2-40B4-BE49-F238E27FC236}">
                    <a16:creationId xmlns:a16="http://schemas.microsoft.com/office/drawing/2014/main" id="{A401144A-4E81-42BA-B5E5-1F3C1F892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3" y="4130"/>
                <a:ext cx="3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" name="Line 575">
                <a:extLst>
                  <a:ext uri="{FF2B5EF4-FFF2-40B4-BE49-F238E27FC236}">
                    <a16:creationId xmlns:a16="http://schemas.microsoft.com/office/drawing/2014/main" id="{F7CBC1B9-50AD-4EC6-BF07-E80099DED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65" y="4130"/>
                <a:ext cx="3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" name="Line 576">
                <a:extLst>
                  <a:ext uri="{FF2B5EF4-FFF2-40B4-BE49-F238E27FC236}">
                    <a16:creationId xmlns:a16="http://schemas.microsoft.com/office/drawing/2014/main" id="{40A282F0-3733-4C89-B25C-D2AFEB332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5" y="4130"/>
                <a:ext cx="4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5" name="Line 577">
                <a:extLst>
                  <a:ext uri="{FF2B5EF4-FFF2-40B4-BE49-F238E27FC236}">
                    <a16:creationId xmlns:a16="http://schemas.microsoft.com/office/drawing/2014/main" id="{73E6AB8B-1444-4293-9701-46F290A01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5" y="4132"/>
                <a:ext cx="3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" name="Line 578">
                <a:extLst>
                  <a:ext uri="{FF2B5EF4-FFF2-40B4-BE49-F238E27FC236}">
                    <a16:creationId xmlns:a16="http://schemas.microsoft.com/office/drawing/2014/main" id="{0BE46C13-3B5E-4C80-88C3-CC2AEE3F8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5" y="4132"/>
                <a:ext cx="3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" name="Line 579">
                <a:extLst>
                  <a:ext uri="{FF2B5EF4-FFF2-40B4-BE49-F238E27FC236}">
                    <a16:creationId xmlns:a16="http://schemas.microsoft.com/office/drawing/2014/main" id="{B62C0C7B-39B0-462B-814D-F22781496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68" y="4133"/>
                <a:ext cx="3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8" name="Line 580">
                <a:extLst>
                  <a:ext uri="{FF2B5EF4-FFF2-40B4-BE49-F238E27FC236}">
                    <a16:creationId xmlns:a16="http://schemas.microsoft.com/office/drawing/2014/main" id="{33CF4CF0-F346-4EB3-8B64-9CCA19B04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5" y="4133"/>
                <a:ext cx="3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9" name="Line 581">
                <a:extLst>
                  <a:ext uri="{FF2B5EF4-FFF2-40B4-BE49-F238E27FC236}">
                    <a16:creationId xmlns:a16="http://schemas.microsoft.com/office/drawing/2014/main" id="{51579014-386A-4776-B795-750EF25E9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4133"/>
                <a:ext cx="3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0" name="Line 582">
                <a:extLst>
                  <a:ext uri="{FF2B5EF4-FFF2-40B4-BE49-F238E27FC236}">
                    <a16:creationId xmlns:a16="http://schemas.microsoft.com/office/drawing/2014/main" id="{D228EDE2-F63A-4C2E-B86E-DD23FF8F5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9" y="4133"/>
                <a:ext cx="3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" name="Line 583">
                <a:extLst>
                  <a:ext uri="{FF2B5EF4-FFF2-40B4-BE49-F238E27FC236}">
                    <a16:creationId xmlns:a16="http://schemas.microsoft.com/office/drawing/2014/main" id="{C5E18FB4-BD25-4D01-8FA6-17BCFF56B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0" y="4134"/>
                <a:ext cx="3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" name="Line 584">
                <a:extLst>
                  <a:ext uri="{FF2B5EF4-FFF2-40B4-BE49-F238E27FC236}">
                    <a16:creationId xmlns:a16="http://schemas.microsoft.com/office/drawing/2014/main" id="{772412E1-C817-4BE1-BE4F-2A22589AF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2" y="4134"/>
                <a:ext cx="3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" name="Line 585">
                <a:extLst>
                  <a:ext uri="{FF2B5EF4-FFF2-40B4-BE49-F238E27FC236}">
                    <a16:creationId xmlns:a16="http://schemas.microsoft.com/office/drawing/2014/main" id="{1ED4A47A-C689-4332-A65D-A60243936D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2" y="4134"/>
                <a:ext cx="3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4" name="Line 586">
                <a:extLst>
                  <a:ext uri="{FF2B5EF4-FFF2-40B4-BE49-F238E27FC236}">
                    <a16:creationId xmlns:a16="http://schemas.microsoft.com/office/drawing/2014/main" id="{38031C78-1E08-4BCF-B530-B77922DA9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1" y="4134"/>
                <a:ext cx="3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5" name="Line 587">
                <a:extLst>
                  <a:ext uri="{FF2B5EF4-FFF2-40B4-BE49-F238E27FC236}">
                    <a16:creationId xmlns:a16="http://schemas.microsoft.com/office/drawing/2014/main" id="{2CB65E5A-5813-46C2-A5E1-251101D46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3" y="4134"/>
                <a:ext cx="32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" name="Line 588">
                <a:extLst>
                  <a:ext uri="{FF2B5EF4-FFF2-40B4-BE49-F238E27FC236}">
                    <a16:creationId xmlns:a16="http://schemas.microsoft.com/office/drawing/2014/main" id="{84643B9F-EC42-4B59-B9DF-7AFB7671D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1" y="4134"/>
                <a:ext cx="31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" name="Line 589">
                <a:extLst>
                  <a:ext uri="{FF2B5EF4-FFF2-40B4-BE49-F238E27FC236}">
                    <a16:creationId xmlns:a16="http://schemas.microsoft.com/office/drawing/2014/main" id="{49510C08-C30F-465E-82F8-9E5623826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0" y="4135"/>
                <a:ext cx="2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" name="Line 590">
                <a:extLst>
                  <a:ext uri="{FF2B5EF4-FFF2-40B4-BE49-F238E27FC236}">
                    <a16:creationId xmlns:a16="http://schemas.microsoft.com/office/drawing/2014/main" id="{430CC1F8-A35E-4076-B2A0-A0690A774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4" y="4135"/>
                <a:ext cx="3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" name="Line 591">
                <a:extLst>
                  <a:ext uri="{FF2B5EF4-FFF2-40B4-BE49-F238E27FC236}">
                    <a16:creationId xmlns:a16="http://schemas.microsoft.com/office/drawing/2014/main" id="{F25D4232-49A6-4E37-B2DE-E72ACF72C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5" y="4137"/>
                <a:ext cx="3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" name="Line 592">
                <a:extLst>
                  <a:ext uri="{FF2B5EF4-FFF2-40B4-BE49-F238E27FC236}">
                    <a16:creationId xmlns:a16="http://schemas.microsoft.com/office/drawing/2014/main" id="{573F6138-3EBD-4875-A398-CB74DA416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09" y="4137"/>
                <a:ext cx="27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1" name="Line 593">
                <a:extLst>
                  <a:ext uri="{FF2B5EF4-FFF2-40B4-BE49-F238E27FC236}">
                    <a16:creationId xmlns:a16="http://schemas.microsoft.com/office/drawing/2014/main" id="{EE738E85-28C9-4B2D-86FC-65C660287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9" y="4137"/>
                <a:ext cx="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" name="Line 594">
                <a:extLst>
                  <a:ext uri="{FF2B5EF4-FFF2-40B4-BE49-F238E27FC236}">
                    <a16:creationId xmlns:a16="http://schemas.microsoft.com/office/drawing/2014/main" id="{97EA8D02-D0C6-48FB-BC67-205CD05DF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7" y="4137"/>
                <a:ext cx="3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" name="Line 595">
                <a:extLst>
                  <a:ext uri="{FF2B5EF4-FFF2-40B4-BE49-F238E27FC236}">
                    <a16:creationId xmlns:a16="http://schemas.microsoft.com/office/drawing/2014/main" id="{A4F22255-7258-4278-BFCF-C90367F41E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8" y="4137"/>
                <a:ext cx="3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4" name="Line 596">
                <a:extLst>
                  <a:ext uri="{FF2B5EF4-FFF2-40B4-BE49-F238E27FC236}">
                    <a16:creationId xmlns:a16="http://schemas.microsoft.com/office/drawing/2014/main" id="{192EE70E-5959-4EFE-9A01-F83BDB93B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07" y="4139"/>
                <a:ext cx="23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" name="Line 597">
                <a:extLst>
                  <a:ext uri="{FF2B5EF4-FFF2-40B4-BE49-F238E27FC236}">
                    <a16:creationId xmlns:a16="http://schemas.microsoft.com/office/drawing/2014/main" id="{87C40430-D4AE-4B61-A326-B7990B56D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6" y="4139"/>
                <a:ext cx="20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" name="Line 598">
                <a:extLst>
                  <a:ext uri="{FF2B5EF4-FFF2-40B4-BE49-F238E27FC236}">
                    <a16:creationId xmlns:a16="http://schemas.microsoft.com/office/drawing/2014/main" id="{9BCBD0C8-45D7-475D-919C-A3B0D3929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05" y="4139"/>
                <a:ext cx="18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" name="Line 599">
                <a:extLst>
                  <a:ext uri="{FF2B5EF4-FFF2-40B4-BE49-F238E27FC236}">
                    <a16:creationId xmlns:a16="http://schemas.microsoft.com/office/drawing/2014/main" id="{29DCDC72-5D13-4E76-B418-4E3B85CF9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5" y="4140"/>
                <a:ext cx="15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" name="Line 600">
                <a:extLst>
                  <a:ext uri="{FF2B5EF4-FFF2-40B4-BE49-F238E27FC236}">
                    <a16:creationId xmlns:a16="http://schemas.microsoft.com/office/drawing/2014/main" id="{0EE40496-4D6E-4C77-A6DA-50F0BE151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03" y="4141"/>
                <a:ext cx="14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9" name="Line 601">
                <a:extLst>
                  <a:ext uri="{FF2B5EF4-FFF2-40B4-BE49-F238E27FC236}">
                    <a16:creationId xmlns:a16="http://schemas.microsoft.com/office/drawing/2014/main" id="{F445B848-09E8-442E-B872-9713CAA5C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3" y="4141"/>
                <a:ext cx="9" cy="1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0" name="Line 602">
                <a:extLst>
                  <a:ext uri="{FF2B5EF4-FFF2-40B4-BE49-F238E27FC236}">
                    <a16:creationId xmlns:a16="http://schemas.microsoft.com/office/drawing/2014/main" id="{6ABC186E-C94E-4851-A13F-BEAB4A914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57" y="4127"/>
                <a:ext cx="23" cy="1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" name="Line 603">
                <a:extLst>
                  <a:ext uri="{FF2B5EF4-FFF2-40B4-BE49-F238E27FC236}">
                    <a16:creationId xmlns:a16="http://schemas.microsoft.com/office/drawing/2014/main" id="{97574C90-93BE-4FE3-9487-EB9F09A2F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37" y="4115"/>
                <a:ext cx="20" cy="12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" name="Line 604">
                <a:extLst>
                  <a:ext uri="{FF2B5EF4-FFF2-40B4-BE49-F238E27FC236}">
                    <a16:creationId xmlns:a16="http://schemas.microsoft.com/office/drawing/2014/main" id="{694357B1-F473-4AEC-8053-30A7F6B95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0" y="4102"/>
                <a:ext cx="17" cy="13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" name="Line 605">
                <a:extLst>
                  <a:ext uri="{FF2B5EF4-FFF2-40B4-BE49-F238E27FC236}">
                    <a16:creationId xmlns:a16="http://schemas.microsoft.com/office/drawing/2014/main" id="{38525D4B-7F42-4B16-993F-6B8E5E0B2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05" y="4087"/>
                <a:ext cx="15" cy="1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4" name="Line 606">
                <a:extLst>
                  <a:ext uri="{FF2B5EF4-FFF2-40B4-BE49-F238E27FC236}">
                    <a16:creationId xmlns:a16="http://schemas.microsoft.com/office/drawing/2014/main" id="{CB8FDE9E-2AAD-4B16-9F2F-3E082EB53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94" y="4072"/>
                <a:ext cx="11" cy="15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5" name="Line 607">
                <a:extLst>
                  <a:ext uri="{FF2B5EF4-FFF2-40B4-BE49-F238E27FC236}">
                    <a16:creationId xmlns:a16="http://schemas.microsoft.com/office/drawing/2014/main" id="{9EDE1DCD-AC79-42C0-AB7B-F59A0DFE2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83" y="4056"/>
                <a:ext cx="11" cy="16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" name="Line 608">
                <a:extLst>
                  <a:ext uri="{FF2B5EF4-FFF2-40B4-BE49-F238E27FC236}">
                    <a16:creationId xmlns:a16="http://schemas.microsoft.com/office/drawing/2014/main" id="{AECBD947-0995-4A6A-A734-315DE3967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75" y="4037"/>
                <a:ext cx="8" cy="19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" name="Line 609">
                <a:extLst>
                  <a:ext uri="{FF2B5EF4-FFF2-40B4-BE49-F238E27FC236}">
                    <a16:creationId xmlns:a16="http://schemas.microsoft.com/office/drawing/2014/main" id="{4CBC31ED-7572-4525-9358-50EE1FE88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68" y="4017"/>
                <a:ext cx="7" cy="20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" name="Line 610">
                <a:extLst>
                  <a:ext uri="{FF2B5EF4-FFF2-40B4-BE49-F238E27FC236}">
                    <a16:creationId xmlns:a16="http://schemas.microsoft.com/office/drawing/2014/main" id="{5C166B61-DFE1-4D7E-9B28-2EB87FEC3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5" y="4017"/>
                <a:ext cx="43" cy="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" name="Line 611">
                <a:extLst>
                  <a:ext uri="{FF2B5EF4-FFF2-40B4-BE49-F238E27FC236}">
                    <a16:creationId xmlns:a16="http://schemas.microsoft.com/office/drawing/2014/main" id="{389B4255-38D7-44E5-8C20-F5D585611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" y="4021"/>
                <a:ext cx="1" cy="1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" name="Line 612">
                <a:extLst>
                  <a:ext uri="{FF2B5EF4-FFF2-40B4-BE49-F238E27FC236}">
                    <a16:creationId xmlns:a16="http://schemas.microsoft.com/office/drawing/2014/main" id="{FE77A71C-1281-4926-8D65-D1BF1E565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4" y="4035"/>
                <a:ext cx="1" cy="16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" name="Line 613">
                <a:extLst>
                  <a:ext uri="{FF2B5EF4-FFF2-40B4-BE49-F238E27FC236}">
                    <a16:creationId xmlns:a16="http://schemas.microsoft.com/office/drawing/2014/main" id="{993A146B-326E-403B-9434-190616732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4" y="4051"/>
                <a:ext cx="1" cy="14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2" name="Line 614">
                <a:extLst>
                  <a:ext uri="{FF2B5EF4-FFF2-40B4-BE49-F238E27FC236}">
                    <a16:creationId xmlns:a16="http://schemas.microsoft.com/office/drawing/2014/main" id="{2AF53DDD-4622-4D66-B6AB-FDF3E3274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4" y="4065"/>
                <a:ext cx="1" cy="10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" name="Line 615">
                <a:extLst>
                  <a:ext uri="{FF2B5EF4-FFF2-40B4-BE49-F238E27FC236}">
                    <a16:creationId xmlns:a16="http://schemas.microsoft.com/office/drawing/2014/main" id="{B3D0118B-80C9-42BF-8C78-D9693D6FD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75"/>
                <a:ext cx="1" cy="10"/>
              </a:xfrm>
              <a:prstGeom prst="line">
                <a:avLst/>
              </a:prstGeom>
              <a:noFill/>
              <a:ln w="1588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Line 616">
              <a:extLst>
                <a:ext uri="{FF2B5EF4-FFF2-40B4-BE49-F238E27FC236}">
                  <a16:creationId xmlns:a16="http://schemas.microsoft.com/office/drawing/2014/main" id="{6BDFAECA-587E-42E5-AEF6-A11866AFB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1" y="4085"/>
              <a:ext cx="2" cy="9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617">
              <a:extLst>
                <a:ext uri="{FF2B5EF4-FFF2-40B4-BE49-F238E27FC236}">
                  <a16:creationId xmlns:a16="http://schemas.microsoft.com/office/drawing/2014/main" id="{14913706-EB44-484B-B6BB-1CB830828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9" y="4094"/>
              <a:ext cx="2" cy="8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618">
              <a:extLst>
                <a:ext uri="{FF2B5EF4-FFF2-40B4-BE49-F238E27FC236}">
                  <a16:creationId xmlns:a16="http://schemas.microsoft.com/office/drawing/2014/main" id="{A4F11966-55D5-48C8-B231-B0534EFD3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8" y="4102"/>
              <a:ext cx="1" cy="2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619">
              <a:extLst>
                <a:ext uri="{FF2B5EF4-FFF2-40B4-BE49-F238E27FC236}">
                  <a16:creationId xmlns:a16="http://schemas.microsoft.com/office/drawing/2014/main" id="{4DACDFE1-B2CC-4BB4-9657-221C5DD70D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" y="4104"/>
              <a:ext cx="4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620">
              <a:extLst>
                <a:ext uri="{FF2B5EF4-FFF2-40B4-BE49-F238E27FC236}">
                  <a16:creationId xmlns:a16="http://schemas.microsoft.com/office/drawing/2014/main" id="{5E9F04DD-0F3F-456A-BCC5-924720A17F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8" y="4109"/>
              <a:ext cx="6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621">
              <a:extLst>
                <a:ext uri="{FF2B5EF4-FFF2-40B4-BE49-F238E27FC236}">
                  <a16:creationId xmlns:a16="http://schemas.microsoft.com/office/drawing/2014/main" id="{BFD3F536-AFC1-4FE4-8EB3-5534AAE65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9" y="4114"/>
              <a:ext cx="9" cy="3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22">
              <a:extLst>
                <a:ext uri="{FF2B5EF4-FFF2-40B4-BE49-F238E27FC236}">
                  <a16:creationId xmlns:a16="http://schemas.microsoft.com/office/drawing/2014/main" id="{1C1F14E8-9638-41CB-9FF7-B446BAB5D2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7" y="4117"/>
              <a:ext cx="12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23">
              <a:extLst>
                <a:ext uri="{FF2B5EF4-FFF2-40B4-BE49-F238E27FC236}">
                  <a16:creationId xmlns:a16="http://schemas.microsoft.com/office/drawing/2014/main" id="{76D33328-1101-461F-AB44-6BC365DB7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3" y="4121"/>
              <a:ext cx="14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24">
              <a:extLst>
                <a:ext uri="{FF2B5EF4-FFF2-40B4-BE49-F238E27FC236}">
                  <a16:creationId xmlns:a16="http://schemas.microsoft.com/office/drawing/2014/main" id="{14BC6F35-D83E-4BF6-B204-355F3956D7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6" y="4126"/>
              <a:ext cx="17" cy="6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625">
              <a:extLst>
                <a:ext uri="{FF2B5EF4-FFF2-40B4-BE49-F238E27FC236}">
                  <a16:creationId xmlns:a16="http://schemas.microsoft.com/office/drawing/2014/main" id="{6E05E700-1138-46E7-9314-4A11F3E04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6" y="4132"/>
              <a:ext cx="20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626">
              <a:extLst>
                <a:ext uri="{FF2B5EF4-FFF2-40B4-BE49-F238E27FC236}">
                  <a16:creationId xmlns:a16="http://schemas.microsoft.com/office/drawing/2014/main" id="{F0154A5F-CEA9-44A6-AA6F-F75FACC98B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2" y="4137"/>
              <a:ext cx="24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627">
              <a:extLst>
                <a:ext uri="{FF2B5EF4-FFF2-40B4-BE49-F238E27FC236}">
                  <a16:creationId xmlns:a16="http://schemas.microsoft.com/office/drawing/2014/main" id="{B775B777-47B3-48B7-83D2-F81DB49DE3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2" y="4141"/>
              <a:ext cx="10" cy="1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628">
              <a:extLst>
                <a:ext uri="{FF2B5EF4-FFF2-40B4-BE49-F238E27FC236}">
                  <a16:creationId xmlns:a16="http://schemas.microsoft.com/office/drawing/2014/main" id="{F73BD1E0-8066-4556-8EAA-F31FC35F3B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2" y="4132"/>
              <a:ext cx="13" cy="10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629">
              <a:extLst>
                <a:ext uri="{FF2B5EF4-FFF2-40B4-BE49-F238E27FC236}">
                  <a16:creationId xmlns:a16="http://schemas.microsoft.com/office/drawing/2014/main" id="{B791D273-8BE1-4854-B202-3A1107E42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5" y="4123"/>
              <a:ext cx="12" cy="9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630">
              <a:extLst>
                <a:ext uri="{FF2B5EF4-FFF2-40B4-BE49-F238E27FC236}">
                  <a16:creationId xmlns:a16="http://schemas.microsoft.com/office/drawing/2014/main" id="{AB4E25C1-F157-42D4-BF7A-74B2767DFF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7" y="4114"/>
              <a:ext cx="11" cy="9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631">
              <a:extLst>
                <a:ext uri="{FF2B5EF4-FFF2-40B4-BE49-F238E27FC236}">
                  <a16:creationId xmlns:a16="http://schemas.microsoft.com/office/drawing/2014/main" id="{4B062A37-16C8-486F-BD1D-285B8FF7F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" y="4105"/>
              <a:ext cx="9" cy="9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632">
              <a:extLst>
                <a:ext uri="{FF2B5EF4-FFF2-40B4-BE49-F238E27FC236}">
                  <a16:creationId xmlns:a16="http://schemas.microsoft.com/office/drawing/2014/main" id="{EC0990B1-857A-4F71-83E2-7611D9BBB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7" y="4098"/>
              <a:ext cx="7" cy="7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633">
              <a:extLst>
                <a:ext uri="{FF2B5EF4-FFF2-40B4-BE49-F238E27FC236}">
                  <a16:creationId xmlns:a16="http://schemas.microsoft.com/office/drawing/2014/main" id="{13B3C9C5-B500-4CC0-9BFA-507867F0A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4" y="4091"/>
              <a:ext cx="8" cy="7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634">
              <a:extLst>
                <a:ext uri="{FF2B5EF4-FFF2-40B4-BE49-F238E27FC236}">
                  <a16:creationId xmlns:a16="http://schemas.microsoft.com/office/drawing/2014/main" id="{623B2CF2-E47C-4A7B-8810-392E02010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2" y="4085"/>
              <a:ext cx="5" cy="6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635">
              <a:extLst>
                <a:ext uri="{FF2B5EF4-FFF2-40B4-BE49-F238E27FC236}">
                  <a16:creationId xmlns:a16="http://schemas.microsoft.com/office/drawing/2014/main" id="{70124CA3-6F7C-41C4-881A-01E90B733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7" y="4080"/>
              <a:ext cx="4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636">
              <a:extLst>
                <a:ext uri="{FF2B5EF4-FFF2-40B4-BE49-F238E27FC236}">
                  <a16:creationId xmlns:a16="http://schemas.microsoft.com/office/drawing/2014/main" id="{A8E39521-BA11-4683-94C1-BD567FD027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1" y="4075"/>
              <a:ext cx="2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637">
              <a:extLst>
                <a:ext uri="{FF2B5EF4-FFF2-40B4-BE49-F238E27FC236}">
                  <a16:creationId xmlns:a16="http://schemas.microsoft.com/office/drawing/2014/main" id="{DA521436-18F2-4B4C-851E-08EDAC06A3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3" y="4070"/>
              <a:ext cx="3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638">
              <a:extLst>
                <a:ext uri="{FF2B5EF4-FFF2-40B4-BE49-F238E27FC236}">
                  <a16:creationId xmlns:a16="http://schemas.microsoft.com/office/drawing/2014/main" id="{06E6116E-2699-41A4-8FCE-1CBE88EB8F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6" y="4063"/>
              <a:ext cx="1" cy="7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639">
              <a:extLst>
                <a:ext uri="{FF2B5EF4-FFF2-40B4-BE49-F238E27FC236}">
                  <a16:creationId xmlns:a16="http://schemas.microsoft.com/office/drawing/2014/main" id="{9750E482-58C0-48E8-AA01-7DC2A5093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7" y="4057"/>
              <a:ext cx="3" cy="6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640">
              <a:extLst>
                <a:ext uri="{FF2B5EF4-FFF2-40B4-BE49-F238E27FC236}">
                  <a16:creationId xmlns:a16="http://schemas.microsoft.com/office/drawing/2014/main" id="{EA142277-E10F-434F-BCF3-7BA1983B2A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4048"/>
              <a:ext cx="1" cy="9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641">
              <a:extLst>
                <a:ext uri="{FF2B5EF4-FFF2-40B4-BE49-F238E27FC236}">
                  <a16:creationId xmlns:a16="http://schemas.microsoft.com/office/drawing/2014/main" id="{89739BA3-6AD4-41D1-AF0E-9E69D48C5C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1" y="4041"/>
              <a:ext cx="2" cy="7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642">
              <a:extLst>
                <a:ext uri="{FF2B5EF4-FFF2-40B4-BE49-F238E27FC236}">
                  <a16:creationId xmlns:a16="http://schemas.microsoft.com/office/drawing/2014/main" id="{1426AFC8-7DCD-4EB5-B137-3EDF9BD2B7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3" y="4032"/>
              <a:ext cx="1" cy="9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643">
              <a:extLst>
                <a:ext uri="{FF2B5EF4-FFF2-40B4-BE49-F238E27FC236}">
                  <a16:creationId xmlns:a16="http://schemas.microsoft.com/office/drawing/2014/main" id="{9A649A7E-868A-4430-9157-EA0E8E4E4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3" y="4023"/>
              <a:ext cx="1" cy="9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644">
              <a:extLst>
                <a:ext uri="{FF2B5EF4-FFF2-40B4-BE49-F238E27FC236}">
                  <a16:creationId xmlns:a16="http://schemas.microsoft.com/office/drawing/2014/main" id="{09E135E7-C5D7-4861-B505-5742F02AC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9" y="4023"/>
              <a:ext cx="204" cy="7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645">
              <a:extLst>
                <a:ext uri="{FF2B5EF4-FFF2-40B4-BE49-F238E27FC236}">
                  <a16:creationId xmlns:a16="http://schemas.microsoft.com/office/drawing/2014/main" id="{7A209322-E951-4FC1-89B3-486732AF77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9" y="4010"/>
              <a:ext cx="310" cy="20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646">
              <a:extLst>
                <a:ext uri="{FF2B5EF4-FFF2-40B4-BE49-F238E27FC236}">
                  <a16:creationId xmlns:a16="http://schemas.microsoft.com/office/drawing/2014/main" id="{E70EA4BF-C6EF-4284-8B3D-9EDC05368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9" y="3979"/>
              <a:ext cx="290" cy="31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647">
              <a:extLst>
                <a:ext uri="{FF2B5EF4-FFF2-40B4-BE49-F238E27FC236}">
                  <a16:creationId xmlns:a16="http://schemas.microsoft.com/office/drawing/2014/main" id="{324721E7-50FA-4AF5-A659-A58BDBBBBE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9" y="3979"/>
              <a:ext cx="110" cy="28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648">
              <a:extLst>
                <a:ext uri="{FF2B5EF4-FFF2-40B4-BE49-F238E27FC236}">
                  <a16:creationId xmlns:a16="http://schemas.microsoft.com/office/drawing/2014/main" id="{FE6DB989-2D22-4E38-9B13-7D424F7181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2" y="4007"/>
              <a:ext cx="147" cy="8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649">
              <a:extLst>
                <a:ext uri="{FF2B5EF4-FFF2-40B4-BE49-F238E27FC236}">
                  <a16:creationId xmlns:a16="http://schemas.microsoft.com/office/drawing/2014/main" id="{EAB04198-FD6A-4DB4-9FF4-946138AD9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4015"/>
              <a:ext cx="8" cy="22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650">
              <a:extLst>
                <a:ext uri="{FF2B5EF4-FFF2-40B4-BE49-F238E27FC236}">
                  <a16:creationId xmlns:a16="http://schemas.microsoft.com/office/drawing/2014/main" id="{A3327015-DCF5-42B1-80F5-FCEEEEB3A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4037"/>
              <a:ext cx="3" cy="20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651">
              <a:extLst>
                <a:ext uri="{FF2B5EF4-FFF2-40B4-BE49-F238E27FC236}">
                  <a16:creationId xmlns:a16="http://schemas.microsoft.com/office/drawing/2014/main" id="{5B7B7019-F39C-47E0-810A-7DAEDC0F2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3" y="4057"/>
              <a:ext cx="6" cy="1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652">
              <a:extLst>
                <a:ext uri="{FF2B5EF4-FFF2-40B4-BE49-F238E27FC236}">
                  <a16:creationId xmlns:a16="http://schemas.microsoft.com/office/drawing/2014/main" id="{D6F9F22C-2CB8-4B42-B572-1E15EAB8F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9" y="4072"/>
              <a:ext cx="3" cy="13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653">
              <a:extLst>
                <a:ext uri="{FF2B5EF4-FFF2-40B4-BE49-F238E27FC236}">
                  <a16:creationId xmlns:a16="http://schemas.microsoft.com/office/drawing/2014/main" id="{85C70480-CD2F-4AD8-BF2E-C6C75A6C2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2" y="4085"/>
              <a:ext cx="5" cy="11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654">
              <a:extLst>
                <a:ext uri="{FF2B5EF4-FFF2-40B4-BE49-F238E27FC236}">
                  <a16:creationId xmlns:a16="http://schemas.microsoft.com/office/drawing/2014/main" id="{C30262C5-571E-4EEA-818F-1DEEE007E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7" y="4096"/>
              <a:ext cx="3" cy="8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655">
              <a:extLst>
                <a:ext uri="{FF2B5EF4-FFF2-40B4-BE49-F238E27FC236}">
                  <a16:creationId xmlns:a16="http://schemas.microsoft.com/office/drawing/2014/main" id="{530972F0-2DAC-4B82-90E3-53FB73A8B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0" y="4104"/>
              <a:ext cx="3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656">
              <a:extLst>
                <a:ext uri="{FF2B5EF4-FFF2-40B4-BE49-F238E27FC236}">
                  <a16:creationId xmlns:a16="http://schemas.microsoft.com/office/drawing/2014/main" id="{70FA5EE8-D4AE-430E-A9C7-383B69C1C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3" y="4109"/>
              <a:ext cx="3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657">
              <a:extLst>
                <a:ext uri="{FF2B5EF4-FFF2-40B4-BE49-F238E27FC236}">
                  <a16:creationId xmlns:a16="http://schemas.microsoft.com/office/drawing/2014/main" id="{B9E68EA2-2076-4A2B-B0DE-13BAE243F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6" y="4114"/>
              <a:ext cx="3" cy="2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658">
              <a:extLst>
                <a:ext uri="{FF2B5EF4-FFF2-40B4-BE49-F238E27FC236}">
                  <a16:creationId xmlns:a16="http://schemas.microsoft.com/office/drawing/2014/main" id="{AD1D549D-7B78-43E4-9924-F9E0471E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" y="4116"/>
              <a:ext cx="4" cy="1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659">
              <a:extLst>
                <a:ext uri="{FF2B5EF4-FFF2-40B4-BE49-F238E27FC236}">
                  <a16:creationId xmlns:a16="http://schemas.microsoft.com/office/drawing/2014/main" id="{D7B99DEE-1DF3-4B77-AC02-3387D1146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3" y="4117"/>
              <a:ext cx="6" cy="3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660">
              <a:extLst>
                <a:ext uri="{FF2B5EF4-FFF2-40B4-BE49-F238E27FC236}">
                  <a16:creationId xmlns:a16="http://schemas.microsoft.com/office/drawing/2014/main" id="{8310A5CF-F92A-4632-92A0-25F0D4012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9" y="4120"/>
              <a:ext cx="6" cy="3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661">
              <a:extLst>
                <a:ext uri="{FF2B5EF4-FFF2-40B4-BE49-F238E27FC236}">
                  <a16:creationId xmlns:a16="http://schemas.microsoft.com/office/drawing/2014/main" id="{0273F9E2-DEA9-4D39-ACDC-D59061260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5" y="4123"/>
              <a:ext cx="9" cy="3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662">
              <a:extLst>
                <a:ext uri="{FF2B5EF4-FFF2-40B4-BE49-F238E27FC236}">
                  <a16:creationId xmlns:a16="http://schemas.microsoft.com/office/drawing/2014/main" id="{8749FC5A-AA01-4659-9B53-3150987CE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4126"/>
              <a:ext cx="8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663">
              <a:extLst>
                <a:ext uri="{FF2B5EF4-FFF2-40B4-BE49-F238E27FC236}">
                  <a16:creationId xmlns:a16="http://schemas.microsoft.com/office/drawing/2014/main" id="{7E7EF534-0C3E-446D-9215-F41B5BA65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4130"/>
              <a:ext cx="10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664">
              <a:extLst>
                <a:ext uri="{FF2B5EF4-FFF2-40B4-BE49-F238E27FC236}">
                  <a16:creationId xmlns:a16="http://schemas.microsoft.com/office/drawing/2014/main" id="{F00B5098-59C0-4E1E-A894-066261EC8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2" y="4134"/>
              <a:ext cx="13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65">
              <a:extLst>
                <a:ext uri="{FF2B5EF4-FFF2-40B4-BE49-F238E27FC236}">
                  <a16:creationId xmlns:a16="http://schemas.microsoft.com/office/drawing/2014/main" id="{256ED3C3-693B-4959-BD3B-2EA8DBAB3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0" y="4139"/>
              <a:ext cx="35" cy="1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66">
              <a:extLst>
                <a:ext uri="{FF2B5EF4-FFF2-40B4-BE49-F238E27FC236}">
                  <a16:creationId xmlns:a16="http://schemas.microsoft.com/office/drawing/2014/main" id="{60B400BD-6060-4CE6-8F55-E8E9F398AC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0" y="4139"/>
              <a:ext cx="40" cy="1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67">
              <a:extLst>
                <a:ext uri="{FF2B5EF4-FFF2-40B4-BE49-F238E27FC236}">
                  <a16:creationId xmlns:a16="http://schemas.microsoft.com/office/drawing/2014/main" id="{02859E6D-F68F-4951-9E43-5357B1E3B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4" y="4139"/>
              <a:ext cx="6" cy="1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668">
              <a:extLst>
                <a:ext uri="{FF2B5EF4-FFF2-40B4-BE49-F238E27FC236}">
                  <a16:creationId xmlns:a16="http://schemas.microsoft.com/office/drawing/2014/main" id="{38767007-F7F9-4BE9-B38C-F15802B0BD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0" y="4140"/>
              <a:ext cx="24" cy="1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69">
              <a:extLst>
                <a:ext uri="{FF2B5EF4-FFF2-40B4-BE49-F238E27FC236}">
                  <a16:creationId xmlns:a16="http://schemas.microsoft.com/office/drawing/2014/main" id="{0E87A469-DE08-440A-83F9-4B34C5E49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0" y="4140"/>
              <a:ext cx="20" cy="3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670">
              <a:extLst>
                <a:ext uri="{FF2B5EF4-FFF2-40B4-BE49-F238E27FC236}">
                  <a16:creationId xmlns:a16="http://schemas.microsoft.com/office/drawing/2014/main" id="{CE5154C5-51DB-40B2-9961-A2780C619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5" y="4139"/>
              <a:ext cx="35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671">
              <a:extLst>
                <a:ext uri="{FF2B5EF4-FFF2-40B4-BE49-F238E27FC236}">
                  <a16:creationId xmlns:a16="http://schemas.microsoft.com/office/drawing/2014/main" id="{F7BDA810-B460-483A-81E7-66FFABD9D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1" y="4139"/>
              <a:ext cx="24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72">
              <a:extLst>
                <a:ext uri="{FF2B5EF4-FFF2-40B4-BE49-F238E27FC236}">
                  <a16:creationId xmlns:a16="http://schemas.microsoft.com/office/drawing/2014/main" id="{56026D1C-4714-4371-A861-F12137DE6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0" y="4139"/>
              <a:ext cx="41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673">
              <a:extLst>
                <a:ext uri="{FF2B5EF4-FFF2-40B4-BE49-F238E27FC236}">
                  <a16:creationId xmlns:a16="http://schemas.microsoft.com/office/drawing/2014/main" id="{125C00B5-10EE-4023-8235-33F720E9C1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5" y="4139"/>
              <a:ext cx="5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674">
              <a:extLst>
                <a:ext uri="{FF2B5EF4-FFF2-40B4-BE49-F238E27FC236}">
                  <a16:creationId xmlns:a16="http://schemas.microsoft.com/office/drawing/2014/main" id="{7103F9D2-48E9-4394-837D-564A8FFFC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04" y="4139"/>
              <a:ext cx="21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675">
              <a:extLst>
                <a:ext uri="{FF2B5EF4-FFF2-40B4-BE49-F238E27FC236}">
                  <a16:creationId xmlns:a16="http://schemas.microsoft.com/office/drawing/2014/main" id="{16EB0E39-CAF7-4E4E-B9FF-330CD42B8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93" y="4137"/>
              <a:ext cx="11" cy="2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76">
              <a:extLst>
                <a:ext uri="{FF2B5EF4-FFF2-40B4-BE49-F238E27FC236}">
                  <a16:creationId xmlns:a16="http://schemas.microsoft.com/office/drawing/2014/main" id="{8444B7FE-8A65-4460-8D62-4EAA4AD2C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9" y="4137"/>
              <a:ext cx="24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77">
              <a:extLst>
                <a:ext uri="{FF2B5EF4-FFF2-40B4-BE49-F238E27FC236}">
                  <a16:creationId xmlns:a16="http://schemas.microsoft.com/office/drawing/2014/main" id="{6BDE1517-2CFD-4FFF-A508-C7088F2D3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6" y="4139"/>
              <a:ext cx="13" cy="2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78">
              <a:extLst>
                <a:ext uri="{FF2B5EF4-FFF2-40B4-BE49-F238E27FC236}">
                  <a16:creationId xmlns:a16="http://schemas.microsoft.com/office/drawing/2014/main" id="{187B3AA2-B003-4DE9-9616-C56EC904B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5" y="4139"/>
              <a:ext cx="41" cy="3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679">
              <a:extLst>
                <a:ext uri="{FF2B5EF4-FFF2-40B4-BE49-F238E27FC236}">
                  <a16:creationId xmlns:a16="http://schemas.microsoft.com/office/drawing/2014/main" id="{27B16804-5DD0-4F64-ADC3-9C950C170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3" y="4142"/>
              <a:ext cx="12" cy="1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680">
              <a:extLst>
                <a:ext uri="{FF2B5EF4-FFF2-40B4-BE49-F238E27FC236}">
                  <a16:creationId xmlns:a16="http://schemas.microsoft.com/office/drawing/2014/main" id="{A8AB7A47-4B9F-4718-B187-A82FA016D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3" y="4133"/>
              <a:ext cx="14" cy="10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681">
              <a:extLst>
                <a:ext uri="{FF2B5EF4-FFF2-40B4-BE49-F238E27FC236}">
                  <a16:creationId xmlns:a16="http://schemas.microsoft.com/office/drawing/2014/main" id="{D7839B63-9650-440B-AB25-2BAEA80D3E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7" y="4123"/>
              <a:ext cx="11" cy="10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682">
              <a:extLst>
                <a:ext uri="{FF2B5EF4-FFF2-40B4-BE49-F238E27FC236}">
                  <a16:creationId xmlns:a16="http://schemas.microsoft.com/office/drawing/2014/main" id="{3976B8B9-320B-4AAF-ACAB-A8D874BA2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8" y="4114"/>
              <a:ext cx="12" cy="9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683">
              <a:extLst>
                <a:ext uri="{FF2B5EF4-FFF2-40B4-BE49-F238E27FC236}">
                  <a16:creationId xmlns:a16="http://schemas.microsoft.com/office/drawing/2014/main" id="{7A5A13D9-BF1E-4992-B4FC-1E58FF840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0" y="4106"/>
              <a:ext cx="8" cy="8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684">
              <a:extLst>
                <a:ext uri="{FF2B5EF4-FFF2-40B4-BE49-F238E27FC236}">
                  <a16:creationId xmlns:a16="http://schemas.microsoft.com/office/drawing/2014/main" id="{1733FB12-0B89-42A7-8720-2195B002E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8" y="4099"/>
              <a:ext cx="8" cy="7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685">
              <a:extLst>
                <a:ext uri="{FF2B5EF4-FFF2-40B4-BE49-F238E27FC236}">
                  <a16:creationId xmlns:a16="http://schemas.microsoft.com/office/drawing/2014/main" id="{96FDE13A-FA48-4BCF-8842-24623C871F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6" y="4091"/>
              <a:ext cx="6" cy="8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686">
              <a:extLst>
                <a:ext uri="{FF2B5EF4-FFF2-40B4-BE49-F238E27FC236}">
                  <a16:creationId xmlns:a16="http://schemas.microsoft.com/office/drawing/2014/main" id="{2FECCC28-2E0C-4226-B9F9-B4356A1DF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2" y="4085"/>
              <a:ext cx="7" cy="6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687">
              <a:extLst>
                <a:ext uri="{FF2B5EF4-FFF2-40B4-BE49-F238E27FC236}">
                  <a16:creationId xmlns:a16="http://schemas.microsoft.com/office/drawing/2014/main" id="{D6236FEC-25D4-4BED-A72F-9CD6F338CF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9" y="4081"/>
              <a:ext cx="2" cy="4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688">
              <a:extLst>
                <a:ext uri="{FF2B5EF4-FFF2-40B4-BE49-F238E27FC236}">
                  <a16:creationId xmlns:a16="http://schemas.microsoft.com/office/drawing/2014/main" id="{D34AEF29-AE20-4D67-A2BA-88EFD39282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1" y="4075"/>
              <a:ext cx="4" cy="6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689">
              <a:extLst>
                <a:ext uri="{FF2B5EF4-FFF2-40B4-BE49-F238E27FC236}">
                  <a16:creationId xmlns:a16="http://schemas.microsoft.com/office/drawing/2014/main" id="{DEF7426D-BFA7-4CBC-ADF4-2A67B026C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5" y="4070"/>
              <a:ext cx="2" cy="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690">
              <a:extLst>
                <a:ext uri="{FF2B5EF4-FFF2-40B4-BE49-F238E27FC236}">
                  <a16:creationId xmlns:a16="http://schemas.microsoft.com/office/drawing/2014/main" id="{C33B035B-EC02-4A83-9DBC-0A99F0589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7" y="4064"/>
              <a:ext cx="3" cy="6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691">
              <a:extLst>
                <a:ext uri="{FF2B5EF4-FFF2-40B4-BE49-F238E27FC236}">
                  <a16:creationId xmlns:a16="http://schemas.microsoft.com/office/drawing/2014/main" id="{88070FC3-5B24-4228-9C01-6ED3641FA4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4057"/>
              <a:ext cx="1" cy="7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692">
              <a:extLst>
                <a:ext uri="{FF2B5EF4-FFF2-40B4-BE49-F238E27FC236}">
                  <a16:creationId xmlns:a16="http://schemas.microsoft.com/office/drawing/2014/main" id="{9EFF4EB1-F415-4593-8C71-61B5015C99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1" y="4049"/>
              <a:ext cx="2" cy="8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693">
              <a:extLst>
                <a:ext uri="{FF2B5EF4-FFF2-40B4-BE49-F238E27FC236}">
                  <a16:creationId xmlns:a16="http://schemas.microsoft.com/office/drawing/2014/main" id="{823FCCE4-440B-4189-9983-D22611012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3" y="4041"/>
              <a:ext cx="1" cy="8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694">
              <a:extLst>
                <a:ext uri="{FF2B5EF4-FFF2-40B4-BE49-F238E27FC236}">
                  <a16:creationId xmlns:a16="http://schemas.microsoft.com/office/drawing/2014/main" id="{52CB611C-D15C-4AEF-9C20-52DA191F9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4" y="4033"/>
              <a:ext cx="1" cy="8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695">
              <a:extLst>
                <a:ext uri="{FF2B5EF4-FFF2-40B4-BE49-F238E27FC236}">
                  <a16:creationId xmlns:a16="http://schemas.microsoft.com/office/drawing/2014/main" id="{2F285B4A-553E-423A-9F92-854343430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4" y="4023"/>
              <a:ext cx="1" cy="10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696">
              <a:extLst>
                <a:ext uri="{FF2B5EF4-FFF2-40B4-BE49-F238E27FC236}">
                  <a16:creationId xmlns:a16="http://schemas.microsoft.com/office/drawing/2014/main" id="{B7A960DF-E02F-4A46-B164-ACA43A539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5" y="4022"/>
              <a:ext cx="42" cy="1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697">
              <a:extLst>
                <a:ext uri="{FF2B5EF4-FFF2-40B4-BE49-F238E27FC236}">
                  <a16:creationId xmlns:a16="http://schemas.microsoft.com/office/drawing/2014/main" id="{EC789A67-ED37-4FA9-8831-28507D1EF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4022"/>
              <a:ext cx="1" cy="15"/>
            </a:xfrm>
            <a:prstGeom prst="line">
              <a:avLst/>
            </a:prstGeom>
            <a:noFill/>
            <a:ln w="1588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94" name="Picture 17" descr="ZJU">
            <a:extLst>
              <a:ext uri="{FF2B5EF4-FFF2-40B4-BE49-F238E27FC236}">
                <a16:creationId xmlns:a16="http://schemas.microsoft.com/office/drawing/2014/main" id="{14092FE4-2C36-49AD-9B91-99A118ACC1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542925"/>
            <a:ext cx="5778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5" name="Picture 19" descr="UIUC">
            <a:extLst>
              <a:ext uri="{FF2B5EF4-FFF2-40B4-BE49-F238E27FC236}">
                <a16:creationId xmlns:a16="http://schemas.microsoft.com/office/drawing/2014/main" id="{A0CFC123-E3E0-421C-8977-5A3F9493A2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558800"/>
            <a:ext cx="4508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" name="Picture 2" descr="Home">
            <a:extLst>
              <a:ext uri="{FF2B5EF4-FFF2-40B4-BE49-F238E27FC236}">
                <a16:creationId xmlns:a16="http://schemas.microsoft.com/office/drawing/2014/main" id="{5F3A94B6-E8FF-4E48-8A33-E76EF785C6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3" y="623888"/>
            <a:ext cx="32670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 bwMode="black">
          <a:xfrm>
            <a:off x="414337" y="2036763"/>
            <a:ext cx="7954963" cy="1470025"/>
          </a:xfrm>
        </p:spPr>
        <p:txBody>
          <a:bodyPr anchor="t"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en-US" noProof="0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3790605"/>
            <a:ext cx="6400800" cy="13147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19666975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5431"/>
            <a:ext cx="9144000" cy="49847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75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495800" cy="5327650"/>
          </a:xfrm>
          <a:prstGeom prst="rect">
            <a:avLst/>
          </a:prstGeom>
        </p:spPr>
        <p:txBody>
          <a:bodyPr/>
          <a:lstStyle>
            <a:lvl1pPr marL="571500" indent="-571500">
              <a:buClrTx/>
              <a:buFont typeface="+mj-lt"/>
              <a:buAutoNum type="romanUcPeriod"/>
              <a:defRPr sz="2800"/>
            </a:lvl1pPr>
            <a:lvl2pPr marL="744537" indent="-514350">
              <a:buClrTx/>
              <a:buFont typeface="+mj-lt"/>
              <a:buAutoNum type="romanUcPeriod"/>
              <a:defRPr sz="2400"/>
            </a:lvl2pPr>
            <a:lvl3pPr marL="973137" indent="-514350">
              <a:buClrTx/>
              <a:buFont typeface="+mj-lt"/>
              <a:buAutoNum type="romanUcPeriod"/>
              <a:defRPr sz="2000"/>
            </a:lvl3pPr>
            <a:lvl4pPr marL="1084263" indent="-400050">
              <a:buClrTx/>
              <a:buFont typeface="+mj-lt"/>
              <a:buAutoNum type="romanUcPeriod"/>
              <a:defRPr sz="1800"/>
            </a:lvl4pPr>
            <a:lvl5pPr marL="1314450" indent="-400050">
              <a:buClrTx/>
              <a:buFont typeface="+mj-lt"/>
              <a:buAutoNum type="romanUcPeriod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95800" cy="5327650"/>
          </a:xfrm>
          <a:prstGeom prst="rect">
            <a:avLst/>
          </a:prstGeom>
        </p:spPr>
        <p:txBody>
          <a:bodyPr/>
          <a:lstStyle>
            <a:lvl1pPr marL="228600" indent="-228600">
              <a:buClrTx/>
              <a:buFont typeface="Wingdings" pitchFamily="2" charset="2"/>
              <a:buChar char="Ø"/>
              <a:defRPr sz="2800"/>
            </a:lvl1pPr>
            <a:lvl2pPr marL="457200" indent="-227013">
              <a:buClrTx/>
              <a:buFont typeface="Wingdings" pitchFamily="2" charset="2"/>
              <a:buChar char="Ø"/>
              <a:defRPr sz="2400"/>
            </a:lvl2pPr>
            <a:lvl3pPr marL="682625" indent="-223838">
              <a:buClrTx/>
              <a:buFont typeface="Wingdings" pitchFamily="2" charset="2"/>
              <a:buChar char="Ø"/>
              <a:defRPr sz="2000"/>
            </a:lvl3pPr>
            <a:lvl4pPr marL="912813" indent="-228600">
              <a:buClrTx/>
              <a:buFont typeface="Wingdings" pitchFamily="2" charset="2"/>
              <a:buChar char="Ø"/>
              <a:defRPr sz="1800"/>
            </a:lvl4pPr>
            <a:lvl5pPr marL="1143000" indent="-228600">
              <a:buClrTx/>
              <a:buFont typeface="Wingdings" pitchFamily="2" charset="2"/>
              <a:buChar char="Ø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21302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489721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5433"/>
            <a:ext cx="9144000" cy="498475"/>
          </a:xfrm>
        </p:spPr>
        <p:txBody>
          <a:bodyPr/>
          <a:lstStyle>
            <a:lvl1pPr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78615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op_of_DM04_12_2_blue">
            <a:extLst>
              <a:ext uri="{FF2B5EF4-FFF2-40B4-BE49-F238E27FC236}">
                <a16:creationId xmlns:a16="http://schemas.microsoft.com/office/drawing/2014/main" id="{6F5B200E-1119-4A15-AF42-E8652632AB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1" b="23769"/>
          <a:stretch>
            <a:fillRect/>
          </a:stretch>
        </p:blipFill>
        <p:spPr bwMode="blackWhite">
          <a:xfrm>
            <a:off x="-1588" y="6494463"/>
            <a:ext cx="9144001" cy="379412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rop_of_DM04_12_2_blue">
            <a:extLst>
              <a:ext uri="{FF2B5EF4-FFF2-40B4-BE49-F238E27FC236}">
                <a16:creationId xmlns:a16="http://schemas.microsoft.com/office/drawing/2014/main" id="{BB5207AF-246B-4B9C-A860-6AABBD503E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0" b="52400"/>
          <a:stretch>
            <a:fillRect/>
          </a:stretch>
        </p:blipFill>
        <p:spPr bwMode="blackWhite">
          <a:xfrm>
            <a:off x="0" y="0"/>
            <a:ext cx="9144000" cy="376238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C9E53C6F-4178-4A6A-AA02-33FD8861B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95288"/>
            <a:ext cx="91440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E6242C51-F26A-4CB0-8751-EC0E17293802}"/>
              </a:ext>
            </a:extLst>
          </p:cNvPr>
          <p:cNvSpPr>
            <a:spLocks noChangeShapeType="1"/>
          </p:cNvSpPr>
          <p:nvPr/>
        </p:nvSpPr>
        <p:spPr bwMode="black">
          <a:xfrm>
            <a:off x="1438275" y="147638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8" name="Text Box 14">
            <a:extLst>
              <a:ext uri="{FF2B5EF4-FFF2-40B4-BE49-F238E27FC236}">
                <a16:creationId xmlns:a16="http://schemas.microsoft.com/office/drawing/2014/main" id="{593DBD82-2FCE-4591-85C4-A1D026211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" y="6511925"/>
            <a:ext cx="533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fld id="{96BD3012-6169-46B3-AC13-20E4DCB3CB79}" type="slidenum">
              <a:rPr lang="en-US" altLang="en-US" sz="1400" b="0" smtClean="0">
                <a:solidFill>
                  <a:schemeClr val="bg1"/>
                </a:solidFill>
              </a:rPr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en-US" sz="1400" b="0">
              <a:solidFill>
                <a:schemeClr val="bg1"/>
              </a:solidFill>
            </a:endParaRPr>
          </a:p>
        </p:txBody>
      </p:sp>
      <p:pic>
        <p:nvPicPr>
          <p:cNvPr id="1031" name="Picture 17" descr="ZJU">
            <a:extLst>
              <a:ext uri="{FF2B5EF4-FFF2-40B4-BE49-F238E27FC236}">
                <a16:creationId xmlns:a16="http://schemas.microsoft.com/office/drawing/2014/main" id="{C60482BB-F36D-43AE-BEDC-A34AB554EF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8" y="6507163"/>
            <a:ext cx="3413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9" descr="UIUC">
            <a:extLst>
              <a:ext uri="{FF2B5EF4-FFF2-40B4-BE49-F238E27FC236}">
                <a16:creationId xmlns:a16="http://schemas.microsoft.com/office/drawing/2014/main" id="{C68469BF-36D5-4E38-82D4-DA092BA863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6507163"/>
            <a:ext cx="266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1" descr="Home">
            <a:extLst>
              <a:ext uri="{FF2B5EF4-FFF2-40B4-BE49-F238E27FC236}">
                <a16:creationId xmlns:a16="http://schemas.microsoft.com/office/drawing/2014/main" id="{CC8EB118-1789-4ABC-B398-735A805AD9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6524625"/>
            <a:ext cx="22336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7" descr="ZJU">
            <a:extLst>
              <a:ext uri="{FF2B5EF4-FFF2-40B4-BE49-F238E27FC236}">
                <a16:creationId xmlns:a16="http://schemas.microsoft.com/office/drawing/2014/main" id="{51CBC761-D6B8-41CF-B306-280259C6E1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988" y="28575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9" descr="UIUC">
            <a:extLst>
              <a:ext uri="{FF2B5EF4-FFF2-40B4-BE49-F238E27FC236}">
                <a16:creationId xmlns:a16="http://schemas.microsoft.com/office/drawing/2014/main" id="{D6C92797-820E-4857-B553-94C9A3AEDC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588" y="15875"/>
            <a:ext cx="2809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94" r:id="rId2"/>
    <p:sldLayoutId id="2147484095" r:id="rId3"/>
    <p:sldLayoutId id="2147484096" r:id="rId4"/>
    <p:sldLayoutId id="2147484100" r:id="rId5"/>
  </p:sldLayoutIdLst>
  <p:transition spd="slow">
    <p:wipe dir="r"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1" fontAlgn="base" hangingPunct="1">
        <a:spcBef>
          <a:spcPct val="35000"/>
        </a:spcBef>
        <a:spcAft>
          <a:spcPct val="15000"/>
        </a:spcAft>
        <a:buClr>
          <a:schemeClr val="accent2"/>
        </a:buClr>
        <a:buSzPct val="80000"/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eaLnBrk="1" fontAlgn="base" hangingPunct="1">
        <a:spcBef>
          <a:spcPct val="25000"/>
        </a:spcBef>
        <a:spcAft>
          <a:spcPct val="1500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1600">
          <a:solidFill>
            <a:schemeClr val="tx1"/>
          </a:solidFill>
          <a:latin typeface="+mn-lt"/>
          <a:cs typeface="+mn-cs"/>
        </a:defRPr>
      </a:lvl2pPr>
      <a:lvl3pPr marL="682625" indent="-2238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cs typeface="+mn-cs"/>
        </a:defRPr>
      </a:lvl3pPr>
      <a:lvl4pPr marL="91281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o"/>
        <a:defRPr sz="1400">
          <a:solidFill>
            <a:schemeClr val="tx1"/>
          </a:solidFill>
          <a:latin typeface="+mn-lt"/>
          <a:cs typeface="+mn-cs"/>
        </a:defRPr>
      </a:lvl4pPr>
      <a:lvl5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u"/>
        <a:defRPr sz="1400">
          <a:solidFill>
            <a:schemeClr val="tx1"/>
          </a:solidFill>
          <a:latin typeface="+mn-lt"/>
          <a:cs typeface="+mn-cs"/>
        </a:defRPr>
      </a:lvl5pPr>
      <a:lvl6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u"/>
        <a:defRPr sz="1400">
          <a:solidFill>
            <a:schemeClr val="tx1"/>
          </a:solidFill>
          <a:latin typeface="+mn-lt"/>
          <a:cs typeface="+mn-cs"/>
        </a:defRPr>
      </a:lvl6pPr>
      <a:lvl7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u"/>
        <a:defRPr sz="1400">
          <a:solidFill>
            <a:schemeClr val="tx1"/>
          </a:solidFill>
          <a:latin typeface="+mn-lt"/>
          <a:cs typeface="+mn-cs"/>
        </a:defRPr>
      </a:lvl7pPr>
      <a:lvl8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u"/>
        <a:defRPr sz="1400">
          <a:solidFill>
            <a:schemeClr val="tx1"/>
          </a:solidFill>
          <a:latin typeface="+mn-lt"/>
          <a:cs typeface="+mn-cs"/>
        </a:defRPr>
      </a:lvl8pPr>
      <a:lvl9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u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14/relationships/chartEx" Target="../charts/chartEx8.xml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7.xml"/><Relationship Id="rId5" Type="http://schemas.openxmlformats.org/officeDocument/2006/relationships/image" Target="../media/image70.png"/><Relationship Id="rId4" Type="http://schemas.microsoft.com/office/2014/relationships/chartEx" Target="../charts/chartEx6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14/relationships/chartEx" Target="../charts/chartEx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microsoft.com/office/2014/relationships/chartEx" Target="../charts/chartEx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14/relationships/chartEx" Target="../charts/chartEx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4/relationships/chartEx" Target="../charts/chartEx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microsoft.com/office/2014/relationships/chartEx" Target="../charts/chartEx14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14/relationships/chartEx" Target="../charts/chartEx18.xml"/><Relationship Id="rId3" Type="http://schemas.openxmlformats.org/officeDocument/2006/relationships/image" Target="../media/image150.png"/><Relationship Id="rId7" Type="http://schemas.openxmlformats.org/officeDocument/2006/relationships/image" Target="../media/image17.png"/><Relationship Id="rId2" Type="http://schemas.microsoft.com/office/2014/relationships/chartEx" Target="../charts/chartEx15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17.xml"/><Relationship Id="rId5" Type="http://schemas.openxmlformats.org/officeDocument/2006/relationships/image" Target="../media/image16.png"/><Relationship Id="rId4" Type="http://schemas.microsoft.com/office/2014/relationships/chartEx" Target="../charts/chartEx16.xml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14/relationships/chartEx" Target="../charts/chartEx22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microsoft.com/office/2014/relationships/chartEx" Target="../charts/chartEx19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21.xml"/><Relationship Id="rId5" Type="http://schemas.openxmlformats.org/officeDocument/2006/relationships/image" Target="../media/image17.png"/><Relationship Id="rId4" Type="http://schemas.microsoft.com/office/2014/relationships/chartEx" Target="../charts/chartEx20.xml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4/relationships/chartEx" Target="../charts/chartEx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microsoft.com/office/2014/relationships/chartEx" Target="../charts/chartEx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4/relationships/chartEx" Target="../charts/chartEx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14/relationships/chartEx" Target="../charts/chartEx26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14/relationships/chartEx" Target="../charts/chartEx30.xml"/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microsoft.com/office/2014/relationships/chartEx" Target="../charts/chartEx27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29.xml"/><Relationship Id="rId5" Type="http://schemas.openxmlformats.org/officeDocument/2006/relationships/image" Target="../media/image60.png"/><Relationship Id="rId4" Type="http://schemas.microsoft.com/office/2014/relationships/chartEx" Target="../charts/chartEx28.xml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14/relationships/chartEx" Target="../charts/chartEx34.xml"/><Relationship Id="rId3" Type="http://schemas.openxmlformats.org/officeDocument/2006/relationships/image" Target="../media/image60.png"/><Relationship Id="rId7" Type="http://schemas.openxmlformats.org/officeDocument/2006/relationships/image" Target="../media/image8.png"/><Relationship Id="rId2" Type="http://schemas.microsoft.com/office/2014/relationships/chartEx" Target="../charts/chartEx31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33.xml"/><Relationship Id="rId5" Type="http://schemas.openxmlformats.org/officeDocument/2006/relationships/image" Target="../media/image70.png"/><Relationship Id="rId4" Type="http://schemas.microsoft.com/office/2014/relationships/chartEx" Target="../charts/chartEx32.xml"/><Relationship Id="rId9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14/relationships/chartEx" Target="../charts/chartEx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microsoft.com/office/2014/relationships/chartEx" Target="../charts/chartEx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14/relationships/chartEx" Target="../charts/chartEx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4/relationships/chartEx" Target="../charts/chartEx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microsoft.com/office/2014/relationships/chartEx" Target="../charts/chartEx40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14/relationships/chartEx" Target="../charts/chartEx44.xml"/><Relationship Id="rId3" Type="http://schemas.openxmlformats.org/officeDocument/2006/relationships/image" Target="../media/image150.png"/><Relationship Id="rId7" Type="http://schemas.openxmlformats.org/officeDocument/2006/relationships/image" Target="../media/image17.png"/><Relationship Id="rId2" Type="http://schemas.microsoft.com/office/2014/relationships/chartEx" Target="../charts/chartEx41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43.xml"/><Relationship Id="rId5" Type="http://schemas.openxmlformats.org/officeDocument/2006/relationships/image" Target="../media/image16.png"/><Relationship Id="rId4" Type="http://schemas.microsoft.com/office/2014/relationships/chartEx" Target="../charts/chartEx42.xml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14/relationships/chartEx" Target="../charts/chartEx48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microsoft.com/office/2014/relationships/chartEx" Target="../charts/chartEx45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47.xml"/><Relationship Id="rId5" Type="http://schemas.openxmlformats.org/officeDocument/2006/relationships/image" Target="../media/image17.png"/><Relationship Id="rId4" Type="http://schemas.microsoft.com/office/2014/relationships/chartEx" Target="../charts/chartEx46.xml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4/relationships/chartEx" Target="../charts/chartEx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microsoft.com/office/2014/relationships/chartEx" Target="../charts/chartEx5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4/relationships/chartEx" Target="../charts/chartEx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14/relationships/chartEx" Target="../charts/chartEx5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4/relationships/chartEx" Target="../charts/chartEx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14/relationships/chartEx" Target="../charts/chartEx5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4/relationships/chartEx" Target="../charts/chartEx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14/relationships/chartEx" Target="../charts/chartEx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14/relationships/chartEx" Target="../charts/chartEx4.xml"/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3.xml"/><Relationship Id="rId5" Type="http://schemas.openxmlformats.org/officeDocument/2006/relationships/image" Target="../media/image60.png"/><Relationship Id="rId4" Type="http://schemas.microsoft.com/office/2014/relationships/chartEx" Target="../charts/chartEx2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417D50A-68F5-4EF8-9C09-34F413EEABD6}"/>
              </a:ext>
            </a:extLst>
          </p:cNvPr>
          <p:cNvSpPr/>
          <p:nvPr/>
        </p:nvSpPr>
        <p:spPr>
          <a:xfrm>
            <a:off x="1" y="1993127"/>
            <a:ext cx="9144000" cy="2095707"/>
          </a:xfrm>
          <a:prstGeom prst="rect">
            <a:avLst/>
          </a:prstGeom>
          <a:solidFill>
            <a:srgbClr val="D2D7F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 panose="000005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89462D-1453-412C-805B-A7023049C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81" y="4142812"/>
            <a:ext cx="510584" cy="983065"/>
          </a:xfrm>
          <a:prstGeom prst="rect">
            <a:avLst/>
          </a:prstGeom>
        </p:spPr>
      </p:pic>
      <p:sp>
        <p:nvSpPr>
          <p:cNvPr id="5122" name="Subtitle 3">
            <a:extLst>
              <a:ext uri="{FF2B5EF4-FFF2-40B4-BE49-F238E27FC236}">
                <a16:creationId xmlns:a16="http://schemas.microsoft.com/office/drawing/2014/main" id="{F84D3280-69D7-437D-B18A-1F8584564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601" y="5107054"/>
            <a:ext cx="5117432" cy="18522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r>
              <a:rPr lang="en-US" altLang="zh-CN" sz="1600" dirty="0"/>
              <a:t>Advisor</a:t>
            </a:r>
            <a:r>
              <a:rPr lang="zh-CN" altLang="en-US" sz="1600" dirty="0"/>
              <a:t>     </a:t>
            </a:r>
            <a:r>
              <a:rPr lang="en-US" altLang="zh-CN" sz="1600" dirty="0"/>
              <a:t>Prof</a:t>
            </a:r>
            <a:r>
              <a:rPr lang="zh-CN" altLang="en-US" sz="1600" dirty="0"/>
              <a:t> </a:t>
            </a:r>
            <a:r>
              <a:rPr lang="en-US" altLang="zh-CN" sz="1600" dirty="0"/>
              <a:t>Huan</a:t>
            </a:r>
            <a:r>
              <a:rPr lang="zh-CN" altLang="en-US" sz="1600" dirty="0"/>
              <a:t> </a:t>
            </a:r>
            <a:r>
              <a:rPr lang="en-US" altLang="zh-CN" sz="1600" dirty="0"/>
              <a:t>Hu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eaLnBrk="1"/>
            <a:r>
              <a:rPr lang="zh-CN" altLang="en-US" sz="1600" dirty="0"/>
              <a:t>                   </a:t>
            </a:r>
            <a:r>
              <a:rPr lang="en-US" altLang="zh-CN" sz="1600" dirty="0"/>
              <a:t>Prof</a:t>
            </a:r>
            <a:r>
              <a:rPr lang="zh-CN" altLang="en-US" sz="1600" dirty="0"/>
              <a:t> </a:t>
            </a:r>
            <a:r>
              <a:rPr lang="en-US" altLang="zh-CN" sz="1600" dirty="0"/>
              <a:t>Mark</a:t>
            </a:r>
            <a:r>
              <a:rPr lang="zh-CN" altLang="en-US" sz="1600" dirty="0"/>
              <a:t> </a:t>
            </a:r>
            <a:r>
              <a:rPr lang="en-US" altLang="zh-CN" sz="1600" dirty="0"/>
              <a:t>D.Butala</a:t>
            </a:r>
          </a:p>
          <a:p>
            <a:pPr eaLnBrk="1"/>
            <a:endParaRPr lang="en-US" altLang="zh-CN" sz="1600" dirty="0"/>
          </a:p>
          <a:p>
            <a:pPr eaLnBrk="1"/>
            <a:r>
              <a:rPr lang="en-US" altLang="zh-CN" sz="1600" dirty="0"/>
              <a:t>Student</a:t>
            </a:r>
            <a:r>
              <a:rPr lang="zh-CN" altLang="en-US" sz="1600" dirty="0"/>
              <a:t>     </a:t>
            </a:r>
            <a:r>
              <a:rPr lang="en-US" altLang="zh-CN" sz="1600" dirty="0" err="1"/>
              <a:t>Jieting</a:t>
            </a:r>
            <a:r>
              <a:rPr lang="zh-CN" altLang="en-US" sz="1600" dirty="0"/>
              <a:t> </a:t>
            </a:r>
            <a:r>
              <a:rPr lang="en-US" altLang="zh-CN" sz="1600" dirty="0"/>
              <a:t>Chen</a:t>
            </a:r>
          </a:p>
          <a:p>
            <a:pPr eaLnBrk="1"/>
            <a:r>
              <a:rPr lang="zh-CN" altLang="en-US" sz="1600" dirty="0"/>
              <a:t>                   </a:t>
            </a:r>
            <a:r>
              <a:rPr lang="en-US" altLang="zh-CN" sz="1600" dirty="0" err="1"/>
              <a:t>Yiqun</a:t>
            </a:r>
            <a:r>
              <a:rPr lang="zh-CN" altLang="en-US" sz="1600" dirty="0"/>
              <a:t> </a:t>
            </a:r>
            <a:r>
              <a:rPr lang="en-US" altLang="zh-CN" sz="1600" dirty="0"/>
              <a:t>Niu</a:t>
            </a:r>
          </a:p>
          <a:p>
            <a:pPr eaLnBrk="1"/>
            <a:r>
              <a:rPr lang="en-US" altLang="zh-CN" sz="1600" dirty="0"/>
              <a:t>                   Yue</a:t>
            </a:r>
            <a:r>
              <a:rPr lang="zh-CN" altLang="en-US" sz="1600" dirty="0"/>
              <a:t> </a:t>
            </a:r>
            <a:r>
              <a:rPr lang="en-US" altLang="zh-CN" sz="1600" dirty="0"/>
              <a:t>Feng</a:t>
            </a:r>
            <a:endParaRPr lang="en-US" altLang="en-US" sz="1600" dirty="0"/>
          </a:p>
          <a:p>
            <a:pPr eaLnBrk="1" hangingPunct="1"/>
            <a:endParaRPr lang="en-US" altLang="en-US" sz="1600" dirty="0"/>
          </a:p>
        </p:txBody>
      </p:sp>
      <p:sp>
        <p:nvSpPr>
          <p:cNvPr id="5123" name="Title 4">
            <a:extLst>
              <a:ext uri="{FF2B5EF4-FFF2-40B4-BE49-F238E27FC236}">
                <a16:creationId xmlns:a16="http://schemas.microsoft.com/office/drawing/2014/main" id="{61618677-AA34-493F-B7ED-9ED79EA5EE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5000" y="2110769"/>
            <a:ext cx="7874000" cy="1208838"/>
          </a:xfrm>
        </p:spPr>
        <p:txBody>
          <a:bodyPr/>
          <a:lstStyle/>
          <a:p>
            <a:r>
              <a:rPr lang="en" altLang="zh-CN" sz="4800" dirty="0"/>
              <a:t>AI  Image  Analysis  for Nanotechnology </a:t>
            </a:r>
            <a:br>
              <a:rPr lang="en" altLang="zh-CN" sz="4000" dirty="0"/>
            </a:br>
            <a:r>
              <a:rPr lang="en" altLang="zh-CN" sz="3600" dirty="0"/>
              <a:t>				</a:t>
            </a:r>
            <a:r>
              <a:rPr lang="en-US" altLang="zh-CN" sz="1800" dirty="0"/>
              <a:t>——Presentation</a:t>
            </a:r>
            <a:r>
              <a:rPr lang="zh-CN" altLang="en-US" sz="1800" dirty="0"/>
              <a:t> </a:t>
            </a:r>
            <a:r>
              <a:rPr lang="en-US" altLang="zh-CN" sz="1800" dirty="0"/>
              <a:t>II</a:t>
            </a:r>
            <a:endParaRPr lang="en-US" altLang="en-US" sz="1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BAE225-4AF5-044F-8A13-58518C9E1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82" y="4362023"/>
            <a:ext cx="3131128" cy="2119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366CE87-2D73-4AA5-9E5B-7DE77D27A422}"/>
              </a:ext>
            </a:extLst>
          </p:cNvPr>
          <p:cNvSpPr/>
          <p:nvPr/>
        </p:nvSpPr>
        <p:spPr>
          <a:xfrm flipH="1">
            <a:off x="895926" y="4285673"/>
            <a:ext cx="3288145" cy="2272145"/>
          </a:xfrm>
          <a:prstGeom prst="rect">
            <a:avLst/>
          </a:pr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5F61212A-1F7A-43BB-9B3D-C6D334B4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4" y="919330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480                           25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p:sp>
        <p:nvSpPr>
          <p:cNvPr id="10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D5125C7-051E-4C1B-B3CF-77262E43C516}"/>
              </a:ext>
            </a:extLst>
          </p:cNvPr>
          <p:cNvSpPr txBox="1"/>
          <p:nvPr/>
        </p:nvSpPr>
        <p:spPr>
          <a:xfrm>
            <a:off x="405794" y="2084815"/>
            <a:ext cx="315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10nm</a:t>
            </a: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Circ. </a:t>
            </a:r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A4F9BBE-DF6A-4081-AD7C-852400EC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3" y="3636923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240                           360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2" name="图表 11">
                <a:extLst>
                  <a:ext uri="{FF2B5EF4-FFF2-40B4-BE49-F238E27FC236}">
                    <a16:creationId xmlns:a16="http://schemas.microsoft.com/office/drawing/2014/main" id="{08D811DA-48B5-403D-A5D8-3B8453F36F4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74888453"/>
                  </p:ext>
                </p:extLst>
              </p:nvPr>
            </p:nvGraphicFramePr>
            <p:xfrm>
              <a:off x="4572000" y="1606717"/>
              <a:ext cx="4510489" cy="24113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2" name="图表 11">
                <a:extLst>
                  <a:ext uri="{FF2B5EF4-FFF2-40B4-BE49-F238E27FC236}">
                    <a16:creationId xmlns:a16="http://schemas.microsoft.com/office/drawing/2014/main" id="{08D811DA-48B5-403D-A5D8-3B8453F36F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2000" y="1606717"/>
                <a:ext cx="4510489" cy="2411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3" name="图表 12">
                <a:extLst>
                  <a:ext uri="{FF2B5EF4-FFF2-40B4-BE49-F238E27FC236}">
                    <a16:creationId xmlns:a16="http://schemas.microsoft.com/office/drawing/2014/main" id="{EA830440-CAD0-4C92-893E-FAAB4AF07AD5}"/>
                  </a:ext>
                </a:extLst>
              </p:cNvPr>
              <p:cNvGraphicFramePr/>
              <p:nvPr/>
            </p:nvGraphicFramePr>
            <p:xfrm>
              <a:off x="1127655" y="4249459"/>
              <a:ext cx="3719689" cy="22498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3" name="图表 12">
                <a:extLst>
                  <a:ext uri="{FF2B5EF4-FFF2-40B4-BE49-F238E27FC236}">
                    <a16:creationId xmlns:a16="http://schemas.microsoft.com/office/drawing/2014/main" id="{EA830440-CAD0-4C92-893E-FAAB4AF07A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655" y="4249459"/>
                <a:ext cx="3719689" cy="2249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图表 13">
                <a:extLst>
                  <a:ext uri="{FF2B5EF4-FFF2-40B4-BE49-F238E27FC236}">
                    <a16:creationId xmlns:a16="http://schemas.microsoft.com/office/drawing/2014/main" id="{420FBA38-D0BC-4AE7-A572-84082E1E53BF}"/>
                  </a:ext>
                </a:extLst>
              </p:cNvPr>
              <p:cNvGraphicFramePr/>
              <p:nvPr/>
            </p:nvGraphicFramePr>
            <p:xfrm>
              <a:off x="4763910" y="4152428"/>
              <a:ext cx="4380090" cy="232465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4" name="图表 13">
                <a:extLst>
                  <a:ext uri="{FF2B5EF4-FFF2-40B4-BE49-F238E27FC236}">
                    <a16:creationId xmlns:a16="http://schemas.microsoft.com/office/drawing/2014/main" id="{420FBA38-D0BC-4AE7-A572-84082E1E53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63910" y="4152428"/>
                <a:ext cx="4380090" cy="2324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图表 8">
                <a:extLst>
                  <a:ext uri="{FF2B5EF4-FFF2-40B4-BE49-F238E27FC236}">
                    <a16:creationId xmlns:a16="http://schemas.microsoft.com/office/drawing/2014/main" id="{05CFD184-CE58-4163-82AA-4B923BFF9E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48604288"/>
                  </p:ext>
                </p:extLst>
              </p:nvPr>
            </p:nvGraphicFramePr>
            <p:xfrm>
              <a:off x="968829" y="1703748"/>
              <a:ext cx="3795081" cy="208273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9" name="图表 8">
                <a:extLst>
                  <a:ext uri="{FF2B5EF4-FFF2-40B4-BE49-F238E27FC236}">
                    <a16:creationId xmlns:a16="http://schemas.microsoft.com/office/drawing/2014/main" id="{05CFD184-CE58-4163-82AA-4B923BFF9E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8829" y="1703748"/>
                <a:ext cx="3795081" cy="20827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202788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5F61212A-1F7A-43BB-9B3D-C6D334B4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4" y="978954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</a:t>
            </a:r>
            <a:r>
              <a:rPr lang="en-US" altLang="zh-CN" sz="2400" i="0" kern="0" dirty="0" err="1">
                <a:ea typeface="宋体" panose="02010600030101010101" pitchFamily="2" charset="-122"/>
              </a:rPr>
              <a:t>ori</a:t>
            </a:r>
            <a:r>
              <a:rPr lang="en-US" altLang="zh-CN" sz="2400" i="0" kern="0" dirty="0">
                <a:ea typeface="宋体" panose="02010600030101010101" pitchFamily="2" charset="-122"/>
              </a:rPr>
              <a:t>                           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p:sp>
        <p:nvSpPr>
          <p:cNvPr id="10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D5125C7-051E-4C1B-B3CF-77262E43C516}"/>
              </a:ext>
            </a:extLst>
          </p:cNvPr>
          <p:cNvSpPr txBox="1"/>
          <p:nvPr/>
        </p:nvSpPr>
        <p:spPr>
          <a:xfrm>
            <a:off x="405794" y="2084815"/>
            <a:ext cx="315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10nm</a:t>
            </a: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</a:t>
            </a:r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A4F9BBE-DF6A-4081-AD7C-852400EC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3" y="3636923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25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图表 8">
                <a:extLst>
                  <a:ext uri="{FF2B5EF4-FFF2-40B4-BE49-F238E27FC236}">
                    <a16:creationId xmlns:a16="http://schemas.microsoft.com/office/drawing/2014/main" id="{D8532CFD-4EF1-4696-A840-33942F03F662}"/>
                  </a:ext>
                </a:extLst>
              </p:cNvPr>
              <p:cNvGraphicFramePr/>
              <p:nvPr/>
            </p:nvGraphicFramePr>
            <p:xfrm>
              <a:off x="1168400" y="158111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图表 8">
                <a:extLst>
                  <a:ext uri="{FF2B5EF4-FFF2-40B4-BE49-F238E27FC236}">
                    <a16:creationId xmlns:a16="http://schemas.microsoft.com/office/drawing/2014/main" id="{D8532CFD-4EF1-4696-A840-33942F03F6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400" y="1581110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图表 14">
                <a:extLst>
                  <a:ext uri="{FF2B5EF4-FFF2-40B4-BE49-F238E27FC236}">
                    <a16:creationId xmlns:a16="http://schemas.microsoft.com/office/drawing/2014/main" id="{36EFE4AA-44E2-46EB-9D52-DE69C050BCB6}"/>
                  </a:ext>
                </a:extLst>
              </p:cNvPr>
              <p:cNvGraphicFramePr/>
              <p:nvPr/>
            </p:nvGraphicFramePr>
            <p:xfrm>
              <a:off x="1168400" y="411480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5" name="图表 14">
                <a:extLst>
                  <a:ext uri="{FF2B5EF4-FFF2-40B4-BE49-F238E27FC236}">
                    <a16:creationId xmlns:a16="http://schemas.microsoft.com/office/drawing/2014/main" id="{36EFE4AA-44E2-46EB-9D52-DE69C050BC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8400" y="4114800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417157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5F61212A-1F7A-43BB-9B3D-C6D334B4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4" y="978954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240                           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p:sp>
        <p:nvSpPr>
          <p:cNvPr id="10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D5125C7-051E-4C1B-B3CF-77262E43C516}"/>
              </a:ext>
            </a:extLst>
          </p:cNvPr>
          <p:cNvSpPr txBox="1"/>
          <p:nvPr/>
        </p:nvSpPr>
        <p:spPr>
          <a:xfrm>
            <a:off x="405794" y="2084815"/>
            <a:ext cx="315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10nm</a:t>
            </a: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</a:t>
            </a:r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A4F9BBE-DF6A-4081-AD7C-852400EC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3" y="3293230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360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AE5C1359-C73E-4CE5-891B-C8F38B210434}"/>
                  </a:ext>
                </a:extLst>
              </p:cNvPr>
              <p:cNvGraphicFramePr/>
              <p:nvPr/>
            </p:nvGraphicFramePr>
            <p:xfrm>
              <a:off x="3019778" y="1108186"/>
              <a:ext cx="5718428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AE5C1359-C73E-4CE5-891B-C8F38B2104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9778" y="1108186"/>
                <a:ext cx="5718428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图表 7">
                <a:extLst>
                  <a:ext uri="{FF2B5EF4-FFF2-40B4-BE49-F238E27FC236}">
                    <a16:creationId xmlns:a16="http://schemas.microsoft.com/office/drawing/2014/main" id="{A5A53709-1DE4-411A-93DE-A585582BC032}"/>
                  </a:ext>
                </a:extLst>
              </p:cNvPr>
              <p:cNvGraphicFramePr/>
              <p:nvPr/>
            </p:nvGraphicFramePr>
            <p:xfrm>
              <a:off x="2561344" y="3817432"/>
              <a:ext cx="5950478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图表 7">
                <a:extLst>
                  <a:ext uri="{FF2B5EF4-FFF2-40B4-BE49-F238E27FC236}">
                    <a16:creationId xmlns:a16="http://schemas.microsoft.com/office/drawing/2014/main" id="{A5A53709-1DE4-411A-93DE-A585582BC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1344" y="3817432"/>
                <a:ext cx="5950478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3888900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5F61212A-1F7A-43BB-9B3D-C6D334B4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4" y="978954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480                           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p:sp>
        <p:nvSpPr>
          <p:cNvPr id="10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D5125C7-051E-4C1B-B3CF-77262E43C516}"/>
              </a:ext>
            </a:extLst>
          </p:cNvPr>
          <p:cNvSpPr txBox="1"/>
          <p:nvPr/>
        </p:nvSpPr>
        <p:spPr>
          <a:xfrm>
            <a:off x="405794" y="2084815"/>
            <a:ext cx="315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10nm</a:t>
            </a: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</a:t>
            </a:r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A4F9BBE-DF6A-4081-AD7C-852400EC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3" y="3293230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360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图表 7">
                <a:extLst>
                  <a:ext uri="{FF2B5EF4-FFF2-40B4-BE49-F238E27FC236}">
                    <a16:creationId xmlns:a16="http://schemas.microsoft.com/office/drawing/2014/main" id="{A5A53709-1DE4-411A-93DE-A585582BC032}"/>
                  </a:ext>
                </a:extLst>
              </p:cNvPr>
              <p:cNvGraphicFramePr/>
              <p:nvPr/>
            </p:nvGraphicFramePr>
            <p:xfrm>
              <a:off x="2561344" y="3817432"/>
              <a:ext cx="5950478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图表 7">
                <a:extLst>
                  <a:ext uri="{FF2B5EF4-FFF2-40B4-BE49-F238E27FC236}">
                    <a16:creationId xmlns:a16="http://schemas.microsoft.com/office/drawing/2014/main" id="{A5A53709-1DE4-411A-93DE-A585582BC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1344" y="3817432"/>
                <a:ext cx="5950478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图表 8">
                <a:extLst>
                  <a:ext uri="{FF2B5EF4-FFF2-40B4-BE49-F238E27FC236}">
                    <a16:creationId xmlns:a16="http://schemas.microsoft.com/office/drawing/2014/main" id="{3006F854-906E-4EF9-8219-0316EF1E6721}"/>
                  </a:ext>
                </a:extLst>
              </p:cNvPr>
              <p:cNvGraphicFramePr/>
              <p:nvPr/>
            </p:nvGraphicFramePr>
            <p:xfrm>
              <a:off x="2285999" y="1108186"/>
              <a:ext cx="6033911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9" name="图表 8">
                <a:extLst>
                  <a:ext uri="{FF2B5EF4-FFF2-40B4-BE49-F238E27FC236}">
                    <a16:creationId xmlns:a16="http://schemas.microsoft.com/office/drawing/2014/main" id="{3006F854-906E-4EF9-8219-0316EF1E67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5999" y="1108186"/>
                <a:ext cx="6033911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2837232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5F61212A-1F7A-43BB-9B3D-C6D334B4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2" y="557301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</a:t>
            </a:r>
            <a:r>
              <a:rPr lang="en-US" altLang="zh-CN" sz="2400" i="0" kern="0" dirty="0" err="1">
                <a:ea typeface="宋体" panose="02010600030101010101" pitchFamily="2" charset="-122"/>
              </a:rPr>
              <a:t>ori</a:t>
            </a:r>
            <a:r>
              <a:rPr lang="en-US" altLang="zh-CN" sz="2400" i="0" kern="0" dirty="0">
                <a:ea typeface="宋体" panose="02010600030101010101" pitchFamily="2" charset="-122"/>
              </a:rPr>
              <a:t>                           25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p:sp>
        <p:nvSpPr>
          <p:cNvPr id="10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D5125C7-051E-4C1B-B3CF-77262E43C516}"/>
              </a:ext>
            </a:extLst>
          </p:cNvPr>
          <p:cNvSpPr txBox="1"/>
          <p:nvPr/>
        </p:nvSpPr>
        <p:spPr>
          <a:xfrm>
            <a:off x="405794" y="2084815"/>
            <a:ext cx="315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20nm</a:t>
            </a: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Circ. </a:t>
            </a:r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A4F9BBE-DF6A-4081-AD7C-852400EC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3" y="3636923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240                           360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图表 8">
                <a:extLst>
                  <a:ext uri="{FF2B5EF4-FFF2-40B4-BE49-F238E27FC236}">
                    <a16:creationId xmlns:a16="http://schemas.microsoft.com/office/drawing/2014/main" id="{1D683B73-B716-4B37-9A79-27A4E2DD35B6}"/>
                  </a:ext>
                </a:extLst>
              </p:cNvPr>
              <p:cNvGraphicFramePr/>
              <p:nvPr/>
            </p:nvGraphicFramePr>
            <p:xfrm>
              <a:off x="166256" y="1136355"/>
              <a:ext cx="4315433" cy="25381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图表 8">
                <a:extLst>
                  <a:ext uri="{FF2B5EF4-FFF2-40B4-BE49-F238E27FC236}">
                    <a16:creationId xmlns:a16="http://schemas.microsoft.com/office/drawing/2014/main" id="{1D683B73-B716-4B37-9A79-27A4E2DD35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56" y="1136355"/>
                <a:ext cx="4315433" cy="2538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图表 14">
                <a:extLst>
                  <a:ext uri="{FF2B5EF4-FFF2-40B4-BE49-F238E27FC236}">
                    <a16:creationId xmlns:a16="http://schemas.microsoft.com/office/drawing/2014/main" id="{6BF7F3C4-26F3-4FA9-BE8C-5D4552158272}"/>
                  </a:ext>
                </a:extLst>
              </p:cNvPr>
              <p:cNvGraphicFramePr/>
              <p:nvPr/>
            </p:nvGraphicFramePr>
            <p:xfrm>
              <a:off x="4481689" y="1020228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5" name="图表 14">
                <a:extLst>
                  <a:ext uri="{FF2B5EF4-FFF2-40B4-BE49-F238E27FC236}">
                    <a16:creationId xmlns:a16="http://schemas.microsoft.com/office/drawing/2014/main" id="{6BF7F3C4-26F3-4FA9-BE8C-5D45521582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1689" y="1020228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7" name="图表 16">
                <a:extLst>
                  <a:ext uri="{FF2B5EF4-FFF2-40B4-BE49-F238E27FC236}">
                    <a16:creationId xmlns:a16="http://schemas.microsoft.com/office/drawing/2014/main" id="{6538AA30-E3C3-4E33-B0AD-AA7D345EBAC4}"/>
                  </a:ext>
                </a:extLst>
              </p:cNvPr>
              <p:cNvGraphicFramePr/>
              <p:nvPr/>
            </p:nvGraphicFramePr>
            <p:xfrm>
              <a:off x="90311" y="3636923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7" name="图表 16">
                <a:extLst>
                  <a:ext uri="{FF2B5EF4-FFF2-40B4-BE49-F238E27FC236}">
                    <a16:creationId xmlns:a16="http://schemas.microsoft.com/office/drawing/2014/main" id="{6538AA30-E3C3-4E33-B0AD-AA7D345EBA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311" y="3636923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图表 17">
                <a:extLst>
                  <a:ext uri="{FF2B5EF4-FFF2-40B4-BE49-F238E27FC236}">
                    <a16:creationId xmlns:a16="http://schemas.microsoft.com/office/drawing/2014/main" id="{2BEF0235-945B-4C4B-AD4B-91602F955C45}"/>
                  </a:ext>
                </a:extLst>
              </p:cNvPr>
              <p:cNvGraphicFramePr/>
              <p:nvPr/>
            </p:nvGraphicFramePr>
            <p:xfrm>
              <a:off x="4481689" y="3790635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18" name="图表 17">
                <a:extLst>
                  <a:ext uri="{FF2B5EF4-FFF2-40B4-BE49-F238E27FC236}">
                    <a16:creationId xmlns:a16="http://schemas.microsoft.com/office/drawing/2014/main" id="{2BEF0235-945B-4C4B-AD4B-91602F955C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81689" y="3790635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6999575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5F61212A-1F7A-43BB-9B3D-C6D334B4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2" y="557301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480                           25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p:sp>
        <p:nvSpPr>
          <p:cNvPr id="10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D5125C7-051E-4C1B-B3CF-77262E43C516}"/>
              </a:ext>
            </a:extLst>
          </p:cNvPr>
          <p:cNvSpPr txBox="1"/>
          <p:nvPr/>
        </p:nvSpPr>
        <p:spPr>
          <a:xfrm>
            <a:off x="405794" y="2084815"/>
            <a:ext cx="315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20nm</a:t>
            </a: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Circ. </a:t>
            </a:r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A4F9BBE-DF6A-4081-AD7C-852400EC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3" y="3636923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240                           360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图表 14">
                <a:extLst>
                  <a:ext uri="{FF2B5EF4-FFF2-40B4-BE49-F238E27FC236}">
                    <a16:creationId xmlns:a16="http://schemas.microsoft.com/office/drawing/2014/main" id="{6BF7F3C4-26F3-4FA9-BE8C-5D4552158272}"/>
                  </a:ext>
                </a:extLst>
              </p:cNvPr>
              <p:cNvGraphicFramePr/>
              <p:nvPr/>
            </p:nvGraphicFramePr>
            <p:xfrm>
              <a:off x="4481689" y="1020228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5" name="图表 14">
                <a:extLst>
                  <a:ext uri="{FF2B5EF4-FFF2-40B4-BE49-F238E27FC236}">
                    <a16:creationId xmlns:a16="http://schemas.microsoft.com/office/drawing/2014/main" id="{6BF7F3C4-26F3-4FA9-BE8C-5D45521582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1689" y="1020228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7" name="图表 16">
                <a:extLst>
                  <a:ext uri="{FF2B5EF4-FFF2-40B4-BE49-F238E27FC236}">
                    <a16:creationId xmlns:a16="http://schemas.microsoft.com/office/drawing/2014/main" id="{6538AA30-E3C3-4E33-B0AD-AA7D345EBAC4}"/>
                  </a:ext>
                </a:extLst>
              </p:cNvPr>
              <p:cNvGraphicFramePr/>
              <p:nvPr/>
            </p:nvGraphicFramePr>
            <p:xfrm>
              <a:off x="90311" y="3636923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7" name="图表 16">
                <a:extLst>
                  <a:ext uri="{FF2B5EF4-FFF2-40B4-BE49-F238E27FC236}">
                    <a16:creationId xmlns:a16="http://schemas.microsoft.com/office/drawing/2014/main" id="{6538AA30-E3C3-4E33-B0AD-AA7D345EBA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11" y="3636923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图表 17">
                <a:extLst>
                  <a:ext uri="{FF2B5EF4-FFF2-40B4-BE49-F238E27FC236}">
                    <a16:creationId xmlns:a16="http://schemas.microsoft.com/office/drawing/2014/main" id="{2BEF0235-945B-4C4B-AD4B-91602F955C45}"/>
                  </a:ext>
                </a:extLst>
              </p:cNvPr>
              <p:cNvGraphicFramePr/>
              <p:nvPr/>
            </p:nvGraphicFramePr>
            <p:xfrm>
              <a:off x="4481689" y="3790635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8" name="图表 17">
                <a:extLst>
                  <a:ext uri="{FF2B5EF4-FFF2-40B4-BE49-F238E27FC236}">
                    <a16:creationId xmlns:a16="http://schemas.microsoft.com/office/drawing/2014/main" id="{2BEF0235-945B-4C4B-AD4B-91602F955C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81689" y="3790635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图表 11">
                <a:extLst>
                  <a:ext uri="{FF2B5EF4-FFF2-40B4-BE49-F238E27FC236}">
                    <a16:creationId xmlns:a16="http://schemas.microsoft.com/office/drawing/2014/main" id="{AA17099B-FCD1-4ABC-8C92-7198D1202962}"/>
                  </a:ext>
                </a:extLst>
              </p:cNvPr>
              <p:cNvGraphicFramePr/>
              <p:nvPr/>
            </p:nvGraphicFramePr>
            <p:xfrm>
              <a:off x="0" y="1097084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12" name="图表 11">
                <a:extLst>
                  <a:ext uri="{FF2B5EF4-FFF2-40B4-BE49-F238E27FC236}">
                    <a16:creationId xmlns:a16="http://schemas.microsoft.com/office/drawing/2014/main" id="{AA17099B-FCD1-4ABC-8C92-7198D12029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1097084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2723016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5F61212A-1F7A-43BB-9B3D-C6D334B4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4" y="625041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</a:t>
            </a:r>
            <a:r>
              <a:rPr lang="en-US" altLang="zh-CN" sz="2400" i="0" kern="0" dirty="0" err="1">
                <a:ea typeface="宋体" panose="02010600030101010101" pitchFamily="2" charset="-122"/>
              </a:rPr>
              <a:t>ori</a:t>
            </a:r>
            <a:r>
              <a:rPr lang="en-US" altLang="zh-CN" sz="2400" i="0" kern="0" dirty="0">
                <a:ea typeface="宋体" panose="02010600030101010101" pitchFamily="2" charset="-122"/>
              </a:rPr>
              <a:t>                           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p:sp>
        <p:nvSpPr>
          <p:cNvPr id="10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D5125C7-051E-4C1B-B3CF-77262E43C516}"/>
              </a:ext>
            </a:extLst>
          </p:cNvPr>
          <p:cNvSpPr txBox="1"/>
          <p:nvPr/>
        </p:nvSpPr>
        <p:spPr>
          <a:xfrm>
            <a:off x="405794" y="2084815"/>
            <a:ext cx="315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10nm</a:t>
            </a: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</a:t>
            </a:r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A4F9BBE-DF6A-4081-AD7C-852400EC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3" y="3293230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25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F24E3713-C3BF-424F-8962-C489954D3693}"/>
                  </a:ext>
                </a:extLst>
              </p:cNvPr>
              <p:cNvGraphicFramePr/>
              <p:nvPr/>
            </p:nvGraphicFramePr>
            <p:xfrm>
              <a:off x="1490743" y="931229"/>
              <a:ext cx="5835746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F24E3713-C3BF-424F-8962-C489954D36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0743" y="931229"/>
                <a:ext cx="5835746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图表 7">
                <a:extLst>
                  <a:ext uri="{FF2B5EF4-FFF2-40B4-BE49-F238E27FC236}">
                    <a16:creationId xmlns:a16="http://schemas.microsoft.com/office/drawing/2014/main" id="{E8B87840-A0D3-4C0A-8A38-87BA98443D43}"/>
                  </a:ext>
                </a:extLst>
              </p:cNvPr>
              <p:cNvGraphicFramePr/>
              <p:nvPr/>
            </p:nvGraphicFramePr>
            <p:xfrm>
              <a:off x="1490743" y="3674429"/>
              <a:ext cx="5835746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图表 7">
                <a:extLst>
                  <a:ext uri="{FF2B5EF4-FFF2-40B4-BE49-F238E27FC236}">
                    <a16:creationId xmlns:a16="http://schemas.microsoft.com/office/drawing/2014/main" id="{E8B87840-A0D3-4C0A-8A38-87BA98443D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0743" y="3674429"/>
                <a:ext cx="5835746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5710496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5F61212A-1F7A-43BB-9B3D-C6D334B4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4" y="501695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240                           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p:sp>
        <p:nvSpPr>
          <p:cNvPr id="10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D5125C7-051E-4C1B-B3CF-77262E43C516}"/>
              </a:ext>
            </a:extLst>
          </p:cNvPr>
          <p:cNvSpPr txBox="1"/>
          <p:nvPr/>
        </p:nvSpPr>
        <p:spPr>
          <a:xfrm>
            <a:off x="405794" y="2084815"/>
            <a:ext cx="315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10nm</a:t>
            </a: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</a:t>
            </a:r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A4F9BBE-DF6A-4081-AD7C-852400EC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3" y="3293230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360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图表 8">
                <a:extLst>
                  <a:ext uri="{FF2B5EF4-FFF2-40B4-BE49-F238E27FC236}">
                    <a16:creationId xmlns:a16="http://schemas.microsoft.com/office/drawing/2014/main" id="{676582C9-8CF3-4B58-9348-EC9C2381DE3F}"/>
                  </a:ext>
                </a:extLst>
              </p:cNvPr>
              <p:cNvGraphicFramePr/>
              <p:nvPr/>
            </p:nvGraphicFramePr>
            <p:xfrm>
              <a:off x="1851986" y="936978"/>
              <a:ext cx="5666413" cy="262516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图表 8">
                <a:extLst>
                  <a:ext uri="{FF2B5EF4-FFF2-40B4-BE49-F238E27FC236}">
                    <a16:creationId xmlns:a16="http://schemas.microsoft.com/office/drawing/2014/main" id="{676582C9-8CF3-4B58-9348-EC9C2381DE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1986" y="936978"/>
                <a:ext cx="5666413" cy="2625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图表 11">
                <a:extLst>
                  <a:ext uri="{FF2B5EF4-FFF2-40B4-BE49-F238E27FC236}">
                    <a16:creationId xmlns:a16="http://schemas.microsoft.com/office/drawing/2014/main" id="{C56DE762-E6E4-4352-AFF7-36F2E8C23FC4}"/>
                  </a:ext>
                </a:extLst>
              </p:cNvPr>
              <p:cNvGraphicFramePr/>
              <p:nvPr/>
            </p:nvGraphicFramePr>
            <p:xfrm>
              <a:off x="1851986" y="3636923"/>
              <a:ext cx="5666412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2" name="图表 11">
                <a:extLst>
                  <a:ext uri="{FF2B5EF4-FFF2-40B4-BE49-F238E27FC236}">
                    <a16:creationId xmlns:a16="http://schemas.microsoft.com/office/drawing/2014/main" id="{C56DE762-E6E4-4352-AFF7-36F2E8C23F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1986" y="3636923"/>
                <a:ext cx="5666412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3325518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5F61212A-1F7A-43BB-9B3D-C6D334B4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4" y="978954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</a:t>
            </a:r>
            <a:r>
              <a:rPr lang="en-US" altLang="zh-CN" sz="2400" i="0" kern="0" dirty="0" err="1">
                <a:ea typeface="宋体" panose="02010600030101010101" pitchFamily="2" charset="-122"/>
              </a:rPr>
              <a:t>ori</a:t>
            </a:r>
            <a:r>
              <a:rPr lang="en-US" altLang="zh-CN" sz="2400" i="0" kern="0" dirty="0">
                <a:ea typeface="宋体" panose="02010600030101010101" pitchFamily="2" charset="-122"/>
              </a:rPr>
              <a:t>                           25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p:sp>
        <p:nvSpPr>
          <p:cNvPr id="10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D5125C7-051E-4C1B-B3CF-77262E43C516}"/>
              </a:ext>
            </a:extLst>
          </p:cNvPr>
          <p:cNvSpPr txBox="1"/>
          <p:nvPr/>
        </p:nvSpPr>
        <p:spPr>
          <a:xfrm>
            <a:off x="405794" y="2084815"/>
            <a:ext cx="315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10nm</a:t>
            </a: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Circ. </a:t>
            </a:r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C8DC879C-08CC-4B38-A60E-2DBD276608EE}"/>
                  </a:ext>
                </a:extLst>
              </p:cNvPr>
              <p:cNvGraphicFramePr/>
              <p:nvPr/>
            </p:nvGraphicFramePr>
            <p:xfrm>
              <a:off x="1264357" y="1666341"/>
              <a:ext cx="3307644" cy="216464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C8DC879C-08CC-4B38-A60E-2DBD276608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357" y="1666341"/>
                <a:ext cx="3307644" cy="216464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标题 1">
            <a:extLst>
              <a:ext uri="{FF2B5EF4-FFF2-40B4-BE49-F238E27FC236}">
                <a16:creationId xmlns:a16="http://schemas.microsoft.com/office/drawing/2014/main" id="{1A4F9BBE-DF6A-4081-AD7C-852400EC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3" y="3636923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240                           360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图表 11">
                <a:extLst>
                  <a:ext uri="{FF2B5EF4-FFF2-40B4-BE49-F238E27FC236}">
                    <a16:creationId xmlns:a16="http://schemas.microsoft.com/office/drawing/2014/main" id="{08D811DA-48B5-403D-A5D8-3B8453F36F4C}"/>
                  </a:ext>
                </a:extLst>
              </p:cNvPr>
              <p:cNvGraphicFramePr/>
              <p:nvPr/>
            </p:nvGraphicFramePr>
            <p:xfrm>
              <a:off x="4554489" y="1666341"/>
              <a:ext cx="4510489" cy="24113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2" name="图表 11">
                <a:extLst>
                  <a:ext uri="{FF2B5EF4-FFF2-40B4-BE49-F238E27FC236}">
                    <a16:creationId xmlns:a16="http://schemas.microsoft.com/office/drawing/2014/main" id="{08D811DA-48B5-403D-A5D8-3B8453F36F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4489" y="1666341"/>
                <a:ext cx="4510489" cy="2411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3" name="图表 12">
                <a:extLst>
                  <a:ext uri="{FF2B5EF4-FFF2-40B4-BE49-F238E27FC236}">
                    <a16:creationId xmlns:a16="http://schemas.microsoft.com/office/drawing/2014/main" id="{EA830440-CAD0-4C92-893E-FAAB4AF07AD5}"/>
                  </a:ext>
                </a:extLst>
              </p:cNvPr>
              <p:cNvGraphicFramePr/>
              <p:nvPr/>
            </p:nvGraphicFramePr>
            <p:xfrm>
              <a:off x="1127655" y="4249459"/>
              <a:ext cx="3719689" cy="22498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3" name="图表 12">
                <a:extLst>
                  <a:ext uri="{FF2B5EF4-FFF2-40B4-BE49-F238E27FC236}">
                    <a16:creationId xmlns:a16="http://schemas.microsoft.com/office/drawing/2014/main" id="{EA830440-CAD0-4C92-893E-FAAB4AF07A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7655" y="4249459"/>
                <a:ext cx="3719689" cy="2249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图表 13">
                <a:extLst>
                  <a:ext uri="{FF2B5EF4-FFF2-40B4-BE49-F238E27FC236}">
                    <a16:creationId xmlns:a16="http://schemas.microsoft.com/office/drawing/2014/main" id="{420FBA38-D0BC-4AE7-A572-84082E1E53BF}"/>
                  </a:ext>
                </a:extLst>
              </p:cNvPr>
              <p:cNvGraphicFramePr/>
              <p:nvPr/>
            </p:nvGraphicFramePr>
            <p:xfrm>
              <a:off x="4763910" y="4152428"/>
              <a:ext cx="4380090" cy="232465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14" name="图表 13">
                <a:extLst>
                  <a:ext uri="{FF2B5EF4-FFF2-40B4-BE49-F238E27FC236}">
                    <a16:creationId xmlns:a16="http://schemas.microsoft.com/office/drawing/2014/main" id="{420FBA38-D0BC-4AE7-A572-84082E1E53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63910" y="4152428"/>
                <a:ext cx="4380090" cy="23246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8776935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5F61212A-1F7A-43BB-9B3D-C6D334B4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4" y="919330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480                           25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p:sp>
        <p:nvSpPr>
          <p:cNvPr id="10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D5125C7-051E-4C1B-B3CF-77262E43C516}"/>
              </a:ext>
            </a:extLst>
          </p:cNvPr>
          <p:cNvSpPr txBox="1"/>
          <p:nvPr/>
        </p:nvSpPr>
        <p:spPr>
          <a:xfrm>
            <a:off x="405794" y="2084815"/>
            <a:ext cx="315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10nm</a:t>
            </a: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Circ. </a:t>
            </a:r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A4F9BBE-DF6A-4081-AD7C-852400EC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3" y="3636923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240                           360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图表 11">
                <a:extLst>
                  <a:ext uri="{FF2B5EF4-FFF2-40B4-BE49-F238E27FC236}">
                    <a16:creationId xmlns:a16="http://schemas.microsoft.com/office/drawing/2014/main" id="{08D811DA-48B5-403D-A5D8-3B8453F36F4C}"/>
                  </a:ext>
                </a:extLst>
              </p:cNvPr>
              <p:cNvGraphicFramePr/>
              <p:nvPr/>
            </p:nvGraphicFramePr>
            <p:xfrm>
              <a:off x="4554489" y="1666341"/>
              <a:ext cx="4510489" cy="24113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2" name="图表 11">
                <a:extLst>
                  <a:ext uri="{FF2B5EF4-FFF2-40B4-BE49-F238E27FC236}">
                    <a16:creationId xmlns:a16="http://schemas.microsoft.com/office/drawing/2014/main" id="{08D811DA-48B5-403D-A5D8-3B8453F36F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489" y="1666341"/>
                <a:ext cx="4510489" cy="2411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3" name="图表 12">
                <a:extLst>
                  <a:ext uri="{FF2B5EF4-FFF2-40B4-BE49-F238E27FC236}">
                    <a16:creationId xmlns:a16="http://schemas.microsoft.com/office/drawing/2014/main" id="{EA830440-CAD0-4C92-893E-FAAB4AF07AD5}"/>
                  </a:ext>
                </a:extLst>
              </p:cNvPr>
              <p:cNvGraphicFramePr/>
              <p:nvPr/>
            </p:nvGraphicFramePr>
            <p:xfrm>
              <a:off x="1127655" y="4249459"/>
              <a:ext cx="3719689" cy="22498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3" name="图表 12">
                <a:extLst>
                  <a:ext uri="{FF2B5EF4-FFF2-40B4-BE49-F238E27FC236}">
                    <a16:creationId xmlns:a16="http://schemas.microsoft.com/office/drawing/2014/main" id="{EA830440-CAD0-4C92-893E-FAAB4AF07A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655" y="4249459"/>
                <a:ext cx="3719689" cy="2249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图表 13">
                <a:extLst>
                  <a:ext uri="{FF2B5EF4-FFF2-40B4-BE49-F238E27FC236}">
                    <a16:creationId xmlns:a16="http://schemas.microsoft.com/office/drawing/2014/main" id="{420FBA38-D0BC-4AE7-A572-84082E1E53BF}"/>
                  </a:ext>
                </a:extLst>
              </p:cNvPr>
              <p:cNvGraphicFramePr/>
              <p:nvPr/>
            </p:nvGraphicFramePr>
            <p:xfrm>
              <a:off x="4763910" y="4152428"/>
              <a:ext cx="4380090" cy="232465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4" name="图表 13">
                <a:extLst>
                  <a:ext uri="{FF2B5EF4-FFF2-40B4-BE49-F238E27FC236}">
                    <a16:creationId xmlns:a16="http://schemas.microsoft.com/office/drawing/2014/main" id="{420FBA38-D0BC-4AE7-A572-84082E1E53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63910" y="4152428"/>
                <a:ext cx="4380090" cy="2324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图表 8">
                <a:extLst>
                  <a:ext uri="{FF2B5EF4-FFF2-40B4-BE49-F238E27FC236}">
                    <a16:creationId xmlns:a16="http://schemas.microsoft.com/office/drawing/2014/main" id="{05CFD184-CE58-4163-82AA-4B923BFF9ED4}"/>
                  </a:ext>
                </a:extLst>
              </p:cNvPr>
              <p:cNvGraphicFramePr/>
              <p:nvPr/>
            </p:nvGraphicFramePr>
            <p:xfrm>
              <a:off x="140853" y="1531938"/>
              <a:ext cx="4623057" cy="254571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9" name="图表 8">
                <a:extLst>
                  <a:ext uri="{FF2B5EF4-FFF2-40B4-BE49-F238E27FC236}">
                    <a16:creationId xmlns:a16="http://schemas.microsoft.com/office/drawing/2014/main" id="{05CFD184-CE58-4163-82AA-4B923BFF9E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853" y="1531938"/>
                <a:ext cx="4623057" cy="25457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711293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6C704D2-1679-4BFE-9BDC-1E04393964DF}"/>
              </a:ext>
            </a:extLst>
          </p:cNvPr>
          <p:cNvGrpSpPr/>
          <p:nvPr/>
        </p:nvGrpSpPr>
        <p:grpSpPr>
          <a:xfrm>
            <a:off x="707" y="2322829"/>
            <a:ext cx="9143294" cy="1931682"/>
            <a:chOff x="170694" y="177982"/>
            <a:chExt cx="3936003" cy="781165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79D99179-3F00-42AB-A8C7-601E3C9B1E83}"/>
                </a:ext>
              </a:extLst>
            </p:cNvPr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0" tIns="48216" rIns="96430" bIns="48216"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06781CCA-088B-4E9A-8025-D742D6F23960}"/>
                </a:ext>
              </a:extLst>
            </p:cNvPr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0" tIns="48216" rIns="96430" bIns="48216"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B2D40FE-8680-4434-945D-5900F60B9645}"/>
                </a:ext>
              </a:extLst>
            </p:cNvPr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0" tIns="48216" rIns="96430" bIns="48216"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73A24F84-4CEB-49E9-80C5-3A17BDE0B4A8}"/>
                </a:ext>
              </a:extLst>
            </p:cNvPr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0" tIns="48216" rIns="96430" bIns="48216"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文本框 6">
              <a:extLst>
                <a:ext uri="{FF2B5EF4-FFF2-40B4-BE49-F238E27FC236}">
                  <a16:creationId xmlns:a16="http://schemas.microsoft.com/office/drawing/2014/main" id="{3605AB56-DB44-46A5-AD5E-0D8554AA8522}"/>
                </a:ext>
              </a:extLst>
            </p:cNvPr>
            <p:cNvSpPr txBox="1"/>
            <p:nvPr/>
          </p:nvSpPr>
          <p:spPr>
            <a:xfrm>
              <a:off x="520857" y="253995"/>
              <a:ext cx="569115" cy="6999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1248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1</a:t>
              </a:r>
              <a:endParaRPr lang="zh-CN" altLang="en-US" sz="11248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TextBox 48">
            <a:extLst>
              <a:ext uri="{FF2B5EF4-FFF2-40B4-BE49-F238E27FC236}">
                <a16:creationId xmlns:a16="http://schemas.microsoft.com/office/drawing/2014/main" id="{A5E64515-71C5-40F1-9C02-B76B7895E765}"/>
              </a:ext>
            </a:extLst>
          </p:cNvPr>
          <p:cNvSpPr txBox="1"/>
          <p:nvPr/>
        </p:nvSpPr>
        <p:spPr>
          <a:xfrm>
            <a:off x="2883098" y="2987396"/>
            <a:ext cx="710135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Result</a:t>
            </a:r>
            <a:r>
              <a:rPr lang="zh-CN" altLang="en-US" sz="36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from</a:t>
            </a:r>
            <a:r>
              <a:rPr lang="zh-CN" altLang="en-US" sz="36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Last</a:t>
            </a:r>
            <a:r>
              <a:rPr lang="zh-CN" altLang="en-US" sz="36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61143656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5F61212A-1F7A-43BB-9B3D-C6D334B4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4" y="978954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</a:t>
            </a:r>
            <a:r>
              <a:rPr lang="en-US" altLang="zh-CN" sz="2400" i="0" kern="0" dirty="0" err="1">
                <a:ea typeface="宋体" panose="02010600030101010101" pitchFamily="2" charset="-122"/>
              </a:rPr>
              <a:t>ori</a:t>
            </a:r>
            <a:r>
              <a:rPr lang="en-US" altLang="zh-CN" sz="2400" i="0" kern="0" dirty="0">
                <a:ea typeface="宋体" panose="02010600030101010101" pitchFamily="2" charset="-122"/>
              </a:rPr>
              <a:t>                           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p:sp>
        <p:nvSpPr>
          <p:cNvPr id="10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D5125C7-051E-4C1B-B3CF-77262E43C516}"/>
              </a:ext>
            </a:extLst>
          </p:cNvPr>
          <p:cNvSpPr txBox="1"/>
          <p:nvPr/>
        </p:nvSpPr>
        <p:spPr>
          <a:xfrm>
            <a:off x="405794" y="2084815"/>
            <a:ext cx="315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10nm</a:t>
            </a: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</a:t>
            </a:r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A4F9BBE-DF6A-4081-AD7C-852400EC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3" y="3636923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25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图表 8">
                <a:extLst>
                  <a:ext uri="{FF2B5EF4-FFF2-40B4-BE49-F238E27FC236}">
                    <a16:creationId xmlns:a16="http://schemas.microsoft.com/office/drawing/2014/main" id="{D8532CFD-4EF1-4696-A840-33942F03F662}"/>
                  </a:ext>
                </a:extLst>
              </p:cNvPr>
              <p:cNvGraphicFramePr/>
              <p:nvPr/>
            </p:nvGraphicFramePr>
            <p:xfrm>
              <a:off x="1168400" y="158111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图表 8">
                <a:extLst>
                  <a:ext uri="{FF2B5EF4-FFF2-40B4-BE49-F238E27FC236}">
                    <a16:creationId xmlns:a16="http://schemas.microsoft.com/office/drawing/2014/main" id="{D8532CFD-4EF1-4696-A840-33942F03F6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400" y="1581110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图表 14">
                <a:extLst>
                  <a:ext uri="{FF2B5EF4-FFF2-40B4-BE49-F238E27FC236}">
                    <a16:creationId xmlns:a16="http://schemas.microsoft.com/office/drawing/2014/main" id="{36EFE4AA-44E2-46EB-9D52-DE69C050BCB6}"/>
                  </a:ext>
                </a:extLst>
              </p:cNvPr>
              <p:cNvGraphicFramePr/>
              <p:nvPr/>
            </p:nvGraphicFramePr>
            <p:xfrm>
              <a:off x="1168400" y="411480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5" name="图表 14">
                <a:extLst>
                  <a:ext uri="{FF2B5EF4-FFF2-40B4-BE49-F238E27FC236}">
                    <a16:creationId xmlns:a16="http://schemas.microsoft.com/office/drawing/2014/main" id="{36EFE4AA-44E2-46EB-9D52-DE69C050BC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8400" y="4114800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3025594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5F61212A-1F7A-43BB-9B3D-C6D334B4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4" y="978954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240                           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p:sp>
        <p:nvSpPr>
          <p:cNvPr id="10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D5125C7-051E-4C1B-B3CF-77262E43C516}"/>
              </a:ext>
            </a:extLst>
          </p:cNvPr>
          <p:cNvSpPr txBox="1"/>
          <p:nvPr/>
        </p:nvSpPr>
        <p:spPr>
          <a:xfrm>
            <a:off x="405794" y="2084815"/>
            <a:ext cx="315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10nm</a:t>
            </a: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</a:t>
            </a:r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A4F9BBE-DF6A-4081-AD7C-852400EC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3" y="3293230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360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AE5C1359-C73E-4CE5-891B-C8F38B210434}"/>
                  </a:ext>
                </a:extLst>
              </p:cNvPr>
              <p:cNvGraphicFramePr/>
              <p:nvPr/>
            </p:nvGraphicFramePr>
            <p:xfrm>
              <a:off x="3019778" y="1108186"/>
              <a:ext cx="5718428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AE5C1359-C73E-4CE5-891B-C8F38B2104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9778" y="1108186"/>
                <a:ext cx="5718428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图表 7">
                <a:extLst>
                  <a:ext uri="{FF2B5EF4-FFF2-40B4-BE49-F238E27FC236}">
                    <a16:creationId xmlns:a16="http://schemas.microsoft.com/office/drawing/2014/main" id="{A5A53709-1DE4-411A-93DE-A585582BC032}"/>
                  </a:ext>
                </a:extLst>
              </p:cNvPr>
              <p:cNvGraphicFramePr/>
              <p:nvPr/>
            </p:nvGraphicFramePr>
            <p:xfrm>
              <a:off x="2561344" y="3817432"/>
              <a:ext cx="5950478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图表 7">
                <a:extLst>
                  <a:ext uri="{FF2B5EF4-FFF2-40B4-BE49-F238E27FC236}">
                    <a16:creationId xmlns:a16="http://schemas.microsoft.com/office/drawing/2014/main" id="{A5A53709-1DE4-411A-93DE-A585582BC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1344" y="3817432"/>
                <a:ext cx="5950478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294058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5F61212A-1F7A-43BB-9B3D-C6D334B4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4" y="978954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480                           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p:sp>
        <p:nvSpPr>
          <p:cNvPr id="10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D5125C7-051E-4C1B-B3CF-77262E43C516}"/>
              </a:ext>
            </a:extLst>
          </p:cNvPr>
          <p:cNvSpPr txBox="1"/>
          <p:nvPr/>
        </p:nvSpPr>
        <p:spPr>
          <a:xfrm>
            <a:off x="405794" y="2084815"/>
            <a:ext cx="315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10nm</a:t>
            </a: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</a:t>
            </a:r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A4F9BBE-DF6A-4081-AD7C-852400EC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3" y="3293230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360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图表 7">
                <a:extLst>
                  <a:ext uri="{FF2B5EF4-FFF2-40B4-BE49-F238E27FC236}">
                    <a16:creationId xmlns:a16="http://schemas.microsoft.com/office/drawing/2014/main" id="{A5A53709-1DE4-411A-93DE-A585582BC032}"/>
                  </a:ext>
                </a:extLst>
              </p:cNvPr>
              <p:cNvGraphicFramePr/>
              <p:nvPr/>
            </p:nvGraphicFramePr>
            <p:xfrm>
              <a:off x="2561344" y="3817432"/>
              <a:ext cx="5950478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图表 7">
                <a:extLst>
                  <a:ext uri="{FF2B5EF4-FFF2-40B4-BE49-F238E27FC236}">
                    <a16:creationId xmlns:a16="http://schemas.microsoft.com/office/drawing/2014/main" id="{A5A53709-1DE4-411A-93DE-A585582BC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1344" y="3817432"/>
                <a:ext cx="5950478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图表 8">
                <a:extLst>
                  <a:ext uri="{FF2B5EF4-FFF2-40B4-BE49-F238E27FC236}">
                    <a16:creationId xmlns:a16="http://schemas.microsoft.com/office/drawing/2014/main" id="{3006F854-906E-4EF9-8219-0316EF1E6721}"/>
                  </a:ext>
                </a:extLst>
              </p:cNvPr>
              <p:cNvGraphicFramePr/>
              <p:nvPr/>
            </p:nvGraphicFramePr>
            <p:xfrm>
              <a:off x="2285999" y="1108186"/>
              <a:ext cx="6033911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9" name="图表 8">
                <a:extLst>
                  <a:ext uri="{FF2B5EF4-FFF2-40B4-BE49-F238E27FC236}">
                    <a16:creationId xmlns:a16="http://schemas.microsoft.com/office/drawing/2014/main" id="{3006F854-906E-4EF9-8219-0316EF1E67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5999" y="1108186"/>
                <a:ext cx="6033911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875808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5F61212A-1F7A-43BB-9B3D-C6D334B4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2" y="557301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</a:t>
            </a:r>
            <a:r>
              <a:rPr lang="en-US" altLang="zh-CN" sz="2400" i="0" kern="0" dirty="0" err="1">
                <a:ea typeface="宋体" panose="02010600030101010101" pitchFamily="2" charset="-122"/>
              </a:rPr>
              <a:t>ori</a:t>
            </a:r>
            <a:r>
              <a:rPr lang="en-US" altLang="zh-CN" sz="2400" i="0" kern="0" dirty="0">
                <a:ea typeface="宋体" panose="02010600030101010101" pitchFamily="2" charset="-122"/>
              </a:rPr>
              <a:t>                           25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p:sp>
        <p:nvSpPr>
          <p:cNvPr id="10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D5125C7-051E-4C1B-B3CF-77262E43C516}"/>
              </a:ext>
            </a:extLst>
          </p:cNvPr>
          <p:cNvSpPr txBox="1"/>
          <p:nvPr/>
        </p:nvSpPr>
        <p:spPr>
          <a:xfrm>
            <a:off x="405794" y="2084815"/>
            <a:ext cx="315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20nm</a:t>
            </a: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Circ. </a:t>
            </a:r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A4F9BBE-DF6A-4081-AD7C-852400EC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3" y="3636923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240                           360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图表 8">
                <a:extLst>
                  <a:ext uri="{FF2B5EF4-FFF2-40B4-BE49-F238E27FC236}">
                    <a16:creationId xmlns:a16="http://schemas.microsoft.com/office/drawing/2014/main" id="{1D683B73-B716-4B37-9A79-27A4E2DD35B6}"/>
                  </a:ext>
                </a:extLst>
              </p:cNvPr>
              <p:cNvGraphicFramePr/>
              <p:nvPr/>
            </p:nvGraphicFramePr>
            <p:xfrm>
              <a:off x="166256" y="1136355"/>
              <a:ext cx="4315433" cy="25381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图表 8">
                <a:extLst>
                  <a:ext uri="{FF2B5EF4-FFF2-40B4-BE49-F238E27FC236}">
                    <a16:creationId xmlns:a16="http://schemas.microsoft.com/office/drawing/2014/main" id="{1D683B73-B716-4B37-9A79-27A4E2DD35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56" y="1136355"/>
                <a:ext cx="4315433" cy="2538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图表 14">
                <a:extLst>
                  <a:ext uri="{FF2B5EF4-FFF2-40B4-BE49-F238E27FC236}">
                    <a16:creationId xmlns:a16="http://schemas.microsoft.com/office/drawing/2014/main" id="{6BF7F3C4-26F3-4FA9-BE8C-5D4552158272}"/>
                  </a:ext>
                </a:extLst>
              </p:cNvPr>
              <p:cNvGraphicFramePr/>
              <p:nvPr/>
            </p:nvGraphicFramePr>
            <p:xfrm>
              <a:off x="4481689" y="1020228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5" name="图表 14">
                <a:extLst>
                  <a:ext uri="{FF2B5EF4-FFF2-40B4-BE49-F238E27FC236}">
                    <a16:creationId xmlns:a16="http://schemas.microsoft.com/office/drawing/2014/main" id="{6BF7F3C4-26F3-4FA9-BE8C-5D45521582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1689" y="1020228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7" name="图表 16">
                <a:extLst>
                  <a:ext uri="{FF2B5EF4-FFF2-40B4-BE49-F238E27FC236}">
                    <a16:creationId xmlns:a16="http://schemas.microsoft.com/office/drawing/2014/main" id="{6538AA30-E3C3-4E33-B0AD-AA7D345EBAC4}"/>
                  </a:ext>
                </a:extLst>
              </p:cNvPr>
              <p:cNvGraphicFramePr/>
              <p:nvPr/>
            </p:nvGraphicFramePr>
            <p:xfrm>
              <a:off x="90311" y="3636923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7" name="图表 16">
                <a:extLst>
                  <a:ext uri="{FF2B5EF4-FFF2-40B4-BE49-F238E27FC236}">
                    <a16:creationId xmlns:a16="http://schemas.microsoft.com/office/drawing/2014/main" id="{6538AA30-E3C3-4E33-B0AD-AA7D345EBA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311" y="3636923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图表 17">
                <a:extLst>
                  <a:ext uri="{FF2B5EF4-FFF2-40B4-BE49-F238E27FC236}">
                    <a16:creationId xmlns:a16="http://schemas.microsoft.com/office/drawing/2014/main" id="{2BEF0235-945B-4C4B-AD4B-91602F955C45}"/>
                  </a:ext>
                </a:extLst>
              </p:cNvPr>
              <p:cNvGraphicFramePr/>
              <p:nvPr/>
            </p:nvGraphicFramePr>
            <p:xfrm>
              <a:off x="4481689" y="3790635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18" name="图表 17">
                <a:extLst>
                  <a:ext uri="{FF2B5EF4-FFF2-40B4-BE49-F238E27FC236}">
                    <a16:creationId xmlns:a16="http://schemas.microsoft.com/office/drawing/2014/main" id="{2BEF0235-945B-4C4B-AD4B-91602F955C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81689" y="3790635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9820011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5F61212A-1F7A-43BB-9B3D-C6D334B4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2" y="557301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480                           25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p:sp>
        <p:nvSpPr>
          <p:cNvPr id="10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D5125C7-051E-4C1B-B3CF-77262E43C516}"/>
              </a:ext>
            </a:extLst>
          </p:cNvPr>
          <p:cNvSpPr txBox="1"/>
          <p:nvPr/>
        </p:nvSpPr>
        <p:spPr>
          <a:xfrm>
            <a:off x="405794" y="2084815"/>
            <a:ext cx="315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20nm</a:t>
            </a: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Circ. </a:t>
            </a:r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A4F9BBE-DF6A-4081-AD7C-852400EC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3" y="3636923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240                           360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图表 14">
                <a:extLst>
                  <a:ext uri="{FF2B5EF4-FFF2-40B4-BE49-F238E27FC236}">
                    <a16:creationId xmlns:a16="http://schemas.microsoft.com/office/drawing/2014/main" id="{6BF7F3C4-26F3-4FA9-BE8C-5D4552158272}"/>
                  </a:ext>
                </a:extLst>
              </p:cNvPr>
              <p:cNvGraphicFramePr/>
              <p:nvPr/>
            </p:nvGraphicFramePr>
            <p:xfrm>
              <a:off x="4481689" y="1020228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5" name="图表 14">
                <a:extLst>
                  <a:ext uri="{FF2B5EF4-FFF2-40B4-BE49-F238E27FC236}">
                    <a16:creationId xmlns:a16="http://schemas.microsoft.com/office/drawing/2014/main" id="{6BF7F3C4-26F3-4FA9-BE8C-5D45521582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1689" y="1020228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7" name="图表 16">
                <a:extLst>
                  <a:ext uri="{FF2B5EF4-FFF2-40B4-BE49-F238E27FC236}">
                    <a16:creationId xmlns:a16="http://schemas.microsoft.com/office/drawing/2014/main" id="{6538AA30-E3C3-4E33-B0AD-AA7D345EBAC4}"/>
                  </a:ext>
                </a:extLst>
              </p:cNvPr>
              <p:cNvGraphicFramePr/>
              <p:nvPr/>
            </p:nvGraphicFramePr>
            <p:xfrm>
              <a:off x="90311" y="3636923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7" name="图表 16">
                <a:extLst>
                  <a:ext uri="{FF2B5EF4-FFF2-40B4-BE49-F238E27FC236}">
                    <a16:creationId xmlns:a16="http://schemas.microsoft.com/office/drawing/2014/main" id="{6538AA30-E3C3-4E33-B0AD-AA7D345EBA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11" y="3636923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图表 17">
                <a:extLst>
                  <a:ext uri="{FF2B5EF4-FFF2-40B4-BE49-F238E27FC236}">
                    <a16:creationId xmlns:a16="http://schemas.microsoft.com/office/drawing/2014/main" id="{2BEF0235-945B-4C4B-AD4B-91602F955C45}"/>
                  </a:ext>
                </a:extLst>
              </p:cNvPr>
              <p:cNvGraphicFramePr/>
              <p:nvPr/>
            </p:nvGraphicFramePr>
            <p:xfrm>
              <a:off x="4481689" y="3790635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8" name="图表 17">
                <a:extLst>
                  <a:ext uri="{FF2B5EF4-FFF2-40B4-BE49-F238E27FC236}">
                    <a16:creationId xmlns:a16="http://schemas.microsoft.com/office/drawing/2014/main" id="{2BEF0235-945B-4C4B-AD4B-91602F955C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81689" y="3790635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图表 11">
                <a:extLst>
                  <a:ext uri="{FF2B5EF4-FFF2-40B4-BE49-F238E27FC236}">
                    <a16:creationId xmlns:a16="http://schemas.microsoft.com/office/drawing/2014/main" id="{AA17099B-FCD1-4ABC-8C92-7198D1202962}"/>
                  </a:ext>
                </a:extLst>
              </p:cNvPr>
              <p:cNvGraphicFramePr/>
              <p:nvPr/>
            </p:nvGraphicFramePr>
            <p:xfrm>
              <a:off x="0" y="1097084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12" name="图表 11">
                <a:extLst>
                  <a:ext uri="{FF2B5EF4-FFF2-40B4-BE49-F238E27FC236}">
                    <a16:creationId xmlns:a16="http://schemas.microsoft.com/office/drawing/2014/main" id="{AA17099B-FCD1-4ABC-8C92-7198D12029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1097084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293368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5F61212A-1F7A-43BB-9B3D-C6D334B4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4" y="625041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</a:t>
            </a:r>
            <a:r>
              <a:rPr lang="en-US" altLang="zh-CN" sz="2400" i="0" kern="0" dirty="0" err="1">
                <a:ea typeface="宋体" panose="02010600030101010101" pitchFamily="2" charset="-122"/>
              </a:rPr>
              <a:t>ori</a:t>
            </a:r>
            <a:r>
              <a:rPr lang="en-US" altLang="zh-CN" sz="2400" i="0" kern="0" dirty="0">
                <a:ea typeface="宋体" panose="02010600030101010101" pitchFamily="2" charset="-122"/>
              </a:rPr>
              <a:t>                           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p:sp>
        <p:nvSpPr>
          <p:cNvPr id="10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D5125C7-051E-4C1B-B3CF-77262E43C516}"/>
              </a:ext>
            </a:extLst>
          </p:cNvPr>
          <p:cNvSpPr txBox="1"/>
          <p:nvPr/>
        </p:nvSpPr>
        <p:spPr>
          <a:xfrm>
            <a:off x="405794" y="2084815"/>
            <a:ext cx="315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10nm</a:t>
            </a: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</a:t>
            </a:r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A4F9BBE-DF6A-4081-AD7C-852400EC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3" y="3293230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25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F24E3713-C3BF-424F-8962-C489954D3693}"/>
                  </a:ext>
                </a:extLst>
              </p:cNvPr>
              <p:cNvGraphicFramePr/>
              <p:nvPr/>
            </p:nvGraphicFramePr>
            <p:xfrm>
              <a:off x="1490743" y="931229"/>
              <a:ext cx="5835746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F24E3713-C3BF-424F-8962-C489954D36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0743" y="931229"/>
                <a:ext cx="5835746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图表 7">
                <a:extLst>
                  <a:ext uri="{FF2B5EF4-FFF2-40B4-BE49-F238E27FC236}">
                    <a16:creationId xmlns:a16="http://schemas.microsoft.com/office/drawing/2014/main" id="{E8B87840-A0D3-4C0A-8A38-87BA98443D43}"/>
                  </a:ext>
                </a:extLst>
              </p:cNvPr>
              <p:cNvGraphicFramePr/>
              <p:nvPr/>
            </p:nvGraphicFramePr>
            <p:xfrm>
              <a:off x="1490743" y="3674429"/>
              <a:ext cx="5835746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图表 7">
                <a:extLst>
                  <a:ext uri="{FF2B5EF4-FFF2-40B4-BE49-F238E27FC236}">
                    <a16:creationId xmlns:a16="http://schemas.microsoft.com/office/drawing/2014/main" id="{E8B87840-A0D3-4C0A-8A38-87BA98443D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0743" y="3674429"/>
                <a:ext cx="5835746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978117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5F61212A-1F7A-43BB-9B3D-C6D334B4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4" y="501695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240                           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p:sp>
        <p:nvSpPr>
          <p:cNvPr id="10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D5125C7-051E-4C1B-B3CF-77262E43C516}"/>
              </a:ext>
            </a:extLst>
          </p:cNvPr>
          <p:cNvSpPr txBox="1"/>
          <p:nvPr/>
        </p:nvSpPr>
        <p:spPr>
          <a:xfrm>
            <a:off x="405794" y="2084815"/>
            <a:ext cx="315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10nm</a:t>
            </a: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</a:t>
            </a:r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A4F9BBE-DF6A-4081-AD7C-852400EC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3" y="3293230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360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图表 8">
                <a:extLst>
                  <a:ext uri="{FF2B5EF4-FFF2-40B4-BE49-F238E27FC236}">
                    <a16:creationId xmlns:a16="http://schemas.microsoft.com/office/drawing/2014/main" id="{676582C9-8CF3-4B58-9348-EC9C2381DE3F}"/>
                  </a:ext>
                </a:extLst>
              </p:cNvPr>
              <p:cNvGraphicFramePr/>
              <p:nvPr/>
            </p:nvGraphicFramePr>
            <p:xfrm>
              <a:off x="1851986" y="936978"/>
              <a:ext cx="5666413" cy="262516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图表 8">
                <a:extLst>
                  <a:ext uri="{FF2B5EF4-FFF2-40B4-BE49-F238E27FC236}">
                    <a16:creationId xmlns:a16="http://schemas.microsoft.com/office/drawing/2014/main" id="{676582C9-8CF3-4B58-9348-EC9C2381DE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1986" y="936978"/>
                <a:ext cx="5666413" cy="2625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图表 11">
                <a:extLst>
                  <a:ext uri="{FF2B5EF4-FFF2-40B4-BE49-F238E27FC236}">
                    <a16:creationId xmlns:a16="http://schemas.microsoft.com/office/drawing/2014/main" id="{C56DE762-E6E4-4352-AFF7-36F2E8C23FC4}"/>
                  </a:ext>
                </a:extLst>
              </p:cNvPr>
              <p:cNvGraphicFramePr/>
              <p:nvPr/>
            </p:nvGraphicFramePr>
            <p:xfrm>
              <a:off x="1851986" y="3636923"/>
              <a:ext cx="5666412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2" name="图表 11">
                <a:extLst>
                  <a:ext uri="{FF2B5EF4-FFF2-40B4-BE49-F238E27FC236}">
                    <a16:creationId xmlns:a16="http://schemas.microsoft.com/office/drawing/2014/main" id="{C56DE762-E6E4-4352-AFF7-36F2E8C23F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1986" y="3636923"/>
                <a:ext cx="5666412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233247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5F61212A-1F7A-43BB-9B3D-C6D334B4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4" y="501695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480                          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p:sp>
        <p:nvSpPr>
          <p:cNvPr id="10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D5125C7-051E-4C1B-B3CF-77262E43C516}"/>
              </a:ext>
            </a:extLst>
          </p:cNvPr>
          <p:cNvSpPr txBox="1"/>
          <p:nvPr/>
        </p:nvSpPr>
        <p:spPr>
          <a:xfrm>
            <a:off x="405794" y="2084815"/>
            <a:ext cx="315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10nm</a:t>
            </a: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</a:t>
            </a:r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A4F9BBE-DF6A-4081-AD7C-852400EC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3" y="3293230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360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图表 11">
                <a:extLst>
                  <a:ext uri="{FF2B5EF4-FFF2-40B4-BE49-F238E27FC236}">
                    <a16:creationId xmlns:a16="http://schemas.microsoft.com/office/drawing/2014/main" id="{C56DE762-E6E4-4352-AFF7-36F2E8C23FC4}"/>
                  </a:ext>
                </a:extLst>
              </p:cNvPr>
              <p:cNvGraphicFramePr/>
              <p:nvPr/>
            </p:nvGraphicFramePr>
            <p:xfrm>
              <a:off x="1851986" y="3636923"/>
              <a:ext cx="5666412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2" name="图表 11">
                <a:extLst>
                  <a:ext uri="{FF2B5EF4-FFF2-40B4-BE49-F238E27FC236}">
                    <a16:creationId xmlns:a16="http://schemas.microsoft.com/office/drawing/2014/main" id="{C56DE762-E6E4-4352-AFF7-36F2E8C23F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1986" y="3636923"/>
                <a:ext cx="5666412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E1060112-0B0F-40EB-AFBB-46450EEECE14}"/>
                  </a:ext>
                </a:extLst>
              </p:cNvPr>
              <p:cNvGraphicFramePr/>
              <p:nvPr/>
            </p:nvGraphicFramePr>
            <p:xfrm>
              <a:off x="1416756" y="713215"/>
              <a:ext cx="6248400" cy="292370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E1060112-0B0F-40EB-AFBB-46450EE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6756" y="713215"/>
                <a:ext cx="6248400" cy="29237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166748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5F61212A-1F7A-43BB-9B3D-C6D334B4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4" y="501695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480                          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p:sp>
        <p:nvSpPr>
          <p:cNvPr id="10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D5125C7-051E-4C1B-B3CF-77262E43C516}"/>
              </a:ext>
            </a:extLst>
          </p:cNvPr>
          <p:cNvSpPr txBox="1"/>
          <p:nvPr/>
        </p:nvSpPr>
        <p:spPr>
          <a:xfrm>
            <a:off x="405794" y="2084815"/>
            <a:ext cx="315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10nm</a:t>
            </a: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</a:t>
            </a:r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A4F9BBE-DF6A-4081-AD7C-852400EC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3" y="3293230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360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图表 11">
                <a:extLst>
                  <a:ext uri="{FF2B5EF4-FFF2-40B4-BE49-F238E27FC236}">
                    <a16:creationId xmlns:a16="http://schemas.microsoft.com/office/drawing/2014/main" id="{C56DE762-E6E4-4352-AFF7-36F2E8C23FC4}"/>
                  </a:ext>
                </a:extLst>
              </p:cNvPr>
              <p:cNvGraphicFramePr/>
              <p:nvPr/>
            </p:nvGraphicFramePr>
            <p:xfrm>
              <a:off x="1851986" y="3636923"/>
              <a:ext cx="5666412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2" name="图表 11">
                <a:extLst>
                  <a:ext uri="{FF2B5EF4-FFF2-40B4-BE49-F238E27FC236}">
                    <a16:creationId xmlns:a16="http://schemas.microsoft.com/office/drawing/2014/main" id="{C56DE762-E6E4-4352-AFF7-36F2E8C23F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1986" y="3636923"/>
                <a:ext cx="5666412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E1060112-0B0F-40EB-AFBB-46450EEECE14}"/>
                  </a:ext>
                </a:extLst>
              </p:cNvPr>
              <p:cNvGraphicFramePr/>
              <p:nvPr/>
            </p:nvGraphicFramePr>
            <p:xfrm>
              <a:off x="1416756" y="713215"/>
              <a:ext cx="6248400" cy="292370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E1060112-0B0F-40EB-AFBB-46450EEEC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6756" y="713215"/>
                <a:ext cx="6248400" cy="29237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9950112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>
            <a:extLst>
              <a:ext uri="{FF2B5EF4-FFF2-40B4-BE49-F238E27FC236}">
                <a16:creationId xmlns:a16="http://schemas.microsoft.com/office/drawing/2014/main" id="{1AB09F72-B98C-DF47-9940-71CF16B75E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88" y="411787"/>
            <a:ext cx="5988424" cy="6034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1566254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5A1A704B-8157-444E-BE4D-BB8A20C1964E}"/>
              </a:ext>
            </a:extLst>
          </p:cNvPr>
          <p:cNvSpPr txBox="1"/>
          <p:nvPr/>
        </p:nvSpPr>
        <p:spPr>
          <a:xfrm>
            <a:off x="280407" y="4136329"/>
            <a:ext cx="5190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Problem:</a:t>
            </a: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Cannot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judge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accurately.</a:t>
            </a: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Ignore the bottom particles.</a:t>
            </a:r>
          </a:p>
        </p:txBody>
      </p:sp>
      <p:sp>
        <p:nvSpPr>
          <p:cNvPr id="34" name="标题 1">
            <a:extLst>
              <a:ext uri="{FF2B5EF4-FFF2-40B4-BE49-F238E27FC236}">
                <a16:creationId xmlns:a16="http://schemas.microsoft.com/office/drawing/2014/main" id="{5B7D19FB-E2E0-43B9-80D7-FD213277D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2" y="395951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800" i="0" kern="0" dirty="0">
                <a:ea typeface="宋体" panose="02010600030101010101" pitchFamily="2" charset="-122"/>
              </a:rPr>
              <a:t>HSV Adjustment</a:t>
            </a:r>
            <a:r>
              <a:rPr lang="zh-CN" altLang="en-US" sz="2800" i="0" kern="0" dirty="0">
                <a:ea typeface="宋体" panose="02010600030101010101" pitchFamily="2" charset="-122"/>
              </a:rPr>
              <a:t> </a:t>
            </a:r>
            <a:r>
              <a:rPr lang="en-US" altLang="zh-CN" sz="2800" i="0" kern="0" dirty="0">
                <a:ea typeface="宋体" panose="02010600030101010101" pitchFamily="2" charset="-122"/>
              </a:rPr>
              <a:t>by</a:t>
            </a:r>
            <a:r>
              <a:rPr lang="zh-CN" altLang="en-US" sz="2800" i="0" kern="0" dirty="0">
                <a:ea typeface="宋体" panose="02010600030101010101" pitchFamily="2" charset="-122"/>
              </a:rPr>
              <a:t> </a:t>
            </a:r>
            <a:r>
              <a:rPr lang="en-US" altLang="zh-CN" sz="2800" i="0" kern="0" dirty="0">
                <a:ea typeface="宋体" panose="02010600030101010101" pitchFamily="2" charset="-122"/>
              </a:rPr>
              <a:t>Ourselves</a:t>
            </a:r>
            <a:endParaRPr lang="zh-CN" altLang="en-US" sz="2800" i="0" kern="0" dirty="0"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9586765-15AF-4E6C-B847-1E3789988E56}"/>
              </a:ext>
            </a:extLst>
          </p:cNvPr>
          <p:cNvSpPr/>
          <p:nvPr/>
        </p:nvSpPr>
        <p:spPr>
          <a:xfrm flipH="1">
            <a:off x="383604" y="1332136"/>
            <a:ext cx="5362439" cy="2189997"/>
          </a:xfrm>
          <a:prstGeom prst="rect">
            <a:avLst/>
          </a:pr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D618E8E4-D65B-4131-970A-677629D4C3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5" y="1427259"/>
            <a:ext cx="2216306" cy="186909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箭头: 右 38">
            <a:extLst>
              <a:ext uri="{FF2B5EF4-FFF2-40B4-BE49-F238E27FC236}">
                <a16:creationId xmlns:a16="http://schemas.microsoft.com/office/drawing/2014/main" id="{8A6AA7DD-817D-412F-B224-6BDBABB40D27}"/>
              </a:ext>
            </a:extLst>
          </p:cNvPr>
          <p:cNvSpPr/>
          <p:nvPr/>
        </p:nvSpPr>
        <p:spPr bwMode="auto">
          <a:xfrm>
            <a:off x="2534111" y="2267232"/>
            <a:ext cx="1032184" cy="45267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115EB0A-9A53-4115-B1DC-0C57E31D58A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214" y="1492698"/>
            <a:ext cx="1797571" cy="1803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828FB9-A5C9-F541-833C-9E0E2A472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843" y="472932"/>
            <a:ext cx="2849075" cy="5781212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057E321C-77DC-444F-BF3D-503C182C7BFA}"/>
              </a:ext>
            </a:extLst>
          </p:cNvPr>
          <p:cNvSpPr/>
          <p:nvPr/>
        </p:nvSpPr>
        <p:spPr bwMode="auto">
          <a:xfrm>
            <a:off x="6046553" y="799407"/>
            <a:ext cx="326952" cy="567861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935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6C704D2-1679-4BFE-9BDC-1E04393964DF}"/>
              </a:ext>
            </a:extLst>
          </p:cNvPr>
          <p:cNvGrpSpPr/>
          <p:nvPr/>
        </p:nvGrpSpPr>
        <p:grpSpPr>
          <a:xfrm>
            <a:off x="707" y="2322829"/>
            <a:ext cx="9143294" cy="1931682"/>
            <a:chOff x="170694" y="177982"/>
            <a:chExt cx="3936003" cy="781165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79D99179-3F00-42AB-A8C7-601E3C9B1E83}"/>
                </a:ext>
              </a:extLst>
            </p:cNvPr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0" tIns="48216" rIns="96430" bIns="48216"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06781CCA-088B-4E9A-8025-D742D6F23960}"/>
                </a:ext>
              </a:extLst>
            </p:cNvPr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0" tIns="48216" rIns="96430" bIns="48216"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B2D40FE-8680-4434-945D-5900F60B9645}"/>
                </a:ext>
              </a:extLst>
            </p:cNvPr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0" tIns="48216" rIns="96430" bIns="48216"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73A24F84-4CEB-49E9-80C5-3A17BDE0B4A8}"/>
                </a:ext>
              </a:extLst>
            </p:cNvPr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0" tIns="48216" rIns="96430" bIns="48216"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文本框 6">
              <a:extLst>
                <a:ext uri="{FF2B5EF4-FFF2-40B4-BE49-F238E27FC236}">
                  <a16:creationId xmlns:a16="http://schemas.microsoft.com/office/drawing/2014/main" id="{3605AB56-DB44-46A5-AD5E-0D8554AA8522}"/>
                </a:ext>
              </a:extLst>
            </p:cNvPr>
            <p:cNvSpPr txBox="1"/>
            <p:nvPr/>
          </p:nvSpPr>
          <p:spPr>
            <a:xfrm>
              <a:off x="520857" y="253995"/>
              <a:ext cx="569115" cy="6999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1248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2</a:t>
              </a:r>
              <a:endParaRPr lang="zh-CN" altLang="en-US" sz="11248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TextBox 48">
            <a:extLst>
              <a:ext uri="{FF2B5EF4-FFF2-40B4-BE49-F238E27FC236}">
                <a16:creationId xmlns:a16="http://schemas.microsoft.com/office/drawing/2014/main" id="{A5E64515-71C5-40F1-9C02-B76B7895E765}"/>
              </a:ext>
            </a:extLst>
          </p:cNvPr>
          <p:cNvSpPr txBox="1"/>
          <p:nvPr/>
        </p:nvSpPr>
        <p:spPr>
          <a:xfrm>
            <a:off x="2883098" y="2987396"/>
            <a:ext cx="710135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Better</a:t>
            </a:r>
            <a:r>
              <a:rPr lang="zh-CN" altLang="en-US" sz="36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067268056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5B7D19FB-E2E0-43B9-80D7-FD213277D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2" y="395951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800" i="0" kern="0" dirty="0">
                <a:ea typeface="宋体" panose="02010600030101010101" pitchFamily="2" charset="-122"/>
              </a:rPr>
              <a:t>Improve</a:t>
            </a:r>
            <a:r>
              <a:rPr lang="zh-CN" altLang="en-US" sz="2800" i="0" kern="0" dirty="0">
                <a:ea typeface="宋体" panose="02010600030101010101" pitchFamily="2" charset="-122"/>
              </a:rPr>
              <a:t> </a:t>
            </a:r>
            <a:r>
              <a:rPr lang="en-US" altLang="zh-CN" sz="2800" i="0" kern="0" dirty="0">
                <a:ea typeface="宋体" panose="02010600030101010101" pitchFamily="2" charset="-122"/>
              </a:rPr>
              <a:t>the</a:t>
            </a:r>
            <a:r>
              <a:rPr lang="zh-CN" altLang="en-US" sz="2800" i="0" kern="0" dirty="0">
                <a:ea typeface="宋体" panose="02010600030101010101" pitchFamily="2" charset="-122"/>
              </a:rPr>
              <a:t> </a:t>
            </a:r>
            <a:r>
              <a:rPr lang="en-US" altLang="zh-CN" sz="2800" i="0" kern="0" dirty="0">
                <a:ea typeface="宋体" panose="02010600030101010101" pitchFamily="2" charset="-122"/>
              </a:rPr>
              <a:t>Contrast</a:t>
            </a:r>
            <a:endParaRPr lang="zh-CN" altLang="en-US" sz="2800" i="0" kern="0" dirty="0"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9586765-15AF-4E6C-B847-1E3789988E56}"/>
              </a:ext>
            </a:extLst>
          </p:cNvPr>
          <p:cNvSpPr/>
          <p:nvPr/>
        </p:nvSpPr>
        <p:spPr>
          <a:xfrm flipH="1">
            <a:off x="383604" y="1332136"/>
            <a:ext cx="5362439" cy="2189997"/>
          </a:xfrm>
          <a:prstGeom prst="rect">
            <a:avLst/>
          </a:pr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8A6AA7DD-817D-412F-B224-6BDBABB40D27}"/>
              </a:ext>
            </a:extLst>
          </p:cNvPr>
          <p:cNvSpPr/>
          <p:nvPr/>
        </p:nvSpPr>
        <p:spPr bwMode="auto">
          <a:xfrm>
            <a:off x="2534111" y="2267232"/>
            <a:ext cx="1032184" cy="45267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BAC4A04-6782-5944-820D-7852E38C4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5" y="1424426"/>
            <a:ext cx="2229798" cy="1871930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1D09B44-A1BE-C542-A2B5-1FA9523C9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629" y="538394"/>
            <a:ext cx="2950289" cy="578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514804-C34A-3347-9E4C-3249450CF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111" y="1467073"/>
            <a:ext cx="1852632" cy="187193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4A0EBCFB-84AE-FA45-904F-641983274AC4}"/>
              </a:ext>
            </a:extLst>
          </p:cNvPr>
          <p:cNvSpPr/>
          <p:nvPr/>
        </p:nvSpPr>
        <p:spPr bwMode="auto">
          <a:xfrm>
            <a:off x="6591869" y="784656"/>
            <a:ext cx="191068" cy="423081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A19D1DF-A446-754E-8E74-5B99DC6C26C8}"/>
              </a:ext>
            </a:extLst>
          </p:cNvPr>
          <p:cNvSpPr/>
          <p:nvPr/>
        </p:nvSpPr>
        <p:spPr bwMode="auto">
          <a:xfrm>
            <a:off x="7746901" y="784656"/>
            <a:ext cx="191068" cy="423081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548DC72E-8E41-ED4A-ACEC-29457D3EA1B5}"/>
              </a:ext>
            </a:extLst>
          </p:cNvPr>
          <p:cNvSpPr txBox="1"/>
          <p:nvPr/>
        </p:nvSpPr>
        <p:spPr>
          <a:xfrm>
            <a:off x="280407" y="4136329"/>
            <a:ext cx="51903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During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scanning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process:</a:t>
            </a: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choose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which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largest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contrast.</a:t>
            </a: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Raise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”down”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range.</a:t>
            </a:r>
          </a:p>
          <a:p>
            <a:pPr marL="457200" indent="-457200">
              <a:buAutoNum type="arabicPeriod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8805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5A1A704B-8157-444E-BE4D-BB8A20C1964E}"/>
              </a:ext>
            </a:extLst>
          </p:cNvPr>
          <p:cNvSpPr txBox="1"/>
          <p:nvPr/>
        </p:nvSpPr>
        <p:spPr>
          <a:xfrm>
            <a:off x="636104" y="4461232"/>
            <a:ext cx="76985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1 </a:t>
            </a:r>
          </a:p>
          <a:p>
            <a:r>
              <a:rPr lang="en-US" altLang="zh-CN" sz="1800" b="0" i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SimpleBlobDetector</a:t>
            </a:r>
            <a:r>
              <a:rPr lang="en-US" altLang="zh-CN" sz="18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According color area circularity inertia convexity to select the figures. </a:t>
            </a:r>
          </a:p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2</a:t>
            </a:r>
          </a:p>
          <a:p>
            <a:r>
              <a:rPr lang="en-US" altLang="zh-CN" sz="18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Filter: Select where the color changes rapidly. </a:t>
            </a: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标题 1">
            <a:extLst>
              <a:ext uri="{FF2B5EF4-FFF2-40B4-BE49-F238E27FC236}">
                <a16:creationId xmlns:a16="http://schemas.microsoft.com/office/drawing/2014/main" id="{5B7D19FB-E2E0-43B9-80D7-FD213277D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2" y="395951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800" i="0" kern="0" dirty="0">
                <a:ea typeface="宋体" panose="02010600030101010101" pitchFamily="2" charset="-122"/>
              </a:rPr>
              <a:t>New Method——Python </a:t>
            </a:r>
            <a:r>
              <a:rPr lang="en-US" altLang="zh-CN" sz="2800" i="0" kern="0" dirty="0" err="1">
                <a:ea typeface="宋体" panose="02010600030101010101" pitchFamily="2" charset="-122"/>
              </a:rPr>
              <a:t>Opencv</a:t>
            </a:r>
            <a:endParaRPr lang="zh-CN" altLang="en-US" sz="2800" i="0" kern="0" dirty="0"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9586765-15AF-4E6C-B847-1E3789988E56}"/>
              </a:ext>
            </a:extLst>
          </p:cNvPr>
          <p:cNvSpPr/>
          <p:nvPr/>
        </p:nvSpPr>
        <p:spPr>
          <a:xfrm flipH="1">
            <a:off x="1856355" y="1284946"/>
            <a:ext cx="5733974" cy="3049034"/>
          </a:xfrm>
          <a:prstGeom prst="rect">
            <a:avLst/>
          </a:pr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CD45C0-168E-49BE-B248-5EDD218AAFE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709" y="1473438"/>
            <a:ext cx="4970465" cy="2750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324928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6C704D2-1679-4BFE-9BDC-1E04393964DF}"/>
              </a:ext>
            </a:extLst>
          </p:cNvPr>
          <p:cNvGrpSpPr/>
          <p:nvPr/>
        </p:nvGrpSpPr>
        <p:grpSpPr>
          <a:xfrm>
            <a:off x="707" y="2322829"/>
            <a:ext cx="9143294" cy="1931682"/>
            <a:chOff x="170694" y="177982"/>
            <a:chExt cx="3936003" cy="781165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79D99179-3F00-42AB-A8C7-601E3C9B1E83}"/>
                </a:ext>
              </a:extLst>
            </p:cNvPr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0" tIns="48216" rIns="96430" bIns="48216"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06781CCA-088B-4E9A-8025-D742D6F23960}"/>
                </a:ext>
              </a:extLst>
            </p:cNvPr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0" tIns="48216" rIns="96430" bIns="48216"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B2D40FE-8680-4434-945D-5900F60B9645}"/>
                </a:ext>
              </a:extLst>
            </p:cNvPr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0" tIns="48216" rIns="96430" bIns="48216"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73A24F84-4CEB-49E9-80C5-3A17BDE0B4A8}"/>
                </a:ext>
              </a:extLst>
            </p:cNvPr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0" tIns="48216" rIns="96430" bIns="48216"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文本框 6">
              <a:extLst>
                <a:ext uri="{FF2B5EF4-FFF2-40B4-BE49-F238E27FC236}">
                  <a16:creationId xmlns:a16="http://schemas.microsoft.com/office/drawing/2014/main" id="{3605AB56-DB44-46A5-AD5E-0D8554AA8522}"/>
                </a:ext>
              </a:extLst>
            </p:cNvPr>
            <p:cNvSpPr txBox="1"/>
            <p:nvPr/>
          </p:nvSpPr>
          <p:spPr>
            <a:xfrm>
              <a:off x="520857" y="253995"/>
              <a:ext cx="569115" cy="6999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1248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+mn-ea"/>
                  <a:sym typeface="Arial" panose="020B0604020202020204" pitchFamily="34" charset="0"/>
                </a:rPr>
                <a:t>3</a:t>
              </a:r>
              <a:endParaRPr lang="zh-CN" altLang="en-US" sz="11248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TextBox 48">
            <a:extLst>
              <a:ext uri="{FF2B5EF4-FFF2-40B4-BE49-F238E27FC236}">
                <a16:creationId xmlns:a16="http://schemas.microsoft.com/office/drawing/2014/main" id="{A5E64515-71C5-40F1-9C02-B76B7895E765}"/>
              </a:ext>
            </a:extLst>
          </p:cNvPr>
          <p:cNvSpPr txBox="1"/>
          <p:nvPr/>
        </p:nvSpPr>
        <p:spPr>
          <a:xfrm>
            <a:off x="2883098" y="2987396"/>
            <a:ext cx="710135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+mn-ea"/>
                <a:sym typeface="Arial" panose="020B0604020202020204" pitchFamily="34" charset="0"/>
              </a:rPr>
              <a:t>Results Analysis</a:t>
            </a:r>
          </a:p>
        </p:txBody>
      </p:sp>
    </p:spTree>
    <p:extLst>
      <p:ext uri="{BB962C8B-B14F-4D97-AF65-F5344CB8AC3E}">
        <p14:creationId xmlns:p14="http://schemas.microsoft.com/office/powerpoint/2010/main" val="473428301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5F61212A-1F7A-43BB-9B3D-C6D334B4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4" y="978954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org                           25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p:sp>
        <p:nvSpPr>
          <p:cNvPr id="10" name="TextBox 70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D5125C7-051E-4C1B-B3CF-77262E43C516}"/>
              </a:ext>
            </a:extLst>
          </p:cNvPr>
          <p:cNvSpPr txBox="1"/>
          <p:nvPr/>
        </p:nvSpPr>
        <p:spPr>
          <a:xfrm>
            <a:off x="405794" y="2084815"/>
            <a:ext cx="3153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10nm</a:t>
            </a: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Circ. </a:t>
            </a:r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b="0" i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C8DC879C-08CC-4B38-A60E-2DBD276608EE}"/>
                  </a:ext>
                </a:extLst>
              </p:cNvPr>
              <p:cNvGraphicFramePr/>
              <p:nvPr/>
            </p:nvGraphicFramePr>
            <p:xfrm>
              <a:off x="1264357" y="1666341"/>
              <a:ext cx="3307644" cy="216464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C8DC879C-08CC-4B38-A60E-2DBD276608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357" y="1666341"/>
                <a:ext cx="3307644" cy="216464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标题 1">
            <a:extLst>
              <a:ext uri="{FF2B5EF4-FFF2-40B4-BE49-F238E27FC236}">
                <a16:creationId xmlns:a16="http://schemas.microsoft.com/office/drawing/2014/main" id="{1A4F9BBE-DF6A-4081-AD7C-852400EC3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93" y="3636923"/>
            <a:ext cx="8883103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 i="0" kern="0" dirty="0">
                <a:ea typeface="宋体" panose="02010600030101010101" pitchFamily="2" charset="-122"/>
              </a:rPr>
              <a:t>Temperature:  240                           360</a:t>
            </a:r>
            <a:endParaRPr lang="zh-CN" altLang="en-US" sz="2400" i="0" kern="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图表 11">
                <a:extLst>
                  <a:ext uri="{FF2B5EF4-FFF2-40B4-BE49-F238E27FC236}">
                    <a16:creationId xmlns:a16="http://schemas.microsoft.com/office/drawing/2014/main" id="{08D811DA-48B5-403D-A5D8-3B8453F36F4C}"/>
                  </a:ext>
                </a:extLst>
              </p:cNvPr>
              <p:cNvGraphicFramePr/>
              <p:nvPr/>
            </p:nvGraphicFramePr>
            <p:xfrm>
              <a:off x="4554489" y="1666341"/>
              <a:ext cx="4510489" cy="24113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2" name="图表 11">
                <a:extLst>
                  <a:ext uri="{FF2B5EF4-FFF2-40B4-BE49-F238E27FC236}">
                    <a16:creationId xmlns:a16="http://schemas.microsoft.com/office/drawing/2014/main" id="{08D811DA-48B5-403D-A5D8-3B8453F36F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4489" y="1666341"/>
                <a:ext cx="4510489" cy="2411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3" name="图表 12">
                <a:extLst>
                  <a:ext uri="{FF2B5EF4-FFF2-40B4-BE49-F238E27FC236}">
                    <a16:creationId xmlns:a16="http://schemas.microsoft.com/office/drawing/2014/main" id="{EA830440-CAD0-4C92-893E-FAAB4AF07AD5}"/>
                  </a:ext>
                </a:extLst>
              </p:cNvPr>
              <p:cNvGraphicFramePr/>
              <p:nvPr/>
            </p:nvGraphicFramePr>
            <p:xfrm>
              <a:off x="1127655" y="4249459"/>
              <a:ext cx="3719689" cy="22498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3" name="图表 12">
                <a:extLst>
                  <a:ext uri="{FF2B5EF4-FFF2-40B4-BE49-F238E27FC236}">
                    <a16:creationId xmlns:a16="http://schemas.microsoft.com/office/drawing/2014/main" id="{EA830440-CAD0-4C92-893E-FAAB4AF07A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7655" y="4249459"/>
                <a:ext cx="3719689" cy="2249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图表 13">
                <a:extLst>
                  <a:ext uri="{FF2B5EF4-FFF2-40B4-BE49-F238E27FC236}">
                    <a16:creationId xmlns:a16="http://schemas.microsoft.com/office/drawing/2014/main" id="{420FBA38-D0BC-4AE7-A572-84082E1E53BF}"/>
                  </a:ext>
                </a:extLst>
              </p:cNvPr>
              <p:cNvGraphicFramePr/>
              <p:nvPr/>
            </p:nvGraphicFramePr>
            <p:xfrm>
              <a:off x="4763910" y="4152428"/>
              <a:ext cx="4380090" cy="232465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14" name="图表 13">
                <a:extLst>
                  <a:ext uri="{FF2B5EF4-FFF2-40B4-BE49-F238E27FC236}">
                    <a16:creationId xmlns:a16="http://schemas.microsoft.com/office/drawing/2014/main" id="{420FBA38-D0BC-4AE7-A572-84082E1E53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63910" y="4152428"/>
                <a:ext cx="4380090" cy="23246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5211153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CMP_Template">
  <a:themeElements>
    <a:clrScheme name="CMP_Template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CMP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P_Template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P_Template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5FDDE5C-6690-4EDE-8EA0-95BE05D8E0C5}" vid="{2E67DC43-1DC8-4F14-B9DA-5E69FF8FF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CMP_Template</Template>
  <TotalTime>2016</TotalTime>
  <Words>948</Words>
  <Application>Microsoft Macintosh PowerPoint</Application>
  <PresentationFormat>On-screen Show (4:3)</PresentationFormat>
  <Paragraphs>228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微软雅黑</vt:lpstr>
      <vt:lpstr>印品黑体</vt:lpstr>
      <vt:lpstr>Arial</vt:lpstr>
      <vt:lpstr>Calibri</vt:lpstr>
      <vt:lpstr>Wingdings</vt:lpstr>
      <vt:lpstr>CMP_Template</vt:lpstr>
      <vt:lpstr>AI  Image  Analysis  for Nanotechnology      ——Presentation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Image Analysis for Nanotechnology      ——Project Application for SRTP</dc:title>
  <dc:creator>Chen, Jieting</dc:creator>
  <cp:lastModifiedBy>Chen, Jieting</cp:lastModifiedBy>
  <cp:revision>93</cp:revision>
  <cp:lastPrinted>2017-02-01T16:18:41Z</cp:lastPrinted>
  <dcterms:created xsi:type="dcterms:W3CDTF">2019-03-30T11:33:46Z</dcterms:created>
  <dcterms:modified xsi:type="dcterms:W3CDTF">2019-11-12T04:24:45Z</dcterms:modified>
</cp:coreProperties>
</file>