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0B64-334A-431A-A903-BEA78ADC3DB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0EEC-03F2-4815-A687-AF7AD5A9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a person fit?</a:t>
            </a:r>
          </a:p>
          <a:p>
            <a:r>
              <a:rPr lang="en-US" dirty="0" smtClean="0"/>
              <a:t>Attributes: </a:t>
            </a:r>
            <a:r>
              <a:rPr lang="en-US" dirty="0" smtClean="0"/>
              <a:t>age &lt;30 (Yes/No), eat lot of pizza (Yes/No) , do exercise (Yes/No)</a:t>
            </a:r>
          </a:p>
          <a:p>
            <a:r>
              <a:rPr lang="en-US" dirty="0" smtClean="0"/>
              <a:t>Should I go for Hadoop framework coaching class?( Distance, timings, fees, online tutorials, free slot )</a:t>
            </a:r>
          </a:p>
          <a:p>
            <a:r>
              <a:rPr lang="en-US" dirty="0" smtClean="0"/>
              <a:t>Should I save  50th monthly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 of trees to be formed are multiple and also the rules will be multiple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smtClean="0"/>
              <a:t>np 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smtClean="0"/>
              <a:t>datasets</a:t>
            </a:r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from </a:t>
            </a:r>
            <a:r>
              <a:rPr lang="en-US" i="1" dirty="0" err="1">
                <a:solidFill>
                  <a:srgbClr val="FF0000"/>
                </a:solidFill>
              </a:rPr>
              <a:t>sklearn.tree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 smtClean="0">
                <a:solidFill>
                  <a:srgbClr val="FF0000"/>
                </a:solidFill>
              </a:rPr>
              <a:t>DecisionTreeClassifier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>
                <a:solidFill>
                  <a:srgbClr val="FF0000"/>
                </a:solidFill>
              </a:rPr>
              <a:t>sklearn.model_selection</a:t>
            </a:r>
            <a:r>
              <a:rPr lang="en-US" i="1" dirty="0">
                <a:solidFill>
                  <a:srgbClr val="FF0000"/>
                </a:solidFill>
              </a:rPr>
              <a:t> import </a:t>
            </a:r>
            <a:r>
              <a:rPr lang="en-US" i="1" dirty="0" err="1">
                <a:solidFill>
                  <a:srgbClr val="FF0000"/>
                </a:solidFill>
              </a:rPr>
              <a:t>train_test_split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('C:\\Users\\Administrator\\Desktop\\FDP Assignments\\2010-capitalbikeshare-tripdata.csv')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handle_non_numerical_data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):</a:t>
            </a:r>
          </a:p>
          <a:p>
            <a:r>
              <a:rPr lang="en-US" dirty="0"/>
              <a:t>    columns = </a:t>
            </a:r>
            <a:r>
              <a:rPr lang="en-US" dirty="0" err="1"/>
              <a:t>df.columns.values</a:t>
            </a:r>
            <a:endParaRPr lang="en-US" dirty="0"/>
          </a:p>
          <a:p>
            <a:r>
              <a:rPr lang="en-US" dirty="0"/>
              <a:t>    for column in columns:</a:t>
            </a:r>
          </a:p>
          <a:p>
            <a:r>
              <a:rPr lang="en-US" dirty="0"/>
              <a:t>        </a:t>
            </a:r>
            <a:r>
              <a:rPr lang="en-US" dirty="0" err="1"/>
              <a:t>text_digit_vals</a:t>
            </a:r>
            <a:r>
              <a:rPr lang="en-US" dirty="0"/>
              <a:t> = {}</a:t>
            </a:r>
          </a:p>
          <a:p>
            <a:r>
              <a:rPr lang="en-US" dirty="0"/>
              <a:t>  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convert_to_int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r>
              <a:rPr lang="en-US" dirty="0"/>
              <a:t>            return </a:t>
            </a:r>
            <a:r>
              <a:rPr lang="en-US" dirty="0" err="1"/>
              <a:t>text_digit_vals</a:t>
            </a: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]</a:t>
            </a:r>
          </a:p>
          <a:p>
            <a:r>
              <a:rPr lang="en-US" dirty="0"/>
              <a:t>        if </a:t>
            </a:r>
            <a:r>
              <a:rPr lang="en-US" dirty="0" err="1"/>
              <a:t>df</a:t>
            </a:r>
            <a:r>
              <a:rPr lang="en-US" dirty="0"/>
              <a:t>[column].</a:t>
            </a:r>
            <a:r>
              <a:rPr lang="en-US" dirty="0" err="1"/>
              <a:t>dtype</a:t>
            </a:r>
            <a:r>
              <a:rPr lang="en-US" dirty="0"/>
              <a:t> != np.int64 and </a:t>
            </a:r>
            <a:r>
              <a:rPr lang="en-US" dirty="0" err="1"/>
              <a:t>df</a:t>
            </a:r>
            <a:r>
              <a:rPr lang="en-US" dirty="0"/>
              <a:t>[column].</a:t>
            </a:r>
            <a:r>
              <a:rPr lang="en-US" dirty="0" err="1"/>
              <a:t>dtype</a:t>
            </a:r>
            <a:r>
              <a:rPr lang="en-US" dirty="0"/>
              <a:t> != np.float64:</a:t>
            </a:r>
          </a:p>
          <a:p>
            <a:r>
              <a:rPr lang="en-US" dirty="0"/>
              <a:t>            </a:t>
            </a:r>
            <a:r>
              <a:rPr lang="en-US" dirty="0" err="1"/>
              <a:t>column_contents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[column].</a:t>
            </a:r>
            <a:r>
              <a:rPr lang="en-US" dirty="0" err="1"/>
              <a:t>values.tolist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unique_elements</a:t>
            </a:r>
            <a:r>
              <a:rPr lang="en-US" dirty="0"/>
              <a:t> = set(</a:t>
            </a:r>
            <a:r>
              <a:rPr lang="en-US" dirty="0" err="1"/>
              <a:t>column_contents</a:t>
            </a:r>
            <a:r>
              <a:rPr lang="en-US" dirty="0"/>
              <a:t>)</a:t>
            </a:r>
          </a:p>
          <a:p>
            <a:r>
              <a:rPr lang="en-US" dirty="0"/>
              <a:t>            x = 0</a:t>
            </a:r>
          </a:p>
          <a:p>
            <a:r>
              <a:rPr lang="en-US" dirty="0"/>
              <a:t>            for unique in </a:t>
            </a:r>
            <a:r>
              <a:rPr lang="en-US" dirty="0" err="1"/>
              <a:t>unique_elements</a:t>
            </a:r>
            <a:r>
              <a:rPr lang="en-US" dirty="0"/>
              <a:t>:</a:t>
            </a:r>
          </a:p>
          <a:p>
            <a:r>
              <a:rPr lang="en-US" dirty="0"/>
              <a:t>                if unique not in </a:t>
            </a:r>
            <a:r>
              <a:rPr lang="en-US" dirty="0" err="1"/>
              <a:t>text_digit_vals</a:t>
            </a:r>
            <a:r>
              <a:rPr lang="en-US" dirty="0"/>
              <a:t>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text_digit_vals</a:t>
            </a:r>
            <a:r>
              <a:rPr lang="en-US" dirty="0"/>
              <a:t>[unique] = x</a:t>
            </a:r>
          </a:p>
          <a:p>
            <a:r>
              <a:rPr lang="en-US" dirty="0"/>
              <a:t>                    x+=1</a:t>
            </a:r>
          </a:p>
          <a:p>
            <a:r>
              <a:rPr lang="en-US" dirty="0"/>
              <a:t>            </a:t>
            </a:r>
            <a:r>
              <a:rPr lang="en-US" dirty="0" err="1"/>
              <a:t>df</a:t>
            </a:r>
            <a:r>
              <a:rPr lang="en-US" dirty="0"/>
              <a:t>[column] = list(map(</a:t>
            </a:r>
            <a:r>
              <a:rPr lang="en-US" dirty="0" err="1"/>
              <a:t>convert_to_int</a:t>
            </a:r>
            <a:r>
              <a:rPr lang="en-US" dirty="0"/>
              <a:t>, </a:t>
            </a:r>
            <a:r>
              <a:rPr lang="en-US" dirty="0" err="1"/>
              <a:t>df</a:t>
            </a:r>
            <a:r>
              <a:rPr lang="en-US" dirty="0"/>
              <a:t>[column]))</a:t>
            </a:r>
          </a:p>
          <a:p>
            <a:r>
              <a:rPr lang="en-US" dirty="0"/>
              <a:t>    return </a:t>
            </a:r>
            <a:r>
              <a:rPr lang="en-US" dirty="0" err="1"/>
              <a:t>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handle_non_numerical_data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df.head</a:t>
            </a:r>
            <a:r>
              <a:rPr lang="en-US" dirty="0"/>
              <a:t>(5)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x=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Duration','Start</a:t>
            </a:r>
            <a:r>
              <a:rPr lang="en-US" dirty="0"/>
              <a:t> </a:t>
            </a:r>
            <a:r>
              <a:rPr lang="en-US" dirty="0" err="1"/>
              <a:t>date','End</a:t>
            </a:r>
            <a:r>
              <a:rPr lang="en-US" dirty="0"/>
              <a:t> </a:t>
            </a:r>
            <a:r>
              <a:rPr lang="en-US" dirty="0" err="1"/>
              <a:t>date','Start</a:t>
            </a:r>
            <a:r>
              <a:rPr lang="en-US" dirty="0"/>
              <a:t> station </a:t>
            </a:r>
            <a:r>
              <a:rPr lang="en-US" dirty="0" err="1"/>
              <a:t>number','Start</a:t>
            </a:r>
            <a:r>
              <a:rPr lang="en-US" dirty="0"/>
              <a:t> </a:t>
            </a:r>
            <a:r>
              <a:rPr lang="en-US" dirty="0" err="1"/>
              <a:t>station','End</a:t>
            </a:r>
            <a:r>
              <a:rPr lang="en-US" dirty="0"/>
              <a:t> station </a:t>
            </a:r>
            <a:r>
              <a:rPr lang="en-US" dirty="0" err="1"/>
              <a:t>number','End</a:t>
            </a:r>
            <a:r>
              <a:rPr lang="en-US" dirty="0"/>
              <a:t> </a:t>
            </a:r>
            <a:r>
              <a:rPr lang="en-US" dirty="0" err="1"/>
              <a:t>station','Bike</a:t>
            </a:r>
            <a:r>
              <a:rPr lang="en-US" dirty="0"/>
              <a:t> number']]</a:t>
            </a:r>
          </a:p>
          <a:p>
            <a:r>
              <a:rPr lang="en-US" dirty="0"/>
              <a:t>y=</a:t>
            </a:r>
            <a:r>
              <a:rPr lang="en-US" dirty="0" err="1"/>
              <a:t>df</a:t>
            </a:r>
            <a:r>
              <a:rPr lang="en-US" dirty="0"/>
              <a:t>[['Member type']]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dtree_model</a:t>
            </a:r>
            <a:r>
              <a:rPr lang="en-US" dirty="0"/>
              <a:t> = </a:t>
            </a:r>
            <a:r>
              <a:rPr lang="en-US" dirty="0" err="1"/>
              <a:t>DecisionTreeClassifier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 = 2).fit(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 err="1"/>
              <a:t>dtree_predictions</a:t>
            </a:r>
            <a:r>
              <a:rPr lang="en-US" dirty="0"/>
              <a:t> = </a:t>
            </a:r>
            <a:r>
              <a:rPr lang="en-US" dirty="0" err="1"/>
              <a:t>dtree_model.predict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('C:\\Users\\Administrator\\Desktop\\FDP Assignments\\Un.csv')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df2 = </a:t>
            </a:r>
            <a:r>
              <a:rPr lang="en-US" dirty="0" err="1"/>
              <a:t>handle_non_numerical_data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library(e1071)</a:t>
            </a:r>
          </a:p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4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mydata</a:t>
            </a:r>
            <a:r>
              <a:rPr lang="en-US" dirty="0"/>
              <a:t>&lt;-read.csv</a:t>
            </a:r>
            <a:r>
              <a:rPr lang="en-US" dirty="0" smtClean="0"/>
              <a:t>(“d:\\LAD\\LP-1\\201805-capitalbikeshare-tripdata.csv</a:t>
            </a:r>
            <a:r>
              <a:rPr lang="en-US" dirty="0"/>
              <a:t>")</a:t>
            </a:r>
          </a:p>
          <a:p>
            <a:r>
              <a:rPr lang="en-US" dirty="0"/>
              <a:t>#consider only 1 4 6 9 attribute</a:t>
            </a:r>
          </a:p>
          <a:p>
            <a:r>
              <a:rPr lang="en-US" dirty="0" err="1"/>
              <a:t>subset_mydata</a:t>
            </a:r>
            <a:r>
              <a:rPr lang="en-US" dirty="0"/>
              <a:t>&lt;-</a:t>
            </a:r>
            <a:r>
              <a:rPr lang="en-US" dirty="0" err="1"/>
              <a:t>mydata</a:t>
            </a:r>
            <a:r>
              <a:rPr lang="en-US" dirty="0"/>
              <a:t>[, c(1,4,6,9)]</a:t>
            </a:r>
          </a:p>
          <a:p>
            <a:r>
              <a:rPr lang="en-US" dirty="0" err="1" smtClean="0"/>
              <a:t>temp_field</a:t>
            </a:r>
            <a:r>
              <a:rPr lang="en-US" dirty="0" smtClean="0"/>
              <a:t>&lt;-</a:t>
            </a:r>
            <a:r>
              <a:rPr lang="en-US" dirty="0" err="1" smtClean="0"/>
              <a:t>sample.split</a:t>
            </a:r>
            <a:r>
              <a:rPr lang="en-US" dirty="0" smtClean="0"/>
              <a:t>(</a:t>
            </a:r>
            <a:r>
              <a:rPr lang="en-US" dirty="0" err="1" smtClean="0"/>
              <a:t>subset_mydata,SplitRatio</a:t>
            </a:r>
            <a:r>
              <a:rPr lang="en-US" dirty="0" smtClean="0"/>
              <a:t>=0.9</a:t>
            </a:r>
            <a:r>
              <a:rPr lang="en-US" dirty="0"/>
              <a:t>)</a:t>
            </a:r>
          </a:p>
          <a:p>
            <a:r>
              <a:rPr lang="en-US" dirty="0"/>
              <a:t>train&lt;-subset(</a:t>
            </a:r>
            <a:r>
              <a:rPr lang="en-US" dirty="0" err="1"/>
              <a:t>subset_mydata,temp_field</a:t>
            </a:r>
            <a:r>
              <a:rPr lang="en-US" dirty="0"/>
              <a:t>==TRUE)</a:t>
            </a:r>
          </a:p>
          <a:p>
            <a:r>
              <a:rPr lang="en-US" dirty="0"/>
              <a:t>test&lt;-subset(</a:t>
            </a:r>
            <a:r>
              <a:rPr lang="en-US" dirty="0" err="1"/>
              <a:t>subset_mydata,temp_field</a:t>
            </a:r>
            <a:r>
              <a:rPr lang="en-US" dirty="0"/>
              <a:t>==FALSE)</a:t>
            </a:r>
          </a:p>
          <a:p>
            <a:r>
              <a:rPr lang="en-US" dirty="0"/>
              <a:t>summary(train)</a:t>
            </a:r>
          </a:p>
          <a:p>
            <a:r>
              <a:rPr lang="en-US" dirty="0"/>
              <a:t>summary(test)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0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-25726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9812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fit&lt;-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train$Member.type~.,data</a:t>
            </a:r>
            <a:r>
              <a:rPr lang="en-US" dirty="0"/>
              <a:t>=</a:t>
            </a:r>
            <a:r>
              <a:rPr lang="en-US" dirty="0" err="1"/>
              <a:t>train,method</a:t>
            </a:r>
            <a:r>
              <a:rPr lang="en-US" dirty="0"/>
              <a:t>="class")</a:t>
            </a:r>
          </a:p>
          <a:p>
            <a:r>
              <a:rPr lang="en-US" dirty="0"/>
              <a:t>plot(fit)</a:t>
            </a:r>
          </a:p>
          <a:p>
            <a:r>
              <a:rPr lang="en-US" dirty="0"/>
              <a:t>text(fit)</a:t>
            </a:r>
          </a:p>
          <a:p>
            <a:r>
              <a:rPr lang="en-US" dirty="0" err="1"/>
              <a:t>pred</a:t>
            </a:r>
            <a:r>
              <a:rPr lang="en-US" dirty="0"/>
              <a:t>&lt;-predict(</a:t>
            </a:r>
            <a:r>
              <a:rPr lang="en-US" dirty="0" err="1"/>
              <a:t>fit,newdata</a:t>
            </a:r>
            <a:r>
              <a:rPr lang="en-US" dirty="0"/>
              <a:t>=test[,-4],type=("class"))</a:t>
            </a:r>
          </a:p>
          <a:p>
            <a:r>
              <a:rPr lang="en-US" dirty="0"/>
              <a:t>mean(</a:t>
            </a:r>
            <a:r>
              <a:rPr lang="en-US" dirty="0" err="1"/>
              <a:t>pred</a:t>
            </a:r>
            <a:r>
              <a:rPr lang="en-US" dirty="0"/>
              <a:t>==</a:t>
            </a:r>
            <a:r>
              <a:rPr lang="en-US" dirty="0" err="1"/>
              <a:t>test$Member.type</a:t>
            </a:r>
            <a:r>
              <a:rPr lang="en-US" dirty="0"/>
              <a:t>)</a:t>
            </a:r>
          </a:p>
          <a:p>
            <a:r>
              <a:rPr lang="en-US" dirty="0"/>
              <a:t>output&lt;-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test,pred</a:t>
            </a:r>
            <a:r>
              <a:rPr lang="en-US" dirty="0"/>
              <a:t>)</a:t>
            </a:r>
          </a:p>
          <a:p>
            <a:r>
              <a:rPr lang="en-US" dirty="0"/>
              <a:t>View(output)</a:t>
            </a:r>
          </a:p>
          <a:p>
            <a:endParaRPr lang="en-US" dirty="0"/>
          </a:p>
          <a:p>
            <a:r>
              <a:rPr lang="en-US" dirty="0"/>
              <a:t>control=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train$Member.type~.,data</a:t>
            </a:r>
            <a:r>
              <a:rPr lang="en-US" dirty="0"/>
              <a:t>=</a:t>
            </a:r>
            <a:r>
              <a:rPr lang="en-US" dirty="0" err="1"/>
              <a:t>train,method</a:t>
            </a:r>
            <a:r>
              <a:rPr lang="en-US" dirty="0"/>
              <a:t>=</a:t>
            </a:r>
            <a:r>
              <a:rPr lang="en-US" dirty="0" err="1"/>
              <a:t>class,control</a:t>
            </a:r>
            <a:r>
              <a:rPr lang="en-US" dirty="0"/>
              <a:t>)</a:t>
            </a:r>
          </a:p>
          <a:p>
            <a:r>
              <a:rPr lang="en-US" dirty="0" err="1"/>
              <a:t>printcp</a:t>
            </a:r>
            <a:r>
              <a:rPr lang="en-US" dirty="0"/>
              <a:t>(fit)</a:t>
            </a:r>
          </a:p>
          <a:p>
            <a:r>
              <a:rPr lang="en-US" dirty="0"/>
              <a:t>opt&lt;-</a:t>
            </a:r>
            <a:r>
              <a:rPr lang="en-US" dirty="0" err="1"/>
              <a:t>which.min</a:t>
            </a:r>
            <a:r>
              <a:rPr lang="en-US" dirty="0"/>
              <a:t>(</a:t>
            </a:r>
            <a:r>
              <a:rPr lang="en-US" dirty="0" err="1"/>
              <a:t>fit$cptable</a:t>
            </a:r>
            <a:r>
              <a:rPr lang="en-US" dirty="0"/>
              <a:t>[,"</a:t>
            </a:r>
            <a:r>
              <a:rPr lang="en-US" dirty="0" err="1"/>
              <a:t>xerrpr</a:t>
            </a:r>
            <a:r>
              <a:rPr lang="en-US" dirty="0"/>
              <a:t>"])</a:t>
            </a:r>
          </a:p>
          <a:p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&lt;-</a:t>
            </a:r>
            <a:r>
              <a:rPr lang="en-US" dirty="0" err="1"/>
              <a:t>fitcptable</a:t>
            </a:r>
            <a:r>
              <a:rPr lang="en-US" dirty="0"/>
              <a:t>[opt,"</a:t>
            </a:r>
            <a:r>
              <a:rPr lang="en-US" dirty="0" err="1"/>
              <a:t>cp</a:t>
            </a:r>
            <a:r>
              <a:rPr lang="en-US" dirty="0"/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0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#prune tree</a:t>
            </a:r>
          </a:p>
          <a:p>
            <a:r>
              <a:rPr lang="en-US" dirty="0" err="1"/>
              <a:t>pruned_model</a:t>
            </a:r>
            <a:r>
              <a:rPr lang="en-US" dirty="0"/>
              <a:t>&lt;-</a:t>
            </a:r>
            <a:r>
              <a:rPr lang="en-US" dirty="0" err="1"/>
              <a:t>prine</a:t>
            </a:r>
            <a:r>
              <a:rPr lang="en-US" dirty="0"/>
              <a:t>(</a:t>
            </a:r>
            <a:r>
              <a:rPr lang="en-US" dirty="0" err="1"/>
              <a:t>fit,cp</a:t>
            </a:r>
            <a:r>
              <a:rPr lang="en-US" dirty="0"/>
              <a:t>)</a:t>
            </a:r>
          </a:p>
          <a:p>
            <a:r>
              <a:rPr lang="en-US" dirty="0"/>
              <a:t>#plot tree</a:t>
            </a:r>
          </a:p>
          <a:p>
            <a:r>
              <a:rPr lang="en-US" dirty="0"/>
              <a:t>plot(fit)</a:t>
            </a:r>
          </a:p>
          <a:p>
            <a:r>
              <a:rPr lang="en-US" dirty="0"/>
              <a:t>text(fit)</a:t>
            </a:r>
          </a:p>
          <a:p>
            <a:r>
              <a:rPr lang="en-US" dirty="0" err="1"/>
              <a:t>rpart_pruned_predict</a:t>
            </a:r>
            <a:r>
              <a:rPr lang="en-US" dirty="0"/>
              <a:t>&lt;-predict(</a:t>
            </a:r>
            <a:r>
              <a:rPr lang="en-US" dirty="0" err="1"/>
              <a:t>pruned_model,test</a:t>
            </a:r>
            <a:r>
              <a:rPr lang="en-US" dirty="0"/>
              <a:t>[,-4],type="class")</a:t>
            </a:r>
          </a:p>
          <a:p>
            <a:r>
              <a:rPr lang="en-US" dirty="0"/>
              <a:t>mean(</a:t>
            </a:r>
            <a:r>
              <a:rPr lang="en-US" dirty="0" err="1"/>
              <a:t>rpart_pruned_predict</a:t>
            </a:r>
            <a:r>
              <a:rPr lang="en-US" dirty="0"/>
              <a:t>==</a:t>
            </a:r>
            <a:r>
              <a:rPr lang="en-US" dirty="0" err="1"/>
              <a:t>test$Member.type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3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240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Decision tree example</vt:lpstr>
      <vt:lpstr>PowerPoint Presentation</vt:lpstr>
      <vt:lpstr>PowerPoint Presentation</vt:lpstr>
      <vt:lpstr>PowerPoint Presentation</vt:lpstr>
      <vt:lpstr>PowerPoint Presentation</vt:lpstr>
      <vt:lpstr>R libraries </vt:lpstr>
      <vt:lpstr>PowerPoint Presentation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example</dc:title>
  <dc:creator>Administrator</dc:creator>
  <cp:lastModifiedBy>Administrator</cp:lastModifiedBy>
  <cp:revision>6</cp:revision>
  <dcterms:created xsi:type="dcterms:W3CDTF">2018-09-19T03:45:51Z</dcterms:created>
  <dcterms:modified xsi:type="dcterms:W3CDTF">2018-09-21T09:23:59Z</dcterms:modified>
</cp:coreProperties>
</file>